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570" r:id="rId10"/>
    <p:sldId id="403" r:id="rId11"/>
    <p:sldId id="404" r:id="rId12"/>
    <p:sldId id="405" r:id="rId13"/>
    <p:sldId id="406" r:id="rId14"/>
    <p:sldId id="480" r:id="rId15"/>
    <p:sldId id="513" r:id="rId16"/>
    <p:sldId id="407" r:id="rId17"/>
    <p:sldId id="410" r:id="rId18"/>
    <p:sldId id="462" r:id="rId19"/>
    <p:sldId id="463" r:id="rId20"/>
    <p:sldId id="655" r:id="rId21"/>
    <p:sldId id="464" r:id="rId22"/>
    <p:sldId id="465" r:id="rId23"/>
    <p:sldId id="466" r:id="rId24"/>
    <p:sldId id="481" r:id="rId25"/>
    <p:sldId id="468" r:id="rId26"/>
    <p:sldId id="469" r:id="rId27"/>
    <p:sldId id="470" r:id="rId28"/>
    <p:sldId id="656" r:id="rId29"/>
    <p:sldId id="543" r:id="rId30"/>
    <p:sldId id="544" r:id="rId31"/>
    <p:sldId id="657" r:id="rId32"/>
    <p:sldId id="658" r:id="rId33"/>
    <p:sldId id="545" r:id="rId34"/>
    <p:sldId id="546" r:id="rId35"/>
    <p:sldId id="548" r:id="rId36"/>
    <p:sldId id="549" r:id="rId37"/>
    <p:sldId id="553" r:id="rId38"/>
    <p:sldId id="554" r:id="rId39"/>
    <p:sldId id="55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5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4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3.xml"/><Relationship Id="rId5" Type="http://schemas.openxmlformats.org/officeDocument/2006/relationships/slide" Target="../slides/slide19.xml"/><Relationship Id="rId4" Type="http://schemas.openxmlformats.org/officeDocument/2006/relationships/slide" Target="../slides/slide16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5.xml"/><Relationship Id="rId5" Type="http://schemas.openxmlformats.org/officeDocument/2006/relationships/slide" Target="../slides/slide31.xml"/><Relationship Id="rId4" Type="http://schemas.openxmlformats.org/officeDocument/2006/relationships/slide" Target="../slides/slide27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tags" Target="../tags/tag4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slide" Target="slide1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058545" y="1774825"/>
            <a:ext cx="91579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判断题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（1）棱柱的上下底面一定平行. 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（2）棱柱的侧棱一定相互平行. 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（3）直棱柱的侧面展开是一个正方形. 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（4）正棱柱的侧面展开是一个矩形. 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9445" y="243522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82945" y="29749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6690" y="357060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错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5555" y="411289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40410" y="1669415"/>
            <a:ext cx="1071054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20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一个正方体的棱长扩大为原来的2倍，则它的体积扩大到原来的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20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直四棱柱的侧棱长为6 cm，底面是一个长为 4 cm，宽为3 cm的矩形，则直四棱柱的表面积是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20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一个正方体的棱长为2 cm，则其表面积为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52330" y="19805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6160" y="33248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1995" y="33248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2275" y="419671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52355" y="419671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745" y="1263015"/>
            <a:ext cx="9867900" cy="480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9295" y="30651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290" y="1871980"/>
            <a:ext cx="7094220" cy="480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0815" y="2160270"/>
            <a:ext cx="2011680" cy="2537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7390" y="2977515"/>
            <a:ext cx="667512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0" y="24110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2270" y="1095375"/>
            <a:ext cx="5852160" cy="449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0815" y="2160270"/>
            <a:ext cx="2011680" cy="2537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8700" y="2411095"/>
            <a:ext cx="5638800" cy="2987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3862705"/>
            <a:ext cx="10203180" cy="1668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385" y="1823085"/>
            <a:ext cx="9601200" cy="1775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79595" y="188785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61155" y="38627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25" y="1490980"/>
            <a:ext cx="10027920" cy="25374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52160" y="14909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8105" y="1490980"/>
            <a:ext cx="813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2080" y="21355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80425" y="278955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300" y="4037965"/>
            <a:ext cx="7635240" cy="495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6125" y="40455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《数学》（基础模块）（下册）7.1.2直观图的画法.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7.1.2 直观图的画法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378835"/>
            <a:ext cx="10482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直观图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直观起来有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的图形称为直观图.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91590" y="744855"/>
            <a:ext cx="70307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平面图形直观图斜二测画法小结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（1）角度的变化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8525" y="1943735"/>
            <a:ext cx="8145780" cy="1120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36345" y="3388360"/>
            <a:ext cx="70307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（2）长度的变化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4060" y="4033520"/>
            <a:ext cx="8183880" cy="1584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56285" y="1390015"/>
            <a:ext cx="102273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立体图形斜二测画法小结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（1）先用平面图形直观图斜二测画法画出底面；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（2）与底面各边垂直的线段角度不变，长度不变，连接各端点即为上底面；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（3）被挡住的线段画成虚线.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34390" y="2829560"/>
            <a:ext cx="106921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请画出边长为3 cm的正方体的直观图.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51680" y="2847340"/>
            <a:ext cx="43192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简单几何体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991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06220" y="2493645"/>
            <a:ext cx="70402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熟记步骤.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理解斜二测画法的规律.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442720" y="2011680"/>
            <a:ext cx="7040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请画出边长为3 cm的正三角形的直观图.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3290" y="32556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780" y="3010535"/>
            <a:ext cx="2552700" cy="1954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3630" y="3255645"/>
            <a:ext cx="2506980" cy="1356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61510" y="28378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15415" y="1530985"/>
            <a:ext cx="7040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请画出边长为3 cm的正方形的直观图.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3365" y="2656205"/>
            <a:ext cx="2514600" cy="1775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770" y="2545080"/>
            <a:ext cx="3192780" cy="1531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1666240" y="2144395"/>
            <a:ext cx="70402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下列说法中正确的是（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轴平行的线段在直观图中大小不变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轴平行的线段在直观图中要扩大2倍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轴平行的线段在直观图中大小不变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轴平行的线段在直观图中要扩大2倍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79365" y="230187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117600" y="28378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11630" y="1327150"/>
            <a:ext cx="7040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请画出长为4 cm，宽为2 cm的长方形的直观图.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130" y="2732405"/>
            <a:ext cx="3202305" cy="174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262505" y="22745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5820" y="836295"/>
            <a:ext cx="106648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请画出底面是边长为2 cm的正三角形，高为4 cm的正三棱柱的直观图.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2565" y="1753870"/>
            <a:ext cx="2567940" cy="409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972310" y="22650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1210" y="944880"/>
            <a:ext cx="102552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请画出底面是长为4 cm，宽为2 cm的长方形，高为3 cm的长方体的直观图.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550" y="2106930"/>
            <a:ext cx="278892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《数学》（基础模块）（下册）7.1.3 棱锥.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7.1.3 棱锥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7710" y="3515360"/>
            <a:ext cx="10736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（1）棱锥：在一个多面体中，如果有一个面是多边形，其余各面都是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，且有一个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，那么这样的多面体叫做棱锥.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0235" y="1026795"/>
            <a:ext cx="110890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（2）棱锥的底面：多边形的面叫做棱锥的底面.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（3）棱锥的侧面：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除底面外，其余的三角形叫做棱锥的侧面.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（4）棱锥的侧棱：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侧面的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叫做棱锥的侧棱.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（5）棱锥的顶点：各侧面的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叫做棱锥的顶点.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（6）棱锥的高：从顶点到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的距离叫做棱锥的高.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正棱锥的概念及性质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（1）正棱锥：底面是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，而且顶点在底面的射影是底面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的棱锥叫做正棱锥.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9760" y="1181100"/>
            <a:ext cx="110890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（2）正棱锥的斜高：正棱锥侧面三角形底边上的高叫做正棱锥的斜高.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（3）正棱锥的高：顶点到底面的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叫做正棱锥的高.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（4）正棱锥的性质：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侧棱都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，斜高都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，侧面是全等的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三角形；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顶点到底面中心的连线垂直于底面，是正棱锥的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正棱锥的高、斜高和斜高在底面上的投影构成一个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，正棱锥的高、侧棱、侧棱在底面的投影构成一个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059555" y="2341880"/>
            <a:ext cx="40728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 多面体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19200" y="1017270"/>
            <a:ext cx="6338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正棱锥的面积与体积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1662430"/>
            <a:ext cx="7772400" cy="883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635" y="2546350"/>
            <a:ext cx="9395460" cy="1562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421765" y="2623185"/>
            <a:ext cx="87033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正四棱锥如图所示，完成以下题目：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底面是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侧棱是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侧面是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顶点是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74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7595" y="3225800"/>
            <a:ext cx="2964180" cy="2331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102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94180" y="2468880"/>
            <a:ext cx="61963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理清概念.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将立体问题转换为平面题目求解.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91210" y="1720850"/>
            <a:ext cx="84131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正四棱锥如图所示，AB = 4 m，OP = 5 m，求其体积.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685" y="27876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2520" y="3088005"/>
            <a:ext cx="2971800" cy="21717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91360" y="2733040"/>
            <a:ext cx="5471160" cy="2529840"/>
            <a:chOff x="5306" y="3948"/>
            <a:chExt cx="8616" cy="39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6" y="3948"/>
              <a:ext cx="8616" cy="290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6" y="6744"/>
              <a:ext cx="4896" cy="118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7380" y="25139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7380" y="1112520"/>
            <a:ext cx="105740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如图所示的组合体由一个边长为 4 cm 的正方体和一个高为 4 cm 的正四棱锥组合而成，求该组合体的全面积和体积.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6230" y="2155825"/>
            <a:ext cx="2644140" cy="3436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" y="2974340"/>
            <a:ext cx="8672830" cy="2518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1423670" y="1776095"/>
            <a:ext cx="100037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下列说法中正确的是（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棱锥的侧棱都相等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棱锥的侧面都是三角形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正棱锥的侧面各不相同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正棱锥的高就是侧棱的长度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已知正四棱锥的底面边长为8 cm，斜高为5 cm，则正四棱锥的高为（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）cm.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4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8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44415" y="189293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5300" y="461772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784860" y="1649095"/>
            <a:ext cx="104489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已知正四棱锥体积为1 cm</a:t>
            </a:r>
            <a:r>
              <a:rPr 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，高为3 cm，则底面的边长为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已知正三棱锥的边长都相等，表面积为12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，则底面积为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若正六棱锥的高缩小为原来的一半，则体积变为原来体积的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倍.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8110" y="179959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52940" y="28492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95790" y="3681095"/>
            <a:ext cx="1023620" cy="829310"/>
            <a:chOff x="8121" y="7726"/>
            <a:chExt cx="1612" cy="1306"/>
          </a:xfrm>
        </p:grpSpPr>
        <p:sp>
          <p:nvSpPr>
            <p:cNvPr id="5" name="文本框 4"/>
            <p:cNvSpPr txBox="1"/>
            <p:nvPr/>
          </p:nvSpPr>
          <p:spPr>
            <a:xfrm>
              <a:off x="8279" y="7726"/>
              <a:ext cx="76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>
                  <a:solidFill>
                    <a:srgbClr val="C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en-US" altLang="zh-CN" sz="2400">
                  <a:solidFill>
                    <a:srgbClr val="C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121" y="8307"/>
              <a:ext cx="1612" cy="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0"/>
                </a:lnSpc>
              </a:pPr>
              <a:r>
                <a:rPr lang="en-US" altLang="zh-CN" sz="2400">
                  <a:solidFill>
                    <a:srgbClr val="C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__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" y="831215"/>
            <a:ext cx="10988040" cy="3124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52750" y="15119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0" y="1972310"/>
            <a:ext cx="8237855" cy="376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79520" y="1649095"/>
            <a:ext cx="6349365" cy="972066"/>
            <a:chOff x="5222966" y="1250303"/>
            <a:chExt cx="6121712" cy="971851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1851"/>
              <a:chOff x="5222966" y="1250303"/>
              <a:chExt cx="6121712" cy="971851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1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棱柱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10965" y="3169920"/>
            <a:ext cx="6896100" cy="989180"/>
            <a:chOff x="5222966" y="2377816"/>
            <a:chExt cx="6709369" cy="961053"/>
          </a:xfrm>
        </p:grpSpPr>
        <p:sp>
          <p:nvSpPr>
            <p:cNvPr id="13" name="矩形: 圆角 12"/>
            <p:cNvSpPr/>
            <p:nvPr/>
          </p:nvSpPr>
          <p:spPr>
            <a:xfrm>
              <a:off x="5703619" y="2592512"/>
              <a:ext cx="6228716" cy="6249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895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206" y="2630146"/>
              <a:ext cx="5323013" cy="507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直观图的画法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56330" y="4649470"/>
            <a:ext cx="6094095" cy="973527"/>
            <a:chOff x="5222966" y="2377816"/>
            <a:chExt cx="6075992" cy="973859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棱锥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090" y="3138170"/>
            <a:ext cx="106254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棱柱的概念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（1）棱柱：一个多面体中，如果有两个面互相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，其余各面都是四边形，并且每相邻的两个面的交线都相互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，那么这样的多面体叫做棱柱.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（2）棱柱的底面：互相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的两个面叫做棱柱的底面.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090" y="1582420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《数学》（基础模块）（下册）7.1.1棱柱.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075" y="160020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7.1.1 棱柱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50545" y="1161415"/>
            <a:ext cx="110909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（3）棱柱的侧面：除底面外，其余各面叫做棱柱的侧面，棱柱的侧面都是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（4）棱柱的侧棱：两个相邻的侧面的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叫做棱柱的侧棱.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（5）棱柱的顶点：侧棱和底面的交点叫做棱柱的顶点.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（6）棱柱的对角线：不在同一个平面上的两个顶点的连线叫做棱柱的对角线.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（7）棱柱的高：两个底面间的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叫做棱柱的高.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（8）直棱柱：侧棱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底面的棱柱叫做直棱柱.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（9）斜棱柱：侧棱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底面的棱柱叫做斜棱柱.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22680" y="790575"/>
            <a:ext cx="930084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正棱柱的概念及性质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（1）正棱柱：底面为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的直棱柱叫做正棱柱.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（2）正棱柱的性质：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底面是两个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的正多边形；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侧面都是全等的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侧棱相互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底面，侧棱都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，侧棱与高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直棱柱的面积和体积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（1）直棱柱的侧面积：S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直棱柱侧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ch（底面周长为c，高为h）.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（2）直棱柱的表面积：S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直棱柱表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ch + 2S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（3）直棱柱的体积：V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直棱柱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S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49960" y="2641600"/>
            <a:ext cx="63588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正三棱柱如图所示，完成以下题目：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底面是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侧棱是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侧面是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4210" y="2923540"/>
            <a:ext cx="1760220" cy="2636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9935" y="216535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理清概念.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将立体问题转换为平面题目求解.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KSO_WM_UNIT_PLACING_PICTURE_USER_VIEWPORT" val="{&quot;height&quot;:3966,&quot;width&quot;:13658}"/>
</p:tagLst>
</file>

<file path=ppt/tags/tag5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2992</Words>
  <Application>WPS 演示</Application>
  <PresentationFormat>宽屏</PresentationFormat>
  <Paragraphs>275</Paragraphs>
  <Slides>37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119</cp:revision>
  <dcterms:created xsi:type="dcterms:W3CDTF">2018-12-04T07:30:00Z</dcterms:created>
  <dcterms:modified xsi:type="dcterms:W3CDTF">2022-09-20T03:38:02Z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