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11" r:id="rId8"/>
    <p:sldId id="403" r:id="rId9"/>
    <p:sldId id="412" r:id="rId10"/>
    <p:sldId id="404" r:id="rId11"/>
    <p:sldId id="405" r:id="rId12"/>
    <p:sldId id="406" r:id="rId13"/>
    <p:sldId id="413" r:id="rId14"/>
    <p:sldId id="414" r:id="rId15"/>
    <p:sldId id="415" r:id="rId16"/>
    <p:sldId id="416" r:id="rId17"/>
    <p:sldId id="417" r:id="rId18"/>
    <p:sldId id="407" r:id="rId19"/>
    <p:sldId id="418" r:id="rId20"/>
    <p:sldId id="419" r:id="rId21"/>
    <p:sldId id="420" r:id="rId22"/>
    <p:sldId id="421" r:id="rId23"/>
    <p:sldId id="422" r:id="rId24"/>
    <p:sldId id="423" r:id="rId25"/>
    <p:sldId id="424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8790" y="3294380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20" y="1503680"/>
            <a:ext cx="10797540" cy="1143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837420" y="1503680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9120" y="3644900"/>
            <a:ext cx="11285220" cy="1993265"/>
            <a:chOff x="714" y="4710"/>
            <a:chExt cx="17772" cy="313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" y="4710"/>
              <a:ext cx="17772" cy="13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" y="6241"/>
              <a:ext cx="12828" cy="160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345" y="1645285"/>
            <a:ext cx="9410700" cy="1181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2200" y="1018540"/>
            <a:ext cx="9372600" cy="533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9265" y="2992755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92310" y="1018540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805" y="3453130"/>
            <a:ext cx="11193145" cy="1963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160" y="1503680"/>
            <a:ext cx="9921240" cy="11506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8790" y="3294380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45395" y="1503680"/>
            <a:ext cx="738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5635" y="3969385"/>
            <a:ext cx="10848975" cy="1481455"/>
            <a:chOff x="414" y="4650"/>
            <a:chExt cx="18372" cy="23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" y="4650"/>
              <a:ext cx="18372" cy="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" y="6150"/>
              <a:ext cx="9120" cy="8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610" y="1692275"/>
            <a:ext cx="10050780" cy="11658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4510" y="3530600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74480" y="1748790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9935" y="3754755"/>
            <a:ext cx="11220450" cy="1772920"/>
            <a:chOff x="408" y="4338"/>
            <a:chExt cx="18384" cy="29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" y="4338"/>
              <a:ext cx="18384" cy="212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" y="6600"/>
              <a:ext cx="6792" cy="6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1704975"/>
            <a:ext cx="10271760" cy="5410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6095" y="3194685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8470" y="1347470"/>
            <a:ext cx="1325880" cy="8077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2000" y="3754755"/>
            <a:ext cx="10469880" cy="1766570"/>
            <a:chOff x="1356" y="4658"/>
            <a:chExt cx="16488" cy="278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6" y="4658"/>
              <a:ext cx="16488" cy="151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6" y="6276"/>
              <a:ext cx="9864" cy="11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45" y="1621155"/>
            <a:ext cx="10965180" cy="6172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8790" y="3294380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6420" y="3294380"/>
            <a:ext cx="7101840" cy="2385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585" y="1913255"/>
            <a:ext cx="10759440" cy="1524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8895" y="2096135"/>
            <a:ext cx="1431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110" y="37045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16585" y="4088130"/>
            <a:ext cx="10958195" cy="1638300"/>
            <a:chOff x="414" y="4638"/>
            <a:chExt cx="18372" cy="259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" y="4638"/>
              <a:ext cx="18372" cy="152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" y="6008"/>
              <a:ext cx="11148" cy="12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" y="1602105"/>
            <a:ext cx="10767060" cy="1272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32700" y="1602105"/>
            <a:ext cx="978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360" y="37953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9465" y="4255770"/>
            <a:ext cx="10953750" cy="1317625"/>
            <a:chOff x="420" y="4698"/>
            <a:chExt cx="18360" cy="227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0" y="4698"/>
              <a:ext cx="18360" cy="140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0" y="6001"/>
              <a:ext cx="5640" cy="97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540" y="1385570"/>
            <a:ext cx="10736580" cy="1226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512935" y="1461135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8465" y="347535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7540" y="3877945"/>
            <a:ext cx="11090275" cy="1250315"/>
            <a:chOff x="432" y="4596"/>
            <a:chExt cx="18336" cy="21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" y="4596"/>
              <a:ext cx="18336" cy="160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" y="6204"/>
              <a:ext cx="1536" cy="5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710" y="1686560"/>
            <a:ext cx="10439400" cy="1280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948545" y="174180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595" y="377825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1510" y="3986530"/>
            <a:ext cx="11171555" cy="1301750"/>
            <a:chOff x="354" y="4614"/>
            <a:chExt cx="18492" cy="22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4" y="4614"/>
              <a:ext cx="18492" cy="15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4" y="6186"/>
              <a:ext cx="4380" cy="7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直线与圆的方程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" y="1286510"/>
            <a:ext cx="8846820" cy="17602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14540" y="128651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710" y="41319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1220" y="4131945"/>
            <a:ext cx="5257800" cy="44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895" y="1969770"/>
            <a:ext cx="8663940" cy="5867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8895" y="1906270"/>
            <a:ext cx="2775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(1,0 ),(-7,0 )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8990" y="376872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64895" y="4283710"/>
            <a:ext cx="9997440" cy="1033145"/>
            <a:chOff x="1728" y="5034"/>
            <a:chExt cx="15744" cy="16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28" y="5034"/>
              <a:ext cx="15744" cy="73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2" y="5881"/>
              <a:ext cx="8976" cy="7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880" y="1440180"/>
            <a:ext cx="7741920" cy="6553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60335" y="1537970"/>
            <a:ext cx="1431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±2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1525" y="29819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71525" y="3538220"/>
            <a:ext cx="10866120" cy="1426210"/>
            <a:chOff x="1044" y="4986"/>
            <a:chExt cx="17112" cy="22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4" y="4986"/>
              <a:ext cx="17112" cy="82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4" y="5864"/>
              <a:ext cx="8412" cy="13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2013585"/>
            <a:ext cx="10439400" cy="6248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54710" y="41319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65350" y="4131945"/>
            <a:ext cx="7025640" cy="1061085"/>
            <a:chOff x="4068" y="4998"/>
            <a:chExt cx="11064" cy="16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68" y="4998"/>
              <a:ext cx="11064" cy="80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68" y="5961"/>
              <a:ext cx="7740" cy="7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67560" y="2215515"/>
            <a:ext cx="76073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6.5 直线与圆的位置关系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820" y="3136900"/>
            <a:ext cx="106254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几何法判定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设圆的标准方程为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，圆心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a,b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)到直线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Ax + By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0 的距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离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882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《数学》（基础模块）（下册）6.5 直线与圆的位置关系.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0710" y="708660"/>
            <a:ext cx="106254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则直线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与圆C的位置关系有：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(1)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时，直线与圆有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个公共点，即直线与圆相交；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时，直线与圆有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个公共点，即直线与圆相切；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时，直线与圆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公共点，即直线与圆相离.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2. 代数法判定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联立直线方程与圆的方程，消去一个未知数 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或 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后可以化为一个一元二次方程，判别式为Δ = ______ 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(1)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时，方程组有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个实数解，直线与圆相交；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(2)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时，方程组有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个实数解，直线与圆相切；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(3)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时，方程组有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个实数解，直线与圆相离.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460" y="168656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2815" y="2632710"/>
            <a:ext cx="11237357" cy="1455303"/>
            <a:chOff x="417" y="4560"/>
            <a:chExt cx="18638" cy="25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9" y="4560"/>
              <a:ext cx="17976" cy="16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7" y="6283"/>
              <a:ext cx="3636" cy="79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" y="4112895"/>
            <a:ext cx="11174095" cy="208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445" y="1280795"/>
            <a:ext cx="11584940" cy="3308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1545" y="1575435"/>
            <a:ext cx="96564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几何法判断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相离⇔圆心到直线的距离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&gt;圆的半径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相切⇔圆心到直线的距离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=圆的半径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相交⇔圆心到直线的距离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&lt;圆的半径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代数法判断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相离⇔没有交点⇔直线和圆的方程联立的方程组没有实数解；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相切⇔仅有一个交点⇔直线和圆的方程联立的方程组有一个实数解； (3) 相交⇔有两个交点⇔直线和圆的方程联立的方程组有两个实数解.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94360" y="68770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360" y="37515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" y="1833880"/>
            <a:ext cx="10797540" cy="1173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83955" y="1897380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4360" y="4211955"/>
            <a:ext cx="11086465" cy="1504315"/>
            <a:chOff x="504" y="4932"/>
            <a:chExt cx="18192" cy="241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" y="4932"/>
              <a:ext cx="18192" cy="93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" y="5868"/>
              <a:ext cx="11604" cy="14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WPS 演示</Application>
  <PresentationFormat>宽屏</PresentationFormat>
  <Paragraphs>108</Paragraphs>
  <Slides>23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117</cp:revision>
  <dcterms:created xsi:type="dcterms:W3CDTF">2018-12-04T07:30:00Z</dcterms:created>
  <dcterms:modified xsi:type="dcterms:W3CDTF">2022-09-20T03:00:54Z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