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257" r:id="rId7"/>
    <p:sldId id="331" r:id="rId8"/>
    <p:sldId id="408" r:id="rId9"/>
    <p:sldId id="402" r:id="rId10"/>
    <p:sldId id="403" r:id="rId11"/>
    <p:sldId id="404" r:id="rId12"/>
    <p:sldId id="405" r:id="rId13"/>
    <p:sldId id="406" r:id="rId14"/>
    <p:sldId id="480" r:id="rId15"/>
    <p:sldId id="407" r:id="rId16"/>
    <p:sldId id="410" r:id="rId17"/>
    <p:sldId id="412" r:id="rId18"/>
    <p:sldId id="462" r:id="rId19"/>
    <p:sldId id="464" r:id="rId20"/>
    <p:sldId id="465" r:id="rId21"/>
    <p:sldId id="495" r:id="rId22"/>
    <p:sldId id="466" r:id="rId23"/>
    <p:sldId id="468" r:id="rId24"/>
    <p:sldId id="469" r:id="rId25"/>
    <p:sldId id="470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3.xml"/><Relationship Id="rId5" Type="http://schemas.openxmlformats.org/officeDocument/2006/relationships/slide" Target="../slides/slide8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1.xml"/><Relationship Id="rId5" Type="http://schemas.openxmlformats.org/officeDocument/2006/relationships/slide" Target="../slides/slide17.xml"/><Relationship Id="rId4" Type="http://schemas.openxmlformats.org/officeDocument/2006/relationships/slide" Target="../slides/slide16.xml"/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221105" y="1424940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将下列指数式写成对数式.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165" y="48069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8585" y="2376805"/>
            <a:ext cx="2331720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5360" y="2277110"/>
            <a:ext cx="1661160" cy="518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5130" y="3308985"/>
            <a:ext cx="2423160" cy="579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5360" y="3430905"/>
            <a:ext cx="177546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30300" y="1097915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将下列对数式写成指数式.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4935" y="2338705"/>
            <a:ext cx="2065020" cy="563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7060" y="2244090"/>
            <a:ext cx="2034540" cy="8991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8500" y="3423920"/>
            <a:ext cx="1097280" cy="4648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4110" y="3233420"/>
            <a:ext cx="1562100" cy="1089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30300" y="1097915"/>
            <a:ext cx="85051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利用计算器求下列各式的值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（保留到小数点后第3位）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0725" y="2077085"/>
            <a:ext cx="998220" cy="4495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2030" y="2172335"/>
            <a:ext cx="990600" cy="4267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2615" y="3987800"/>
            <a:ext cx="1234440" cy="502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145" y="3827780"/>
            <a:ext cx="1546860" cy="8229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45180" y="2138680"/>
            <a:ext cx="1050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0.778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59650" y="2155190"/>
            <a:ext cx="1259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1.386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45180" y="4030345"/>
            <a:ext cx="904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1.365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86725" y="4098290"/>
            <a:ext cx="1286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0.208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8435" y="2047240"/>
            <a:ext cx="8914765" cy="3244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24245" y="229552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80510" y="383032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9090" y="3551555"/>
            <a:ext cx="7330440" cy="995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9090" y="1283335"/>
            <a:ext cx="8509000" cy="12604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91000" y="128333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6900" y="3256915"/>
            <a:ext cx="2110740" cy="99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040" y="1501775"/>
            <a:ext cx="8732520" cy="227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3310" y="1610995"/>
            <a:ext cx="148590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8165" y="2388870"/>
            <a:ext cx="1027430" cy="4591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63955" y="387286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7135" y="3803015"/>
            <a:ext cx="284988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75335" y="1438910"/>
            <a:ext cx="104825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《数学》（基础模块）（下册）5.3.2积、商、幂的对数.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32715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5.3.2 积、商、幂的对数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80137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713105"/>
            <a:ext cx="794385" cy="548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335" y="2637790"/>
            <a:ext cx="1048258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对数的运算法则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积的对数：log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MN 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商的对数：log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MN 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幂的对数：log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M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（其中，M &gt; 0,N &gt; 0,a &gt; 0且a ≠ 1,n为任意实数.）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已知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4= 2、log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8 = 3，而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32 = 5，那么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4、log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8 和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32 三者之间有什么关系？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04825" y="59309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5735" y="1428115"/>
            <a:ext cx="3969385" cy="24936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5735" y="4019550"/>
            <a:ext cx="4106545" cy="1932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7330" y="1391920"/>
            <a:ext cx="7326630" cy="3092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7450" y="2205990"/>
            <a:ext cx="34550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指数函数与对数函数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27685" y="56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1105" y="1299210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用lg x、 lg y、 lg z表示下列各式.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2840" y="2152650"/>
            <a:ext cx="1668780" cy="701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9140" y="2220595"/>
            <a:ext cx="1264920" cy="7924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5" y="1944370"/>
            <a:ext cx="2438400" cy="11353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2840" y="3108960"/>
            <a:ext cx="1880870" cy="7607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7205" y="3244215"/>
            <a:ext cx="2438400" cy="5486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5140" y="3208655"/>
            <a:ext cx="1827530" cy="561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320" y="2028825"/>
            <a:ext cx="10627995" cy="2638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83895" y="917575"/>
            <a:ext cx="739775" cy="4902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28110" y="211455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2965" y="342265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335" y="1550670"/>
            <a:ext cx="11149965" cy="28194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30320" y="155067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5430" y="374015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165" y="1388110"/>
            <a:ext cx="7203440" cy="25184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43980" y="138811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6720" y="215074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0090" y="3906520"/>
            <a:ext cx="9395460" cy="10439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1040" y="4309745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71495" y="2369820"/>
            <a:ext cx="5881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5.3 对 数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502020" y="2295331"/>
            <a:ext cx="1744824" cy="174482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2020" y="2556588"/>
            <a:ext cx="1744824" cy="174482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7092" y="3016286"/>
            <a:ext cx="22206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898254">
            <a:off x="2292621" y="3623810"/>
            <a:ext cx="16048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72956" y="1903718"/>
            <a:ext cx="6121712" cy="973365"/>
            <a:chOff x="5222966" y="1250303"/>
            <a:chExt cx="6121712" cy="973365"/>
          </a:xfrm>
        </p:grpSpPr>
        <p:sp>
          <p:nvSpPr>
            <p:cNvPr id="9" name="椭圆 8"/>
            <p:cNvSpPr/>
            <p:nvPr/>
          </p:nvSpPr>
          <p:spPr>
            <a:xfrm>
              <a:off x="5222966" y="1250303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222966" y="1250303"/>
              <a:ext cx="6121712" cy="973365"/>
              <a:chOff x="5222966" y="1250303"/>
              <a:chExt cx="6121712" cy="97336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5703661" y="1464933"/>
                <a:ext cx="5539105" cy="624840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2966" y="1250303"/>
                <a:ext cx="961053" cy="9610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25751" y="1300338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文本框 25">
                <a:hlinkClick r:id="rId1" action="ppaction://hlinksldjump"/>
              </p:cNvPr>
              <p:cNvSpPr txBox="1"/>
              <p:nvPr/>
            </p:nvSpPr>
            <p:spPr>
              <a:xfrm>
                <a:off x="6546877" y="1509857"/>
                <a:ext cx="4797801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对数的概念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974556" y="3638926"/>
            <a:ext cx="6075992" cy="974855"/>
            <a:chOff x="5222966" y="2377816"/>
            <a:chExt cx="6075992" cy="974855"/>
          </a:xfrm>
        </p:grpSpPr>
        <p:sp>
          <p:nvSpPr>
            <p:cNvPr id="13" name="矩形: 圆角 12"/>
            <p:cNvSpPr/>
            <p:nvPr/>
          </p:nvSpPr>
          <p:spPr>
            <a:xfrm>
              <a:off x="5703661" y="2592446"/>
              <a:ext cx="5539740" cy="62484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5222966" y="2377816"/>
              <a:ext cx="961053" cy="961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5751" y="2429341"/>
              <a:ext cx="914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54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6501157" y="2630031"/>
              <a:ext cx="47978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积、商、幂的对数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15" y="3207385"/>
            <a:ext cx="106254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对数的定义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一般地，若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 a&gt; 0且a ≠ 1)，则称b为以a为底N的对数，记作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，其中a称为对数的底数，N称为真数.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948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《数学》（基础模块）（下册）5.3.1对数的概念.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51130"/>
            <a:ext cx="385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5.3.1 对数的概念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749935" y="1453515"/>
            <a:ext cx="1080135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指数式与对数式的互化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N ⇔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对数的性质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，即1的对数等于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，即底数的对数等于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（3）N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，即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没有对数.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935" y="1453515"/>
            <a:ext cx="108013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常用对数和自然对数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通常把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称为常用对数，简记为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，如 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9=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以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为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底的对数为log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N，并称这个对数为自然对数，简记为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如log</a:t>
            </a:r>
            <a:r>
              <a:rPr sz="24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5简记为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98245" y="2823845"/>
            <a:ext cx="91751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若3 + 2 = 5，则3 = 5 - 2；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若3 × 2 = 6，则3 = 6 ÷ 2； 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若2</a:t>
            </a:r>
            <a:r>
              <a:rPr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8，则3 = ?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思考：能否用2和8组成的式子来表示3？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5155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4420" y="2101850"/>
            <a:ext cx="6918960" cy="2308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3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1117</Words>
  <Application>WPS 演示</Application>
  <PresentationFormat>宽屏</PresentationFormat>
  <Paragraphs>129</Paragraphs>
  <Slides>23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113</cp:revision>
  <dcterms:created xsi:type="dcterms:W3CDTF">2018-12-04T07:30:00Z</dcterms:created>
  <dcterms:modified xsi:type="dcterms:W3CDTF">2022-09-20T00:49:39Z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