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03" r:id="rId8"/>
    <p:sldId id="404" r:id="rId9"/>
    <p:sldId id="405" r:id="rId10"/>
    <p:sldId id="406" r:id="rId11"/>
    <p:sldId id="496" r:id="rId12"/>
    <p:sldId id="497" r:id="rId13"/>
    <p:sldId id="498" r:id="rId14"/>
    <p:sldId id="499" r:id="rId15"/>
    <p:sldId id="500" r:id="rId16"/>
    <p:sldId id="407" r:id="rId17"/>
    <p:sldId id="410" r:id="rId18"/>
    <p:sldId id="412" r:id="rId19"/>
    <p:sldId id="495" r:id="rId20"/>
    <p:sldId id="501" r:id="rId21"/>
    <p:sldId id="502" r:id="rId22"/>
    <p:sldId id="503" r:id="rId23"/>
    <p:sldId id="504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tooltip="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905" y="1356995"/>
            <a:ext cx="11425555" cy="1260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995660" y="1356995"/>
            <a:ext cx="885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795" y="390842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3900" y="3410585"/>
            <a:ext cx="8785860" cy="1455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1333500"/>
            <a:ext cx="10927080" cy="1318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45175" y="140589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795" y="39630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2945" y="3851910"/>
            <a:ext cx="5753100" cy="652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7435" y="1438275"/>
            <a:ext cx="7520940" cy="655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08165" y="14382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795" y="39630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7250" y="3905250"/>
            <a:ext cx="4648200" cy="518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795" y="1633220"/>
            <a:ext cx="9906000" cy="6172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5340" y="2655570"/>
            <a:ext cx="7581900" cy="2103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2795" y="265557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890" y="2183130"/>
            <a:ext cx="10256520" cy="15468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62445" y="24358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0100" y="43713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6930" y="4288155"/>
            <a:ext cx="5823585" cy="54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" y="1600835"/>
            <a:ext cx="11180445" cy="1314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06740" y="170878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4380" y="339915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1" name="图片 10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" y="4116705"/>
            <a:ext cx="10753090" cy="97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000" y="1308100"/>
            <a:ext cx="11175365" cy="13296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79230" y="144589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0100" y="43713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0900" y="4201160"/>
            <a:ext cx="812292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5" y="1082675"/>
            <a:ext cx="11179175" cy="1635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26020" y="11734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380" y="308991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5" y="3604895"/>
            <a:ext cx="11101070" cy="220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6">
                  <a:alpha val="100000"/>
                </a:srgbClr>
              </a:clrFrom>
              <a:clrTo>
                <a:srgbClr val="FFFF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" y="1042670"/>
            <a:ext cx="11218545" cy="2047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27410" y="124587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100" y="43160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7080" y="3810635"/>
            <a:ext cx="7620000" cy="147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" y="1570990"/>
            <a:ext cx="10050780" cy="5562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74455" y="1570990"/>
            <a:ext cx="1564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2或-6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0890" y="37255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45970" y="3725545"/>
            <a:ext cx="5964555" cy="946150"/>
            <a:chOff x="3022" y="6766"/>
            <a:chExt cx="9393" cy="149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51" y="6766"/>
              <a:ext cx="9264" cy="75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2" y="7608"/>
              <a:ext cx="9036" cy="6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18710" y="2776220"/>
            <a:ext cx="460692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直线与圆的方程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56660"/>
            <a:ext cx="4450080" cy="10604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C4C4C4">
                  <a:alpha val="100000"/>
                </a:srgbClr>
              </a:clrFrom>
              <a:clrTo>
                <a:srgbClr val="C4C4C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1125" y="1842770"/>
            <a:ext cx="845058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01965" y="1842770"/>
            <a:ext cx="946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±2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0150" y="37979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125" y="3797935"/>
            <a:ext cx="4655820" cy="51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020" y="1301750"/>
            <a:ext cx="9494520" cy="5410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79930" y="2997200"/>
            <a:ext cx="8778240" cy="1561465"/>
            <a:chOff x="2402" y="5263"/>
            <a:chExt cx="13824" cy="24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5" y="5263"/>
              <a:ext cx="2844" cy="67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02" y="6066"/>
              <a:ext cx="13824" cy="1656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922020" y="299720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67560" y="1743075"/>
            <a:ext cx="72339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6.1 两点间距离公式和线段的中点坐标公式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63283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3920" y="2608580"/>
            <a:ext cx="106254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在直角坐标系中，设点P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)，P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两点间的距离公式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| 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|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线段中点的坐标公式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线段P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的中点坐标为P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)，其中x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，y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9480" y="1409700"/>
            <a:ext cx="105898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《数学》（基础模块）（下册）6.1 两点间距离公式和线段的中点坐标公式.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03680" y="7937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749935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505460" y="2569210"/>
            <a:ext cx="1112139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已知△ABC，其中点A的坐标为( 2,5 )，点B的坐标为( 0,0 )，点C的坐标为( 4,0 ). （1）证明：△ABC是等腰三角形；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（2）求BC边上的中线的长度.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6105" y="2187575"/>
            <a:ext cx="1119441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等腰三角形是指至少有两边条相等的三角形，相等的两条边称为这个三角形的腰.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在等腰△ABC中，BC边上的中线就是顶点A与BC中点的连线.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8165" y="48069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775" y="1800225"/>
            <a:ext cx="9822180" cy="1295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61070" y="180022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0100" y="43713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3285" y="4243070"/>
            <a:ext cx="7032625" cy="687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960" y="1498600"/>
            <a:ext cx="10074275" cy="1240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88375" y="163322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795" y="39630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1210" y="3764915"/>
            <a:ext cx="6181725" cy="856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588375" y="163322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795" y="39630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165" y="1517650"/>
            <a:ext cx="10386060" cy="1127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9150" y="3773805"/>
            <a:ext cx="5943600" cy="838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MjhjNGUxNWFjMjhlNDdjNWVkN2JmMzA2Y2JjZmY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597</Words>
  <Application>WPS 演示</Application>
  <PresentationFormat>宽屏</PresentationFormat>
  <Paragraphs>101</Paragraphs>
  <Slides>21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113</cp:revision>
  <dcterms:created xsi:type="dcterms:W3CDTF">2018-12-04T07:30:00Z</dcterms:created>
  <dcterms:modified xsi:type="dcterms:W3CDTF">2022-08-29T04:19:38Z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2052-11.1.0.11365</vt:lpwstr>
  </property>
</Properties>
</file>