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8" r:id="rId6"/>
    <p:sldId id="400" r:id="rId7"/>
    <p:sldId id="257" r:id="rId8"/>
    <p:sldId id="331" r:id="rId9"/>
    <p:sldId id="480" r:id="rId10"/>
    <p:sldId id="481" r:id="rId11"/>
    <p:sldId id="482" r:id="rId12"/>
    <p:sldId id="483" r:id="rId13"/>
    <p:sldId id="534" r:id="rId14"/>
    <p:sldId id="535" r:id="rId15"/>
    <p:sldId id="536" r:id="rId16"/>
    <p:sldId id="537" r:id="rId17"/>
    <p:sldId id="538" r:id="rId18"/>
    <p:sldId id="539" r:id="rId19"/>
    <p:sldId id="540" r:id="rId20"/>
    <p:sldId id="541" r:id="rId21"/>
    <p:sldId id="542" r:id="rId22"/>
    <p:sldId id="543" r:id="rId23"/>
    <p:sldId id="544" r:id="rId24"/>
    <p:sldId id="545" r:id="rId25"/>
    <p:sldId id="546" r:id="rId26"/>
    <p:sldId id="547" r:id="rId27"/>
    <p:sldId id="548" r:id="rId28"/>
    <p:sldId id="521" r:id="rId29"/>
    <p:sldId id="549" r:id="rId30"/>
    <p:sldId id="550" r:id="rId31"/>
    <p:sldId id="551" r:id="rId32"/>
    <p:sldId id="552" r:id="rId33"/>
    <p:sldId id="553" r:id="rId34"/>
    <p:sldId id="554" r:id="rId35"/>
    <p:sldId id="555" r:id="rId36"/>
    <p:sldId id="529" r:id="rId37"/>
    <p:sldId id="528" r:id="rId38"/>
    <p:sldId id="530" r:id="rId39"/>
    <p:sldId id="532" r:id="rId40"/>
    <p:sldId id="533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3.xml"/><Relationship Id="rId5" Type="http://schemas.openxmlformats.org/officeDocument/2006/relationships/slide" Target="../slides/slide25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5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33.xml"/><Relationship Id="rId2" Type="http://schemas.openxmlformats.org/officeDocument/2006/relationships/slide" Target="slide25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865" y="1312545"/>
            <a:ext cx="9288780" cy="1234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0025" y="13665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0420" y="3512185"/>
            <a:ext cx="7909560" cy="998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85" y="1323340"/>
            <a:ext cx="9494520" cy="1249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64040" y="14427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960" y="3641090"/>
            <a:ext cx="6736080" cy="845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3935" y="1191895"/>
            <a:ext cx="9547860" cy="1531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0425" y="129857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1055" y="3641725"/>
            <a:ext cx="9517380" cy="739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" y="1524635"/>
            <a:ext cx="11262360" cy="1645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45825" y="16122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3"/>
          <a:stretch>
            <a:fillRect/>
          </a:stretch>
        </p:blipFill>
        <p:spPr>
          <a:xfrm>
            <a:off x="767080" y="4241165"/>
            <a:ext cx="10462260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15" y="1112520"/>
            <a:ext cx="10104120" cy="1417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95080" y="11125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410" y="4304030"/>
            <a:ext cx="10812780" cy="43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985" y="995680"/>
            <a:ext cx="10020300" cy="1996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820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3225" y="110363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820" y="4241165"/>
            <a:ext cx="11176635" cy="51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415" y="1137285"/>
            <a:ext cx="9814560" cy="1821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0415" y="36093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3425" y="113728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4190365"/>
            <a:ext cx="10668000" cy="556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010" y="1541780"/>
            <a:ext cx="10035540" cy="1158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58400" y="15957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0" y="3780790"/>
            <a:ext cx="7924800" cy="396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0520" y="782955"/>
            <a:ext cx="7642860" cy="3093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8030" y="40436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3735" y="88455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8030" y="4504055"/>
            <a:ext cx="10695305" cy="755650"/>
            <a:chOff x="492" y="5022"/>
            <a:chExt cx="18216" cy="14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" y="5022"/>
              <a:ext cx="18216" cy="75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" y="5778"/>
              <a:ext cx="3708" cy="6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640" y="1210310"/>
            <a:ext cx="9532620" cy="1203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185" y="36029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07680" y="127381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7675" y="4404360"/>
            <a:ext cx="11263630" cy="1037590"/>
            <a:chOff x="198" y="5028"/>
            <a:chExt cx="18390" cy="16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2" y="5028"/>
              <a:ext cx="17976" cy="7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" y="5954"/>
              <a:ext cx="4248" cy="7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04385" y="2847340"/>
            <a:ext cx="43935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直线与圆的方程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275" y="1264920"/>
            <a:ext cx="10005060" cy="1295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9130" y="31286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79990" y="13582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130" y="3783330"/>
            <a:ext cx="10711180" cy="1413510"/>
            <a:chOff x="543" y="4620"/>
            <a:chExt cx="18120" cy="25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" y="4620"/>
              <a:ext cx="18120" cy="156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" y="6180"/>
              <a:ext cx="3384" cy="9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425" y="1377950"/>
            <a:ext cx="9418320" cy="1905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185" y="37299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27390" y="137795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5185" y="4358005"/>
            <a:ext cx="10968990" cy="1431925"/>
            <a:chOff x="510" y="4836"/>
            <a:chExt cx="18180" cy="24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0" y="4836"/>
              <a:ext cx="18180" cy="112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0" y="5954"/>
              <a:ext cx="9828" cy="129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1395095"/>
            <a:ext cx="10408920" cy="1234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3730" y="35572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9135" y="13950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0230" y="4168140"/>
            <a:ext cx="10949940" cy="1325245"/>
            <a:chOff x="498" y="4644"/>
            <a:chExt cx="18204" cy="2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" y="4644"/>
              <a:ext cx="18204" cy="15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" y="5954"/>
              <a:ext cx="2796" cy="9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6585" y="3780790"/>
            <a:ext cx="11085195" cy="1744345"/>
            <a:chOff x="558" y="4584"/>
            <a:chExt cx="18084" cy="287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8" y="4584"/>
              <a:ext cx="18084" cy="163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8" y="6083"/>
              <a:ext cx="9804" cy="138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185" y="1290320"/>
            <a:ext cx="9829800" cy="133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585" y="31286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4845" y="135826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" y="1234440"/>
            <a:ext cx="10012680" cy="1882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1225" y="13157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515" y="3752215"/>
            <a:ext cx="886206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2570" y="1792605"/>
            <a:ext cx="8404860" cy="5867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9180" y="1831975"/>
            <a:ext cx="306070" cy="355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55520" y="3735070"/>
            <a:ext cx="3255010" cy="506095"/>
            <a:chOff x="3552" y="5882"/>
            <a:chExt cx="5126" cy="79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11321" r="42013"/>
            <a:stretch>
              <a:fillRect/>
            </a:stretch>
          </p:blipFill>
          <p:spPr>
            <a:xfrm>
              <a:off x="3552" y="5882"/>
              <a:ext cx="3013" cy="7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60355" t="-2415" r="580" b="-9340"/>
            <a:stretch>
              <a:fillRect/>
            </a:stretch>
          </p:blipFill>
          <p:spPr>
            <a:xfrm>
              <a:off x="6656" y="5985"/>
              <a:ext cx="2022" cy="6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925" y="1097280"/>
            <a:ext cx="9029700" cy="510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7235" y="1097280"/>
            <a:ext cx="1135380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4575" y="3672840"/>
            <a:ext cx="3695700" cy="960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1847850"/>
            <a:ext cx="9738360" cy="533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9285" y="1495425"/>
            <a:ext cx="373380" cy="792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6950" y="3538220"/>
            <a:ext cx="2781300" cy="94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530" y="1518285"/>
            <a:ext cx="10568940" cy="563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9740" y="1518285"/>
            <a:ext cx="2331720" cy="3657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43940" y="4323715"/>
            <a:ext cx="9570720" cy="1524000"/>
            <a:chOff x="2079" y="4874"/>
            <a:chExt cx="15072" cy="24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79" y="4874"/>
              <a:ext cx="15072" cy="126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79" y="5954"/>
              <a:ext cx="9996" cy="13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970" y="1036320"/>
            <a:ext cx="8595360" cy="556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9570" y="1036320"/>
            <a:ext cx="3032760" cy="48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135" y="3669030"/>
            <a:ext cx="4716780" cy="487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525010" y="2465705"/>
            <a:ext cx="3592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本章复习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583055"/>
            <a:ext cx="10515600" cy="510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4270" y="1583055"/>
            <a:ext cx="746760" cy="373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3170" y="1682115"/>
            <a:ext cx="251460" cy="274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185" y="4337685"/>
            <a:ext cx="1067562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355" y="1543050"/>
            <a:ext cx="8892540" cy="571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1590" y="1543050"/>
            <a:ext cx="537210" cy="422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3780790"/>
            <a:ext cx="919734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5" y="1270635"/>
            <a:ext cx="7917180" cy="601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8535" y="1203960"/>
            <a:ext cx="3192780" cy="4114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88845" y="3697605"/>
            <a:ext cx="8595360" cy="1155700"/>
            <a:chOff x="2862" y="4998"/>
            <a:chExt cx="13536" cy="18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62" y="4998"/>
              <a:ext cx="13536" cy="80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62" y="5954"/>
              <a:ext cx="5364" cy="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360" y="2081530"/>
            <a:ext cx="10431780" cy="502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070" y="3963035"/>
            <a:ext cx="7719060" cy="147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" y="1527810"/>
            <a:ext cx="10492740" cy="716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0" y="3890010"/>
            <a:ext cx="7886700" cy="1592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7905" y="31546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5085" y="1026795"/>
            <a:ext cx="5661660" cy="12039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69820" y="3066415"/>
            <a:ext cx="6438900" cy="1143000"/>
            <a:chOff x="4530" y="4968"/>
            <a:chExt cx="10140" cy="18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30" y="4968"/>
              <a:ext cx="10140" cy="8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1" y="6012"/>
              <a:ext cx="8448" cy="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4210" y="27730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215" y="1230630"/>
            <a:ext cx="7810500" cy="586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3095" y="2535555"/>
            <a:ext cx="7833360" cy="2415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4085" y="19354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085" y="933450"/>
            <a:ext cx="989838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6020" y="1878330"/>
            <a:ext cx="6423660" cy="424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611971" y="151382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选择题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611971" y="318426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填空题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11971" y="4875271"/>
            <a:ext cx="6075992" cy="973545"/>
            <a:chOff x="5222966" y="2377816"/>
            <a:chExt cx="6075992" cy="973545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解答题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690" y="1852295"/>
            <a:ext cx="9250680" cy="1485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7410" y="1852295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7"/>
          <a:stretch>
            <a:fillRect/>
          </a:stretch>
        </p:blipFill>
        <p:spPr>
          <a:xfrm>
            <a:off x="2099945" y="3526790"/>
            <a:ext cx="5027930" cy="96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" y="1464945"/>
            <a:ext cx="9304020" cy="1203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5185" y="37807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6445" y="157861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02"/>
          <a:stretch>
            <a:fillRect/>
          </a:stretch>
        </p:blipFill>
        <p:spPr>
          <a:xfrm>
            <a:off x="2118360" y="3584575"/>
            <a:ext cx="8389620" cy="853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100" y="1029970"/>
            <a:ext cx="9646920" cy="1927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9295" y="33915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26245" y="112141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9295" y="4048125"/>
            <a:ext cx="10688320" cy="980440"/>
            <a:chOff x="450" y="5028"/>
            <a:chExt cx="18300" cy="165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0" y="5028"/>
              <a:ext cx="18300" cy="74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0" y="5935"/>
              <a:ext cx="4500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930" y="1330325"/>
            <a:ext cx="10408920" cy="1470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530" y="36626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85935" y="13919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7675" y="4123055"/>
            <a:ext cx="11297285" cy="988695"/>
            <a:chOff x="438" y="5040"/>
            <a:chExt cx="18324" cy="169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" y="5040"/>
              <a:ext cx="18324" cy="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" y="5902"/>
              <a:ext cx="8664" cy="8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345" y="1125220"/>
            <a:ext cx="9372600" cy="1264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985" y="37312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4390" y="11887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3890" y="4241165"/>
            <a:ext cx="11065510" cy="821690"/>
            <a:chOff x="402" y="5040"/>
            <a:chExt cx="18396" cy="153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" y="5040"/>
              <a:ext cx="18396" cy="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" y="5853"/>
              <a:ext cx="6948" cy="7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WPS 演示</Application>
  <PresentationFormat>宽屏</PresentationFormat>
  <Paragraphs>144</Paragraphs>
  <Slides>37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2018-12-04T07:30:00Z</dcterms:created>
  <dcterms:modified xsi:type="dcterms:W3CDTF">2022-09-20T03:05:34Z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