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400" r:id="rId6"/>
    <p:sldId id="331" r:id="rId7"/>
    <p:sldId id="408" r:id="rId8"/>
    <p:sldId id="416" r:id="rId9"/>
    <p:sldId id="417" r:id="rId10"/>
    <p:sldId id="403" r:id="rId11"/>
    <p:sldId id="404" r:id="rId12"/>
    <p:sldId id="405" r:id="rId13"/>
    <p:sldId id="406" r:id="rId14"/>
    <p:sldId id="407" r:id="rId15"/>
    <p:sldId id="410" r:id="rId16"/>
    <p:sldId id="412" r:id="rId17"/>
    <p:sldId id="418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DDC6EE"/>
    <a:srgbClr val="B9641F"/>
    <a:srgbClr val="F18F31"/>
    <a:srgbClr val="F5BF3D"/>
    <a:srgbClr val="A6A6A6"/>
    <a:srgbClr val="404040"/>
    <a:srgbClr val="C4C7CB"/>
    <a:srgbClr val="BE000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 varScale="1">
        <p:scale>
          <a:sx n="59" d="100"/>
          <a:sy n="59" d="100"/>
        </p:scale>
        <p:origin x="82" y="4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C3875-C447-4BC8-A378-F3E768C9EB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slide" Target="../slides/slide12.xml"/><Relationship Id="rId5" Type="http://schemas.openxmlformats.org/officeDocument/2006/relationships/slide" Target="../slides/slide8.xml"/><Relationship Id="rId4" Type="http://schemas.openxmlformats.org/officeDocument/2006/relationships/slide" Target="../slides/slide4.xml"/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3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3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3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35" y="3305810"/>
            <a:ext cx="12191365" cy="355219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39115" y="922020"/>
            <a:ext cx="10788015" cy="1567815"/>
            <a:chOff x="834" y="1607"/>
            <a:chExt cx="16989" cy="2469"/>
          </a:xfrm>
        </p:grpSpPr>
        <p:sp>
          <p:nvSpPr>
            <p:cNvPr id="12" name="文本框 11"/>
            <p:cNvSpPr txBox="1"/>
            <p:nvPr/>
          </p:nvSpPr>
          <p:spPr>
            <a:xfrm>
              <a:off x="834" y="1607"/>
              <a:ext cx="1698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中职</a:t>
              </a:r>
              <a:r>
                <a:rPr lang="zh-CN" altLang="en-US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数学</a:t>
              </a:r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基础模块学案</a:t>
              </a:r>
              <a:endParaRPr lang="en-US" altLang="zh-CN" sz="6000" b="1" spc="7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77" y="3205"/>
              <a:ext cx="15302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ZHONGZHI 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SHUXUE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 JICHU MOKUAI XUE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’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AN</a:t>
              </a:r>
              <a:endParaRPr lang="zh-CN" altLang="en-US" sz="3000" b="1">
                <a:solidFill>
                  <a:schemeClr val="bg1">
                    <a:lumMod val="6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635" y="291592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8229600" y="3305810"/>
            <a:ext cx="3962400" cy="355219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007475" y="5708650"/>
            <a:ext cx="301752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200" b="1"/>
              <a:t>主编 </a:t>
            </a:r>
            <a:r>
              <a:rPr lang="en-US" sz="2200" b="1"/>
              <a:t> </a:t>
            </a:r>
            <a:r>
              <a:rPr sz="2200" b="1"/>
              <a:t>伍玉敏 刘书林</a:t>
            </a:r>
            <a:endParaRPr sz="2200" b="1"/>
          </a:p>
        </p:txBody>
      </p:sp>
      <p:grpSp>
        <p:nvGrpSpPr>
          <p:cNvPr id="16" name="组合 15"/>
          <p:cNvGrpSpPr/>
          <p:nvPr/>
        </p:nvGrpSpPr>
        <p:grpSpPr>
          <a:xfrm>
            <a:off x="9851390" y="3589655"/>
            <a:ext cx="1590675" cy="1691005"/>
            <a:chOff x="15576" y="5833"/>
            <a:chExt cx="2505" cy="2663"/>
          </a:xfrm>
        </p:grpSpPr>
        <p:sp>
          <p:nvSpPr>
            <p:cNvPr id="15" name="椭圆 14"/>
            <p:cNvSpPr/>
            <p:nvPr/>
          </p:nvSpPr>
          <p:spPr>
            <a:xfrm>
              <a:off x="15576" y="5833"/>
              <a:ext cx="2505" cy="266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666" y="6802"/>
              <a:ext cx="232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 fontAlgn="auto">
                <a:spcBef>
                  <a:spcPts val="600"/>
                </a:spcBef>
              </a:pPr>
              <a:r>
                <a:rPr lang="zh-CN" altLang="en-US" sz="2400" b="1">
                  <a:solidFill>
                    <a:schemeClr val="bg1"/>
                  </a:solidFill>
                </a:rPr>
                <a:t>新课标版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3345" y="3202940"/>
            <a:ext cx="5885180" cy="3714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1221105" y="1424940"/>
            <a:ext cx="63614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请画出正三棱柱的三视图.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4360" y="68770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运用知识，强化练习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1105" y="2280285"/>
            <a:ext cx="2301240" cy="2514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16675" y="2280285"/>
            <a:ext cx="3889375" cy="36906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44135" y="250761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1130300" y="1097915"/>
            <a:ext cx="63614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请画出下面简单组合体的三视图.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300" y="2153285"/>
            <a:ext cx="2735580" cy="35509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17060" y="238061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9445" y="1807845"/>
            <a:ext cx="2878455" cy="39516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990" y="2058670"/>
            <a:ext cx="11209020" cy="22555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4742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同步训练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649" b="-4091"/>
          <a:stretch>
            <a:fillRect/>
          </a:stretch>
        </p:blipFill>
        <p:spPr>
          <a:xfrm>
            <a:off x="697865" y="938530"/>
            <a:ext cx="750570" cy="4978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887845" y="212217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4340" y="1691005"/>
            <a:ext cx="11005185" cy="28009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193405" y="241998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11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570" y="926465"/>
            <a:ext cx="11071860" cy="37338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113405" y="32918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03090" y="3291840"/>
            <a:ext cx="7054850" cy="2418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0385" y="792480"/>
            <a:ext cx="10911840" cy="38023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386965" y="38379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4265" y="3837940"/>
            <a:ext cx="8292465" cy="194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18898254">
            <a:off x="2324100" y="3522980"/>
            <a:ext cx="19056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hapter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1501775" y="2295525"/>
            <a:ext cx="1744980" cy="17449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1775" y="2556510"/>
            <a:ext cx="1744980" cy="1744980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16125" y="2847340"/>
            <a:ext cx="9144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lang="en-US" altLang="zh-CN" sz="80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-608330" y="5532120"/>
            <a:ext cx="1325880" cy="13258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97450" y="2847340"/>
            <a:ext cx="345503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500" dirty="0">
                <a:ln w="6600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简单几何体</a:t>
            </a:r>
            <a:endParaRPr lang="zh-CN" altLang="en-US" sz="4500" dirty="0">
              <a:ln w="6600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97450" y="3766185"/>
            <a:ext cx="3607435" cy="9652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8F31"/>
              </a:solidFill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11147425" y="-400050"/>
            <a:ext cx="2058035" cy="2058035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986280" y="2279650"/>
            <a:ext cx="80518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7.3 简单几何体的三视图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减号 3"/>
          <p:cNvSpPr/>
          <p:nvPr/>
        </p:nvSpPr>
        <p:spPr>
          <a:xfrm flipV="1">
            <a:off x="2067560" y="3387725"/>
            <a:ext cx="7889240" cy="82550"/>
          </a:xfrm>
          <a:prstGeom prst="mathMin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8515" y="3207385"/>
            <a:ext cx="1062545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预习新知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简单组合体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由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等基本几何体组合而成的几何体.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19480" y="1636395"/>
            <a:ext cx="103536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预习内容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《数学》（基础模块）（下册）7.3简单几何体的三视图.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6705" y="99250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课前预习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8F9FA">
                  <a:alpha val="100000"/>
                </a:srgbClr>
              </a:clrFrom>
              <a:clrTo>
                <a:srgbClr val="F8F9FA">
                  <a:alpha val="100000"/>
                  <a:alpha val="0"/>
                </a:srgbClr>
              </a:clrTo>
            </a:clrChange>
          </a:blip>
          <a:srcRect l="6491" t="21614" r="11994" b="23088"/>
          <a:stretch>
            <a:fillRect/>
          </a:stretch>
        </p:blipFill>
        <p:spPr>
          <a:xfrm>
            <a:off x="636905" y="904240"/>
            <a:ext cx="794385" cy="548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995045" y="1317625"/>
            <a:ext cx="997521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三视图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（1）主视图：从物体的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向后投影所得的视图，又称正视图. 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（2）俯视图：从物体的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向下投影所得的视图. 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（3）左（右）视图：从物体的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）向右（左）投影所得到的视图. 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（4）主视图、俯视图、左（右）视图统称为三视图.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949960" y="954405"/>
            <a:ext cx="997521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画三视图的规则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（1）位置规定：主视图在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、左视图在主视图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、俯视图在主视图下方 .同一物体放置位置不同，画出的三视图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（2）投影规律：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长对正：主视图的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与俯视图中的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相同；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高平齐：主视图的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与左视图中的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相同；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宽相等：俯视图的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与左视图中的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相同.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（3）划线规则：绘制三视图时，可见的轮廓线画成实线，不可见的轮廓线画成 ______ .</a:t>
            </a:r>
            <a:endParaRPr lang="en-US" altLang="zh-CN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995045" y="1317625"/>
            <a:ext cx="997521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简单组合体的三视图画法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常见的几何体多是组合体，一般分为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和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两种.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8170" y="2717800"/>
            <a:ext cx="10995660" cy="2123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934720" y="2569210"/>
            <a:ext cx="106921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请画出圆锥的三视图.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33833" r="1411" b="38303"/>
          <a:stretch>
            <a:fillRect/>
          </a:stretch>
        </p:blipFill>
        <p:spPr>
          <a:xfrm>
            <a:off x="505460" y="917575"/>
            <a:ext cx="916305" cy="560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1757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课堂导学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1825" y="183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创设情景，兴趣导入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0570" y="3023235"/>
            <a:ext cx="1714500" cy="17221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6105" y="838200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动脑思考，归纳整理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412875" y="2060575"/>
            <a:ext cx="768540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熟记步骤.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理解三视图的要求.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2.xml><?xml version="1.0" encoding="utf-8"?>
<p:tagLst xmlns:p="http://schemas.openxmlformats.org/presentationml/2006/main">
  <p:tag name="ISPRING_PRESENTATION_TITLE" val="PowerPoint 演示文稿"/>
  <p:tag name="COMMONDATA" val="eyJoZGlkIjoiMjhjNGUxNWFjMjhlNDdjNWVkN2JmMzA2Y2JjZmYzMT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820</Words>
  <Application>WPS 演示</Application>
  <PresentationFormat>宽屏</PresentationFormat>
  <Paragraphs>73</Paragraphs>
  <Slides>15</Slides>
  <Notes>42</Notes>
  <HiddenSlides>0</HiddenSlides>
  <MMClips>10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Times New Roman</vt:lpstr>
      <vt:lpstr>楷体</vt:lpstr>
      <vt:lpstr>微软雅黑</vt:lpstr>
      <vt:lpstr>等线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113</cp:revision>
  <dcterms:created xsi:type="dcterms:W3CDTF">2018-12-04T07:30:00Z</dcterms:created>
  <dcterms:modified xsi:type="dcterms:W3CDTF">2022-08-29T03:58:02Z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AD68C3A5916C400C866CE17C4E2D4740</vt:lpwstr>
  </property>
  <property fmtid="{D5CDD505-2E9C-101B-9397-08002B2CF9AE}" pid="3" name="KSOProductBuildVer">
    <vt:lpwstr>2052-11.1.0.11365</vt:lpwstr>
  </property>
</Properties>
</file>