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256" r:id="rId4"/>
    <p:sldId id="258" r:id="rId6"/>
    <p:sldId id="400" r:id="rId7"/>
    <p:sldId id="257" r:id="rId8"/>
    <p:sldId id="331" r:id="rId9"/>
    <p:sldId id="480" r:id="rId10"/>
    <p:sldId id="481" r:id="rId11"/>
    <p:sldId id="482" r:id="rId12"/>
    <p:sldId id="483" r:id="rId13"/>
    <p:sldId id="521" r:id="rId14"/>
    <p:sldId id="529" r:id="rId15"/>
    <p:sldId id="528" r:id="rId16"/>
    <p:sldId id="530" r:id="rId17"/>
    <p:sldId id="532" r:id="rId18"/>
    <p:sldId id="533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slide" Target="../slides/slide1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1.xml"/><Relationship Id="rId5" Type="http://schemas.openxmlformats.org/officeDocument/2006/relationships/slide" Target="../slides/slide10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5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选择题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填空题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解答题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" action="ppaction://noaction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" action="ppaction://noaction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" action="ppaction://noaction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" action="ppaction://noaction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选择题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" action="ppaction://noaction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填空题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" action="ppaction://noaction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解答题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" action="ppaction://noaction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87425" y="2143125"/>
            <a:ext cx="1035367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11. 指数式2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8化为对数式是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12. 已知lg x = 1, lg y = 2，则xy 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 函数y =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x - 2 )的图像与x轴的交点坐标是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14. 已知log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x = 2，则x 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15. 已知10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3，10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2，则10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 + 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8715" y="10223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填空题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18100" y="2233930"/>
            <a:ext cx="2099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log</a:t>
            </a:r>
            <a:r>
              <a:rPr lang="en-US" altLang="zh-CN" sz="2400" baseline="-250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8 = 3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7490" y="2860675"/>
            <a:ext cx="2099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89190" y="3343910"/>
            <a:ext cx="2099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( 3,0 )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0915" y="3938905"/>
            <a:ext cx="2099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8345" y="4480560"/>
            <a:ext cx="1409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8715" y="10223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解答题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7340" y="1839595"/>
            <a:ext cx="5504180" cy="9582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2795" y="39630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4730" y="3763010"/>
            <a:ext cx="6332220" cy="1257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170" y="1229360"/>
            <a:ext cx="4833620" cy="7315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2795" y="39630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570" y="3867150"/>
            <a:ext cx="9151620" cy="777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0055" y="907415"/>
            <a:ext cx="4358640" cy="1226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7880" y="290893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8670" y="2816225"/>
            <a:ext cx="7200900" cy="2042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125" y="1132205"/>
            <a:ext cx="5722620" cy="868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4210" y="27730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9765" y="2708910"/>
            <a:ext cx="6865620" cy="1440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9745" y="638810"/>
            <a:ext cx="4739640" cy="18459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4085" y="260159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82165" y="2484755"/>
            <a:ext cx="9298940" cy="3502025"/>
            <a:chOff x="3064" y="4345"/>
            <a:chExt cx="14302" cy="52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4" y="4345"/>
              <a:ext cx="9224" cy="176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64" y="5663"/>
              <a:ext cx="14302" cy="38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31435" y="2141220"/>
            <a:ext cx="35388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指数函数与对数函数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525010" y="2465705"/>
            <a:ext cx="3592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本章复习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611971" y="1513828"/>
            <a:ext cx="6121712" cy="973365"/>
            <a:chOff x="5222966" y="1250303"/>
            <a:chExt cx="6121712" cy="973365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3365"/>
              <a:chOff x="5222966" y="1250303"/>
              <a:chExt cx="6121712" cy="97336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选择题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611971" y="3184266"/>
            <a:ext cx="6075992" cy="974855"/>
            <a:chOff x="5222966" y="2377816"/>
            <a:chExt cx="6075992" cy="974855"/>
          </a:xfrm>
        </p:grpSpPr>
        <p:sp>
          <p:nvSpPr>
            <p:cNvPr id="1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填空题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11971" y="4875271"/>
            <a:ext cx="6075992" cy="973545"/>
            <a:chOff x="5222966" y="2377816"/>
            <a:chExt cx="6075992" cy="973545"/>
          </a:xfrm>
        </p:grpSpPr>
        <p:sp>
          <p:nvSpPr>
            <p:cNvPr id="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25751" y="2429341"/>
              <a:ext cx="9144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>
              <a:hlinkClick r:id="rId3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解答题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050290" y="1895475"/>
            <a:ext cx="1035367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下列结论中不正确的是（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0.5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&gt; 0.5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0.6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&gt; 0.6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 &gt;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3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3&gt;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4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计算log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32 =（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4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6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7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8715" y="102235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9015" y="204660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8535" y="421703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32485" y="1326515"/>
            <a:ext cx="1035367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若f ( x )=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( 8x - 5 )，则f (1)=（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1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0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若指数函数y = a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经过点( 2,16 )，则a =（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1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2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3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4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6915" y="146812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zh-CN" altLang="en-US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32245" y="30581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zh-CN" altLang="en-US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" y="1207135"/>
            <a:ext cx="11047095" cy="37604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45050" y="1378585"/>
            <a:ext cx="895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zh-CN" altLang="en-US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18790" y="3199130"/>
            <a:ext cx="895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zh-CN" altLang="en-US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" y="1527810"/>
            <a:ext cx="11169650" cy="30968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44770" y="1608455"/>
            <a:ext cx="558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7135" y="3307080"/>
            <a:ext cx="558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900" y="1783715"/>
            <a:ext cx="11386185" cy="26441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76720" y="18846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6620" y="307467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907,&quot;width&quot;:6287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683</Words>
  <Application>WPS 演示</Application>
  <PresentationFormat>宽屏</PresentationFormat>
  <Paragraphs>97</Paragraphs>
  <Slides>15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Arial Unicode MS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110</cp:revision>
  <dcterms:created xsi:type="dcterms:W3CDTF">2018-12-04T07:30:00Z</dcterms:created>
  <dcterms:modified xsi:type="dcterms:W3CDTF">2022-09-20T01:02:48Z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