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11" r:id="rId8"/>
    <p:sldId id="430" r:id="rId9"/>
    <p:sldId id="403" r:id="rId10"/>
    <p:sldId id="404" r:id="rId11"/>
    <p:sldId id="431" r:id="rId12"/>
    <p:sldId id="432" r:id="rId13"/>
    <p:sldId id="405" r:id="rId14"/>
    <p:sldId id="406" r:id="rId15"/>
    <p:sldId id="413" r:id="rId16"/>
    <p:sldId id="414" r:id="rId17"/>
    <p:sldId id="415" r:id="rId18"/>
    <p:sldId id="416" r:id="rId19"/>
    <p:sldId id="407" r:id="rId20"/>
    <p:sldId id="418" r:id="rId21"/>
    <p:sldId id="419" r:id="rId22"/>
    <p:sldId id="420" r:id="rId23"/>
    <p:sldId id="421" r:id="rId24"/>
    <p:sldId id="422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7.xml"/><Relationship Id="rId5" Type="http://schemas.openxmlformats.org/officeDocument/2006/relationships/slide" Target="../slides/slide7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0870" y="1489710"/>
            <a:ext cx="7017385" cy="307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595" y="1997075"/>
            <a:ext cx="11442700" cy="11823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4360" y="68770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360" y="37515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09655" y="1997075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33575" y="3751580"/>
            <a:ext cx="6400800" cy="1790065"/>
            <a:chOff x="4360" y="6457"/>
            <a:chExt cx="10080" cy="281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0" y="6457"/>
              <a:ext cx="9468" cy="73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0" y="7332"/>
              <a:ext cx="10080" cy="19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1610360"/>
            <a:ext cx="11102340" cy="11658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8790" y="329438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27715" y="161036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72920" y="3237865"/>
            <a:ext cx="8046720" cy="1760220"/>
            <a:chOff x="3493" y="6215"/>
            <a:chExt cx="12672" cy="27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3" y="6215"/>
              <a:ext cx="8628" cy="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3" y="6935"/>
              <a:ext cx="12672" cy="20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265" y="1018540"/>
            <a:ext cx="11057890" cy="1683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9265" y="2992755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07395" y="101854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2992755"/>
            <a:ext cx="8973185" cy="290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460" y="1503680"/>
            <a:ext cx="9509760" cy="12115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8790" y="329438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64345" y="1503680"/>
            <a:ext cx="738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315" y="3294380"/>
            <a:ext cx="969264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325" y="1223645"/>
            <a:ext cx="11309350" cy="27673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8935" y="449072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2920" y="237744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80515" y="4339590"/>
            <a:ext cx="9875520" cy="1524000"/>
            <a:chOff x="2489" y="4614"/>
            <a:chExt cx="15552" cy="24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70" y="4614"/>
              <a:ext cx="13860" cy="157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89" y="6186"/>
              <a:ext cx="15552" cy="8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6620" y="1995805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3145" y="782955"/>
            <a:ext cx="10431145" cy="9340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1873250"/>
            <a:ext cx="6767830" cy="425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110" y="2096135"/>
            <a:ext cx="10744200" cy="1181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466705" y="2096135"/>
            <a:ext cx="1431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110" y="37045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55470" y="3704590"/>
            <a:ext cx="7490460" cy="2301240"/>
            <a:chOff x="2922" y="5834"/>
            <a:chExt cx="11796" cy="36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2" y="5834"/>
              <a:ext cx="8532" cy="7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2" y="6542"/>
              <a:ext cx="11796" cy="291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010" y="1097280"/>
            <a:ext cx="11214735" cy="1779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939145" y="1156970"/>
            <a:ext cx="978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360" y="37953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12620" y="3795395"/>
            <a:ext cx="7452360" cy="1936115"/>
            <a:chOff x="5244" y="5028"/>
            <a:chExt cx="11736" cy="304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4" y="5028"/>
              <a:ext cx="8712" cy="74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4" y="5977"/>
              <a:ext cx="11736" cy="2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645" y="1285240"/>
            <a:ext cx="11376660" cy="1814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45690" y="1962150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465" y="34753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68475" y="3475355"/>
            <a:ext cx="6728460" cy="2149475"/>
            <a:chOff x="4717" y="5579"/>
            <a:chExt cx="10596" cy="338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7" y="5579"/>
              <a:ext cx="9216" cy="81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7" y="6528"/>
              <a:ext cx="10596" cy="243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195" y="1225550"/>
            <a:ext cx="11357610" cy="16992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039350" y="184531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595" y="37782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71955" y="3693795"/>
            <a:ext cx="8084820" cy="2348865"/>
            <a:chOff x="4035" y="5230"/>
            <a:chExt cx="12732" cy="369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5" y="5230"/>
              <a:ext cx="8160" cy="87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5" y="6421"/>
              <a:ext cx="12732" cy="25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50" y="1286510"/>
            <a:ext cx="9761220" cy="1097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03385" y="128651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710" y="41319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3605" y="4131945"/>
            <a:ext cx="5974080" cy="975360"/>
            <a:chOff x="4896" y="4986"/>
            <a:chExt cx="9408" cy="15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6" y="4986"/>
              <a:ext cx="9408" cy="82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0" y="5814"/>
              <a:ext cx="7512" cy="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95" y="657860"/>
            <a:ext cx="10403205" cy="15189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5585" y="23298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5460" y="2397125"/>
            <a:ext cx="11260455" cy="3698875"/>
            <a:chOff x="796" y="3775"/>
            <a:chExt cx="17733" cy="58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9" y="3775"/>
              <a:ext cx="16151" cy="5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6" y="4506"/>
              <a:ext cx="15912" cy="509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76525" y="1543050"/>
            <a:ext cx="62909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6.6 直线与圆的方程应用举例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820" y="3018790"/>
            <a:ext cx="106254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在平面直角坐标系中，关于原点或坐标轴对称的点的坐标：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与点P(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)关于原点对称的点的坐标为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与点P(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)关于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轴对称的点的坐标为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与点P(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)关于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轴对称的点的坐标为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82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《数学》（基础模块）（下册）6.6直线与圆的方程应用举例.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795" y="1248410"/>
            <a:ext cx="11629390" cy="4090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590" y="1111250"/>
            <a:ext cx="11132820" cy="429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460" y="16865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820" y="2891790"/>
            <a:ext cx="106254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直线和圆的位置关系有三种，分别是相交、相切、相离.在日常生活中，利用直线和圆的性质，以及直线和圆的位置关系，可以解决很多问题.你能找到直线和圆的方程在生活中的应用吗？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260" y="2083435"/>
            <a:ext cx="11434445" cy="302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3725" y="1480820"/>
            <a:ext cx="6550660" cy="3014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</Words>
  <Application>WPS 演示</Application>
  <PresentationFormat>宽屏</PresentationFormat>
  <Paragraphs>83</Paragraphs>
  <Slides>22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118</cp:revision>
  <dcterms:created xsi:type="dcterms:W3CDTF">2018-12-04T07:30:00Z</dcterms:created>
  <dcterms:modified xsi:type="dcterms:W3CDTF">2022-09-20T03:02:29Z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