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3" r:id="rId8"/>
    <p:sldId id="404" r:id="rId9"/>
    <p:sldId id="405" r:id="rId10"/>
    <p:sldId id="406" r:id="rId11"/>
    <p:sldId id="407" r:id="rId12"/>
    <p:sldId id="410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9.xml"/><Relationship Id="rId5" Type="http://schemas.openxmlformats.org/officeDocument/2006/relationships/slide" Target="../slides/slide5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803275" y="1097915"/>
            <a:ext cx="99675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2015年某钢铁公司的年产量为 a万吨，计划每年比上一年增产 10%，则经过多少年产量翻一番（保留到小数点后第2位）？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8940" y="2842260"/>
            <a:ext cx="3550920" cy="2827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26870" y="292417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205990"/>
            <a:ext cx="34550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19780" y="1634490"/>
            <a:ext cx="58813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5.5 指数函数与对数函数的应用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820" y="3018790"/>
            <a:ext cx="10625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指数函数模型的定义：函数模型 y = ca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叫做指数函数模型，其中 c &gt; 0 且为常数，底 a &gt; 0且a ≠ 1.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时，叫做指数增长模型；当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时，叫做指数衰减模型.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82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《数学》（基础模块）（下册）5.5指数函数与对数函数的应用.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2013 年某地区的人均 GDP 为 900 美元，如果按 7% 的年平均增长率计算，那么 2023 年该地区的人均GDP达到多少美元（保留到小数点后第2位）？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825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1545" y="1915160"/>
            <a:ext cx="965644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函数模型y = cax叫做指数函数模型，其中c &gt; 0且为常数，底a &gt; 0且a ≠ 1. 当a &gt; 1时，叫做指数增长模型；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当0 &lt; a &lt; 1时，叫做指数衰减模型.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0275" y="1751965"/>
            <a:ext cx="9775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一辆价值 20万元的汽车，如果按每年 8% 的折旧率折旧，那么使用 10年后这辆汽车的价值是多少万元（保留到小数点后第2位）？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" y="68770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8720" y="3808730"/>
            <a:ext cx="4545965" cy="5670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6015" y="386207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99675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现有一种放射性物质，经过衰变，一年后的残留量为原来的84%，则该物质的半衰期是多少（结果保留整数）？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5720" y="2767965"/>
            <a:ext cx="6637020" cy="14859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0300" y="27679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645" y="2037715"/>
            <a:ext cx="11251565" cy="28949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768080" y="2676525"/>
            <a:ext cx="121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0.11a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5960" y="3199130"/>
            <a:ext cx="1068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0.01a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4315" y="3758565"/>
            <a:ext cx="1431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指数增长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3535" y="4318000"/>
            <a:ext cx="1504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指数衰减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645" y="4877435"/>
            <a:ext cx="5050790" cy="610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53765" y="4953000"/>
            <a:ext cx="850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&lt;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</Words>
  <Application>WPS 演示</Application>
  <PresentationFormat>宽屏</PresentationFormat>
  <Paragraphs>62</Paragraphs>
  <Slides>10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114</cp:revision>
  <dcterms:created xsi:type="dcterms:W3CDTF">2018-12-04T07:30:00Z</dcterms:created>
  <dcterms:modified xsi:type="dcterms:W3CDTF">2022-09-20T00:51:17Z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