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80" r:id="rId28"/>
    <p:sldId id="486" r:id="rId29"/>
    <p:sldId id="483" r:id="rId30"/>
    <p:sldId id="484" r:id="rId31"/>
    <p:sldId id="495" r:id="rId32"/>
    <p:sldId id="468" r:id="rId33"/>
    <p:sldId id="487" r:id="rId34"/>
    <p:sldId id="488" r:id="rId35"/>
    <p:sldId id="466" r:id="rId36"/>
  </p:sldIdLst>
  <p:sldSz cx="12192000" cy="6858000"/>
  <p:notesSz cx="6858000" cy="9144000"/>
  <p:embeddedFontLst>
    <p:embeddedFont>
      <p:font typeface="方正黑体简体" panose="03000509000000000000" charset="-122"/>
      <p:regular r:id="rId40"/>
    </p:embeddedFont>
    <p:embeddedFont>
      <p:font typeface="微软雅黑" panose="020B0503020204020204" pitchFamily="34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等线" panose="02010600030101010101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80"/>
            <p14:sldId id="486"/>
            <p14:sldId id="483"/>
            <p14:sldId id="484"/>
            <p14:sldId id="495"/>
            <p14:sldId id="468"/>
            <p14:sldId id="487"/>
            <p14:sldId id="488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72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72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6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slide" Target="slide28.xml"/><Relationship Id="rId3" Type="http://schemas.openxmlformats.org/officeDocument/2006/relationships/image" Target="../media/image54.png"/><Relationship Id="rId2" Type="http://schemas.openxmlformats.org/officeDocument/2006/relationships/slide" Target="slide27.xml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1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2.xml"/><Relationship Id="rId3" Type="http://schemas.openxmlformats.org/officeDocument/2006/relationships/image" Target="../media/image54.png"/><Relationship Id="rId2" Type="http://schemas.openxmlformats.org/officeDocument/2006/relationships/slide" Target="slide31.xml"/><Relationship Id="rId1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2.png"/><Relationship Id="rId1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1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0721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340" y="479425"/>
            <a:ext cx="11056620" cy="20269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912610" y="6007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580" y="3761740"/>
            <a:ext cx="11377295" cy="532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3435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" y="662940"/>
            <a:ext cx="11864340" cy="20955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781800" y="6629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365" y="4077970"/>
            <a:ext cx="11391900" cy="102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3730" y="28543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099185"/>
            <a:ext cx="12001500" cy="14478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033895" y="129222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705" y="3376295"/>
            <a:ext cx="11049000" cy="1760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610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865" y="968375"/>
            <a:ext cx="10088880" cy="20040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474720" y="10668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0070" y="3667760"/>
            <a:ext cx="8898255" cy="542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5026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545" y="1054735"/>
            <a:ext cx="11216640" cy="11887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246880" y="105473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4330" y="3502660"/>
            <a:ext cx="5837555" cy="521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496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960" y="1097280"/>
            <a:ext cx="11300460" cy="12954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249285" y="11880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440" y="3792220"/>
            <a:ext cx="11323320" cy="102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310" y="34544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7310" y="810895"/>
            <a:ext cx="12153900" cy="19202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195445" y="8108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1175" y="3398520"/>
            <a:ext cx="7704455" cy="577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3510" y="29857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15" y="984885"/>
            <a:ext cx="11247120" cy="15544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761730" y="9848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15" y="3691890"/>
            <a:ext cx="11769090" cy="1348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5900" y="30448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100" y="907415"/>
            <a:ext cx="11819890" cy="145415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713470" y="101727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" y="3655695"/>
            <a:ext cx="11763375" cy="545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64385" y="511175"/>
            <a:ext cx="721931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 algn="ctr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期末测试卷（A）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030" y="19767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795" y="4206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375" y="1109345"/>
            <a:ext cx="5890260" cy="586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650" y="3055620"/>
            <a:ext cx="8610600" cy="746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5255" y="1109345"/>
            <a:ext cx="1516380" cy="502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2445" y="1948180"/>
            <a:ext cx="5940425" cy="592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5595" y="3055620"/>
            <a:ext cx="1744980" cy="358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4490" y="4124325"/>
            <a:ext cx="9685020" cy="10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2125" y="17202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00" y="672465"/>
            <a:ext cx="83820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430" y="2915285"/>
            <a:ext cx="10767060" cy="601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8345" y="672465"/>
            <a:ext cx="716280" cy="563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1990" y="1720215"/>
            <a:ext cx="7277100" cy="638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9345" y="2724785"/>
            <a:ext cx="579120" cy="792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8365" y="3961765"/>
            <a:ext cx="4285615" cy="7727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8500" y="40151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845" y="942975"/>
            <a:ext cx="11370945" cy="1322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070" y="2701925"/>
            <a:ext cx="9635490" cy="1728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5460" y="1673860"/>
            <a:ext cx="2470785" cy="4546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8610" y="28619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880" y="1014095"/>
            <a:ext cx="4723130" cy="13817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185" y="252539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0050" y="2456815"/>
            <a:ext cx="9633585" cy="3973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94335" y="21202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405" y="671830"/>
            <a:ext cx="2956560" cy="617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660" y="1941830"/>
            <a:ext cx="10340340" cy="2522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390" y="570865"/>
            <a:ext cx="11327765" cy="2495550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11" y="1969527"/>
            <a:ext cx="562053" cy="543001"/>
          </a:xfrm>
          <a:prstGeom prst="rect">
            <a:avLst/>
          </a:prstGeom>
        </p:spPr>
      </p:pic>
      <p:pic>
        <p:nvPicPr>
          <p:cNvPr id="6" name="图片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11" y="257595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" y="1706245"/>
            <a:ext cx="10683240" cy="2895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134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90" y="1749425"/>
            <a:ext cx="10904220" cy="2453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486410"/>
            <a:ext cx="10134600" cy="9436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88955" y="260985"/>
            <a:ext cx="1399540" cy="23348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2245" y="19653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5750" y="2595880"/>
            <a:ext cx="11741785" cy="3465830"/>
            <a:chOff x="450" y="4088"/>
            <a:chExt cx="18491" cy="545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47"/>
            <a:stretch>
              <a:fillRect/>
            </a:stretch>
          </p:blipFill>
          <p:spPr>
            <a:xfrm>
              <a:off x="450" y="4088"/>
              <a:ext cx="15777" cy="54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67" y="4615"/>
              <a:ext cx="2674" cy="467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0665" y="610235"/>
            <a:ext cx="8176260" cy="2887980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176" y="2172727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176" y="283820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525" y="1661160"/>
            <a:ext cx="11237595" cy="267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510" y="1697990"/>
            <a:ext cx="10888980" cy="3764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90" y="1188085"/>
            <a:ext cx="11658600" cy="162306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898390" y="129222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490" y="34194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9895" y="3352800"/>
            <a:ext cx="9565640" cy="749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35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215" y="561975"/>
            <a:ext cx="10888980" cy="16535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2198370" y="78041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815" y="2921000"/>
            <a:ext cx="8461375" cy="902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29615" y="33496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470" y="1401445"/>
            <a:ext cx="10828020" cy="11734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617335" y="13360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80" y="3349625"/>
            <a:ext cx="5433060" cy="681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0525" y="26993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" y="957580"/>
            <a:ext cx="11907520" cy="137731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794250" y="10236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285" y="3281680"/>
            <a:ext cx="11396345" cy="1243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8140" y="32785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010" y="984250"/>
            <a:ext cx="10835640" cy="16078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658735" y="98425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8005" y="3139440"/>
            <a:ext cx="5312410" cy="843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3055" y="34886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835" y="776605"/>
            <a:ext cx="11786870" cy="14478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465820" y="77660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730" y="4100830"/>
            <a:ext cx="11737975" cy="806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377</Words>
  <Application>WPS 演示</Application>
  <PresentationFormat>宽屏</PresentationFormat>
  <Paragraphs>131</Paragraphs>
  <Slides>33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135</cp:revision>
  <dcterms:created xsi:type="dcterms:W3CDTF">2021-08-19T06:32:00Z</dcterms:created>
  <dcterms:modified xsi:type="dcterms:W3CDTF">2023-02-17T10:06:03Z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