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70" r:id="rId25"/>
    <p:sldId id="307" r:id="rId26"/>
    <p:sldId id="436" r:id="rId27"/>
    <p:sldId id="480" r:id="rId28"/>
    <p:sldId id="481" r:id="rId29"/>
    <p:sldId id="482" r:id="rId30"/>
    <p:sldId id="438" r:id="rId31"/>
    <p:sldId id="486" r:id="rId32"/>
    <p:sldId id="483" r:id="rId33"/>
    <p:sldId id="484" r:id="rId34"/>
    <p:sldId id="468" r:id="rId35"/>
    <p:sldId id="487" r:id="rId36"/>
    <p:sldId id="488" r:id="rId37"/>
    <p:sldId id="489" r:id="rId38"/>
    <p:sldId id="466" r:id="rId39"/>
  </p:sldIdLst>
  <p:sldSz cx="12192000" cy="6858000"/>
  <p:notesSz cx="6858000" cy="9144000"/>
  <p:embeddedFontLst>
    <p:embeddedFont>
      <p:font typeface="方正黑体简体" panose="03000509000000000000" charset="-122"/>
      <p:regular r:id="rId43"/>
    </p:embeddedFont>
    <p:embeddedFont>
      <p:font typeface="微软雅黑" panose="020B0503020204020204" pitchFamily="34" charset="-122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等线" panose="02010600030101010101" charset="-122"/>
      <p:regular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70"/>
            <p14:sldId id="307"/>
            <p14:sldId id="436"/>
            <p14:sldId id="480"/>
            <p14:sldId id="481"/>
            <p14:sldId id="482"/>
            <p14:sldId id="438"/>
            <p14:sldId id="486"/>
            <p14:sldId id="483"/>
            <p14:sldId id="484"/>
            <p14:sldId id="468"/>
            <p14:sldId id="487"/>
            <p14:sldId id="488"/>
            <p14:sldId id="489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82" userDrawn="1">
          <p15:clr>
            <a:srgbClr val="A4A3A4"/>
          </p15:clr>
        </p15:guide>
        <p15:guide id="4" pos="7372" userDrawn="1">
          <p15:clr>
            <a:srgbClr val="A4A3A4"/>
          </p15:clr>
        </p15:guide>
        <p15:guide id="5" orient="horz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82"/>
        <p:guide pos="7372"/>
        <p:guide orient="horz" pos="39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6.xml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3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3" Type="http://schemas.openxmlformats.org/officeDocument/2006/relationships/image" Target="../media/image51.png"/><Relationship Id="rId2" Type="http://schemas.openxmlformats.org/officeDocument/2006/relationships/slide" Target="slide25.xml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2.png"/><Relationship Id="rId1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1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4.png"/><Relationship Id="rId1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4.xml"/><Relationship Id="rId4" Type="http://schemas.openxmlformats.org/officeDocument/2006/relationships/slide" Target="slide31.xml"/><Relationship Id="rId3" Type="http://schemas.openxmlformats.org/officeDocument/2006/relationships/image" Target="../media/image51.png"/><Relationship Id="rId2" Type="http://schemas.openxmlformats.org/officeDocument/2006/relationships/slide" Target="slide30.xml"/><Relationship Id="rId1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4.xml"/><Relationship Id="rId5" Type="http://schemas.openxmlformats.org/officeDocument/2006/relationships/slide" Target="slide35.xml"/><Relationship Id="rId4" Type="http://schemas.openxmlformats.org/officeDocument/2006/relationships/slide" Target="slide34.xml"/><Relationship Id="rId3" Type="http://schemas.openxmlformats.org/officeDocument/2006/relationships/image" Target="../media/image51.png"/><Relationship Id="rId2" Type="http://schemas.openxmlformats.org/officeDocument/2006/relationships/slide" Target="slide33.xml"/><Relationship Id="rId1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2.png"/><Relationship Id="rId1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3.png"/><Relationship Id="rId1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4.png"/><Relationship Id="rId1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3380" y="30721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785" y="466725"/>
            <a:ext cx="10995660" cy="184404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2449830" y="112776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945" y="3736340"/>
            <a:ext cx="11155680" cy="480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4980" y="3435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1190" y="662305"/>
            <a:ext cx="11094720" cy="1993900"/>
            <a:chOff x="748" y="1630"/>
            <a:chExt cx="17472" cy="31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8" y="1630"/>
              <a:ext cx="17472" cy="92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10" y="2394"/>
              <a:ext cx="12660" cy="2376"/>
            </a:xfrm>
            <a:prstGeom prst="rect">
              <a:avLst/>
            </a:prstGeom>
          </p:spPr>
        </p:pic>
      </p:grpSp>
      <p:sp>
        <p:nvSpPr>
          <p:cNvPr id="9" name="TextBox 4"/>
          <p:cNvSpPr txBox="1"/>
          <p:nvPr/>
        </p:nvSpPr>
        <p:spPr>
          <a:xfrm>
            <a:off x="1873885" y="114744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A8D8F7">
                  <a:alpha val="100000"/>
                </a:srgbClr>
              </a:clrFrom>
              <a:clrTo>
                <a:srgbClr val="A8D8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955" y="3500120"/>
            <a:ext cx="685800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3580" y="33147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115" y="469265"/>
            <a:ext cx="10881360" cy="225552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8943340" y="10756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2000" y="3348990"/>
            <a:ext cx="8770620" cy="487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0205" y="36106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210" y="647700"/>
            <a:ext cx="11330940" cy="231648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076325" y="183007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260" y="4220210"/>
            <a:ext cx="11269980" cy="1577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1790" y="36328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790" y="700405"/>
            <a:ext cx="11193780" cy="226314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811655" y="196024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1655" y="3516630"/>
            <a:ext cx="9974580" cy="754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7825" y="40278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825" y="582930"/>
            <a:ext cx="11140440" cy="282702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4046855" y="239458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1810" y="3892550"/>
            <a:ext cx="5364480" cy="792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310" y="427990"/>
            <a:ext cx="11399520" cy="3413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1310" y="44837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1175" y="4537710"/>
            <a:ext cx="8938260" cy="647700"/>
          </a:xfrm>
          <a:prstGeom prst="rect">
            <a:avLst/>
          </a:prstGeom>
        </p:spPr>
      </p:pic>
      <p:sp>
        <p:nvSpPr>
          <p:cNvPr id="8" name="TextBox 4"/>
          <p:cNvSpPr txBox="1"/>
          <p:nvPr/>
        </p:nvSpPr>
        <p:spPr>
          <a:xfrm>
            <a:off x="5548630" y="113538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5950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900" y="892810"/>
            <a:ext cx="10088880" cy="128778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8951595" y="89281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815" y="3168015"/>
            <a:ext cx="665226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2100" y="31070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355" y="955675"/>
            <a:ext cx="10378440" cy="137922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5754370" y="104394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1965" y="3107055"/>
            <a:ext cx="9204960" cy="1706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32510" y="554355"/>
            <a:ext cx="10560050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第8章 概率与统计初步测试卷（B）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170" y="2324100"/>
            <a:ext cx="1337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4000" y="5360670"/>
            <a:ext cx="1381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795" y="992505"/>
            <a:ext cx="11102340" cy="11125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090" y="3804285"/>
            <a:ext cx="11513820" cy="12420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6515" y="2324100"/>
            <a:ext cx="10578465" cy="9467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5740" y="1602105"/>
            <a:ext cx="708660" cy="5029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5130" y="4548505"/>
            <a:ext cx="457200" cy="4800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9900" y="5274945"/>
            <a:ext cx="8991600" cy="693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04520" y="30029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795" y="996315"/>
            <a:ext cx="11079480" cy="11506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8920" y="1636395"/>
            <a:ext cx="464820" cy="5105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190" y="3609340"/>
            <a:ext cx="10675620" cy="1150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52120" y="40792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425" y="793750"/>
            <a:ext cx="8793480" cy="548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985" y="1477010"/>
            <a:ext cx="6179820" cy="8077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8715" y="2990850"/>
            <a:ext cx="7810500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0980" y="2999740"/>
            <a:ext cx="502920" cy="3352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715" y="4070350"/>
            <a:ext cx="10134600" cy="7543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69925" y="16198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1905" y="793750"/>
            <a:ext cx="571500" cy="449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1695" y="1362710"/>
            <a:ext cx="6906895" cy="248602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331" y="1908567"/>
            <a:ext cx="562053" cy="543001"/>
          </a:xfrm>
          <a:prstGeom prst="rect">
            <a:avLst/>
          </a:prstGeom>
        </p:spPr>
      </p:pic>
      <p:pic>
        <p:nvPicPr>
          <p:cNvPr id="3" name="图片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331" y="2611512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331" y="322809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7685" y="9423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300" y="1878965"/>
            <a:ext cx="10515600" cy="143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09905" y="9690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480" y="1997075"/>
            <a:ext cx="10607040" cy="217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130" y="1866900"/>
            <a:ext cx="10873740" cy="2308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69265" y="14522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265" y="231775"/>
            <a:ext cx="10972800" cy="1272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245" y="1974215"/>
            <a:ext cx="11205845" cy="4178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2510" y="721360"/>
            <a:ext cx="10126980" cy="3070860"/>
          </a:xfrm>
          <a:prstGeom prst="rect">
            <a:avLst/>
          </a:prstGeom>
        </p:spPr>
      </p:pic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11" y="2586112"/>
            <a:ext cx="562053" cy="543001"/>
          </a:xfrm>
          <a:prstGeom prst="rect">
            <a:avLst/>
          </a:prstGeom>
        </p:spPr>
      </p:pic>
      <p:pic>
        <p:nvPicPr>
          <p:cNvPr id="6" name="图片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11" y="324905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2315" y="2135505"/>
            <a:ext cx="10972800" cy="2011680"/>
            <a:chOff x="1169" y="3363"/>
            <a:chExt cx="17280" cy="31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9" y="3363"/>
              <a:ext cx="17280" cy="105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1" y="4419"/>
              <a:ext cx="16572" cy="211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5784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465" y="1233170"/>
            <a:ext cx="10927080" cy="4587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060" y="718820"/>
            <a:ext cx="10027920" cy="3718560"/>
          </a:xfrm>
          <a:prstGeom prst="rect">
            <a:avLst/>
          </a:prstGeom>
        </p:spPr>
      </p:pic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106" y="1454542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106" y="2119387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106" y="278423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015" y="1866900"/>
            <a:ext cx="10546080" cy="2255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" y="1866265"/>
            <a:ext cx="10660380" cy="3550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130" y="2015490"/>
            <a:ext cx="10873740" cy="2827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100" y="1122680"/>
            <a:ext cx="11567160" cy="197358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10549255" y="129222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490" y="34194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4205605"/>
            <a:ext cx="11391900" cy="929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5950" y="3135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070" y="528955"/>
            <a:ext cx="11788140" cy="19278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1035030" y="60642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815" y="3156585"/>
            <a:ext cx="7612380" cy="480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6760" y="29679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755650"/>
            <a:ext cx="12016740" cy="163068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10896600" y="91884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4395" y="2897505"/>
            <a:ext cx="8145780" cy="662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7995" y="34804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305" y="950595"/>
            <a:ext cx="10408920" cy="14325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9846310" y="95059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995" y="4197350"/>
            <a:ext cx="11201400" cy="1188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8140" y="32785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495" y="709930"/>
            <a:ext cx="11498580" cy="19659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2310765" y="161353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615" y="3800475"/>
            <a:ext cx="11300460" cy="1280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3055" y="34886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055" y="842645"/>
            <a:ext cx="10012680" cy="15087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8352790" y="95377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890" y="4010660"/>
            <a:ext cx="11315700" cy="1165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403</Words>
  <Application>WPS 演示</Application>
  <PresentationFormat>宽屏</PresentationFormat>
  <Paragraphs>143</Paragraphs>
  <Slides>36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136</cp:revision>
  <dcterms:created xsi:type="dcterms:W3CDTF">2021-08-19T06:32:00Z</dcterms:created>
  <dcterms:modified xsi:type="dcterms:W3CDTF">2023-02-17T09:35:13Z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