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74" r:id="rId28"/>
    <p:sldId id="475" r:id="rId29"/>
    <p:sldId id="440" r:id="rId30"/>
    <p:sldId id="476" r:id="rId31"/>
    <p:sldId id="477" r:id="rId32"/>
    <p:sldId id="468" r:id="rId33"/>
    <p:sldId id="478" r:id="rId34"/>
    <p:sldId id="479" r:id="rId35"/>
    <p:sldId id="470" r:id="rId36"/>
    <p:sldId id="480" r:id="rId37"/>
    <p:sldId id="481" r:id="rId38"/>
    <p:sldId id="482" r:id="rId39"/>
    <p:sldId id="466" r:id="rId40"/>
  </p:sldIdLst>
  <p:sldSz cx="12192000" cy="6858000"/>
  <p:notesSz cx="6858000" cy="9144000"/>
  <p:embeddedFontLst>
    <p:embeddedFont>
      <p:font typeface="方正黑体简体" panose="03000509000000000000" charset="-122"/>
      <p:regular r:id="rId44"/>
    </p:embeddedFont>
    <p:embeddedFont>
      <p:font typeface="微软雅黑" panose="020B0503020204020204" pitchFamily="34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等线" panose="02010600030101010101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74"/>
            <p14:sldId id="475"/>
            <p14:sldId id="440"/>
            <p14:sldId id="476"/>
            <p14:sldId id="477"/>
            <p14:sldId id="468"/>
            <p14:sldId id="478"/>
            <p14:sldId id="479"/>
            <p14:sldId id="470"/>
            <p14:sldId id="480"/>
            <p14:sldId id="481"/>
            <p14:sldId id="482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76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76"/>
        <p:guide pos="7391"/>
        <p:guide orient="horz" pos="39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4.xml"/><Relationship Id="rId50" Type="http://schemas.openxmlformats.org/officeDocument/2006/relationships/font" Target="fonts/font7.fntdata"/><Relationship Id="rId5" Type="http://schemas.openxmlformats.org/officeDocument/2006/relationships/slide" Target="slides/slide2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3.png"/><Relationship Id="rId3" Type="http://schemas.openxmlformats.org/officeDocument/2006/relationships/slide" Target="slide25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4.xml"/><Relationship Id="rId4" Type="http://schemas.openxmlformats.org/officeDocument/2006/relationships/slide" Target="slide29.xml"/><Relationship Id="rId3" Type="http://schemas.openxmlformats.org/officeDocument/2006/relationships/image" Target="../media/image53.png"/><Relationship Id="rId2" Type="http://schemas.openxmlformats.org/officeDocument/2006/relationships/slide" Target="slide28.xml"/><Relationship Id="rId1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2.xml"/><Relationship Id="rId3" Type="http://schemas.openxmlformats.org/officeDocument/2006/relationships/image" Target="../media/image53.png"/><Relationship Id="rId2" Type="http://schemas.openxmlformats.org/officeDocument/2006/relationships/slide" Target="slide31.xml"/><Relationship Id="rId1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6.xml"/><Relationship Id="rId4" Type="http://schemas.openxmlformats.org/officeDocument/2006/relationships/slide" Target="slide35.xml"/><Relationship Id="rId3" Type="http://schemas.openxmlformats.org/officeDocument/2006/relationships/image" Target="../media/image53.png"/><Relationship Id="rId2" Type="http://schemas.openxmlformats.org/officeDocument/2006/relationships/slide" Target="slide34.xml"/><Relationship Id="rId1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1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5.png"/><Relationship Id="rId1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6.png"/><Relationship Id="rId1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2912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33934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" y="873125"/>
            <a:ext cx="10027920" cy="12573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249555" y="94526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0" y="3223895"/>
            <a:ext cx="5478780" cy="861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12445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1063625"/>
            <a:ext cx="8968740" cy="19354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163195" y="106337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90" y="3858895"/>
            <a:ext cx="11742420" cy="103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58190" y="30041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390" y="722630"/>
            <a:ext cx="10972800" cy="152400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320935" y="8411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90" y="3526155"/>
            <a:ext cx="10668000" cy="8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320" y="1136015"/>
            <a:ext cx="10035540" cy="13563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5662565" y="124879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0" y="4265295"/>
            <a:ext cx="7787640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33755" y="34544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870585"/>
            <a:ext cx="11239500" cy="12649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112270" y="100558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310" y="3442970"/>
            <a:ext cx="6141720" cy="53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5615" y="299148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095" y="915670"/>
            <a:ext cx="10370820" cy="12496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937135" y="91541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" y="3596640"/>
            <a:ext cx="11704320" cy="1630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7845" y="31680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610" y="1146175"/>
            <a:ext cx="9875520" cy="124968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294515" y="11459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3907790"/>
            <a:ext cx="11689080" cy="1386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7390" y="352361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630" y="856615"/>
            <a:ext cx="10027920" cy="21412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187450" y="102336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390" y="4253865"/>
            <a:ext cx="11178540" cy="1188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1495" y="25615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450" y="1160780"/>
            <a:ext cx="11163300" cy="11658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0418080" y="116052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" y="3312160"/>
            <a:ext cx="11757660" cy="1996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44930" y="624205"/>
            <a:ext cx="1007427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第6章 直线与圆的方程测试卷（A）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240" y="2119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565" y="48228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9035" y="1167130"/>
            <a:ext cx="6416040" cy="426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895" y="3583305"/>
            <a:ext cx="8100060" cy="662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2540" y="1028700"/>
            <a:ext cx="44196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3415" y="2012315"/>
            <a:ext cx="7459980" cy="655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4290" y="3376295"/>
            <a:ext cx="800100" cy="624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7105" y="4607560"/>
            <a:ext cx="3787140" cy="95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1180" y="44196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495" y="17843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885" y="636270"/>
            <a:ext cx="8717280" cy="63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3640" y="3163570"/>
            <a:ext cx="9700260" cy="662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7245" y="636270"/>
            <a:ext cx="1935480" cy="47244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011045" y="1831340"/>
            <a:ext cx="10073640" cy="914400"/>
            <a:chOff x="1668" y="5022"/>
            <a:chExt cx="15864" cy="14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8" y="5022"/>
              <a:ext cx="15864" cy="75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8" y="5778"/>
              <a:ext cx="5376" cy="684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8020" y="3092450"/>
            <a:ext cx="640080" cy="5181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4355" y="4244340"/>
            <a:ext cx="9997440" cy="1074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1180" y="25190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940" y="803910"/>
            <a:ext cx="8321040" cy="708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7480" y="702310"/>
            <a:ext cx="2811780" cy="5029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45945" y="2519045"/>
            <a:ext cx="9611995" cy="1021080"/>
            <a:chOff x="1873" y="5010"/>
            <a:chExt cx="15137" cy="16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0" y="5010"/>
              <a:ext cx="14820" cy="78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3" y="5790"/>
              <a:ext cx="6792" cy="8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8275" y="225174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6155" y="1198880"/>
            <a:ext cx="9837420" cy="1943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2675" y="2537460"/>
            <a:ext cx="3390900" cy="3589020"/>
          </a:xfrm>
          <a:prstGeom prst="rect">
            <a:avLst/>
          </a:prstGeom>
        </p:spPr>
      </p:pic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46" y="1898407"/>
            <a:ext cx="562053" cy="543001"/>
          </a:xfrm>
          <a:prstGeom prst="rect">
            <a:avLst/>
          </a:prstGeom>
        </p:spPr>
      </p:pic>
      <p:pic>
        <p:nvPicPr>
          <p:cNvPr id="9" name="图片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46" y="253721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850" y="11982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0" y="1779270"/>
            <a:ext cx="11163300" cy="2164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850" y="11982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615" y="2049780"/>
            <a:ext cx="11544300" cy="2758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715" y="594995"/>
            <a:ext cx="9037320" cy="2156460"/>
          </a:xfrm>
          <a:prstGeom prst="rect">
            <a:avLst/>
          </a:prstGeom>
        </p:spPr>
      </p:pic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11" y="1238642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11" y="191618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850" y="11982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" y="1824355"/>
            <a:ext cx="10988040" cy="2339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850" y="11982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" y="2038985"/>
            <a:ext cx="11414760" cy="203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252216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210" y="998855"/>
            <a:ext cx="11330940" cy="2065020"/>
          </a:xfrm>
          <a:prstGeom prst="rect">
            <a:avLst/>
          </a:prstGeom>
        </p:spPr>
      </p:pic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86" y="1759977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86" y="238481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850" y="11982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" y="2489200"/>
            <a:ext cx="11216640" cy="102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8340" y="1781175"/>
            <a:ext cx="11153140" cy="2980055"/>
            <a:chOff x="1182" y="3573"/>
            <a:chExt cx="17564" cy="46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2" y="3573"/>
              <a:ext cx="8448" cy="63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0" y="4042"/>
              <a:ext cx="17256" cy="42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2520" y="974090"/>
            <a:ext cx="9029700" cy="3017520"/>
          </a:xfrm>
          <a:prstGeom prst="rect">
            <a:avLst/>
          </a:prstGeom>
        </p:spPr>
      </p:pic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171" y="1846337"/>
            <a:ext cx="562053" cy="543001"/>
          </a:xfrm>
          <a:prstGeom prst="rect">
            <a:avLst/>
          </a:prstGeom>
        </p:spPr>
      </p:pic>
      <p:pic>
        <p:nvPicPr>
          <p:cNvPr id="4" name="图片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171" y="2471812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171" y="3157612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endSnd/>
        </p:sndAc>
      </p:transition>
    </mc:Choice>
    <mc:Fallback>
      <p:transition spd="slow">
        <p:fade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420" y="1960245"/>
            <a:ext cx="11117580" cy="1021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30" y="2025015"/>
            <a:ext cx="11346180" cy="2346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" name="文本框 9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20" y="9232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" y="1831975"/>
            <a:ext cx="12047220" cy="150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一、选择题：本大题共15小题，每小题5分，满分75分.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50" y="1365885"/>
            <a:ext cx="11437620" cy="134874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8067310" y="145707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5990" y="4272280"/>
            <a:ext cx="7780020" cy="899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385" y="764540"/>
            <a:ext cx="11201400" cy="18745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772670" y="97955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8215" y="3752215"/>
            <a:ext cx="5913120" cy="96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045" y="902970"/>
            <a:ext cx="9570720" cy="21183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017020" y="102336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005" y="4551045"/>
            <a:ext cx="10500360" cy="655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5975" y="400939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" y="914400"/>
            <a:ext cx="10408920" cy="24079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9195705" y="107480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75" y="4531360"/>
            <a:ext cx="10858500" cy="853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165" y="993775"/>
            <a:ext cx="9913620" cy="124206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6148975" y="105765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4291330"/>
            <a:ext cx="6088380" cy="861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9890" y="303720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620" y="964565"/>
            <a:ext cx="9951720" cy="126492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7711075" y="106654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890" y="3702685"/>
            <a:ext cx="11742420" cy="1501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4efd0c85-3181-4adc-a37c-48433d3e5bba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400</Words>
  <Application>WPS 演示</Application>
  <PresentationFormat>宽屏</PresentationFormat>
  <Paragraphs>145</Paragraphs>
  <Slides>37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126</cp:revision>
  <dcterms:created xsi:type="dcterms:W3CDTF">2021-08-19T06:32:00Z</dcterms:created>
  <dcterms:modified xsi:type="dcterms:W3CDTF">2023-02-17T10:00:03Z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