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33" r:id="rId25"/>
    <p:sldId id="307" r:id="rId26"/>
    <p:sldId id="436" r:id="rId27"/>
    <p:sldId id="438" r:id="rId28"/>
    <p:sldId id="440" r:id="rId29"/>
    <p:sldId id="442" r:id="rId30"/>
    <p:sldId id="470" r:id="rId31"/>
    <p:sldId id="471" r:id="rId32"/>
    <p:sldId id="467" r:id="rId33"/>
    <p:sldId id="468" r:id="rId34"/>
    <p:sldId id="466" r:id="rId35"/>
  </p:sldIdLst>
  <p:sldSz cx="12192000" cy="6858000"/>
  <p:notesSz cx="6858000" cy="9144000"/>
  <p:embeddedFontLst>
    <p:embeddedFont>
      <p:font typeface="方正黑体简体" panose="03000509000000000000" charset="-122"/>
      <p:regular r:id="rId39"/>
    </p:embeddedFont>
    <p:embeddedFont>
      <p:font typeface="微软雅黑" panose="020B0503020204020204" pitchFamily="34" charset="-122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等线" panose="02010600030101010101" charset="-122"/>
      <p:regular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33"/>
            <p14:sldId id="307"/>
            <p14:sldId id="436"/>
            <p14:sldId id="438"/>
            <p14:sldId id="440"/>
            <p14:sldId id="442"/>
            <p14:sldId id="470"/>
            <p14:sldId id="471"/>
            <p14:sldId id="467"/>
            <p14:sldId id="468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100" userDrawn="1">
          <p15:clr>
            <a:srgbClr val="A4A3A4"/>
          </p15:clr>
        </p15:guide>
        <p15:guide id="4" pos="7391" userDrawn="1">
          <p15:clr>
            <a:srgbClr val="A4A3A4"/>
          </p15:clr>
        </p15:guide>
        <p15:guide id="5" orient="horz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100"/>
        <p:guide pos="7391"/>
        <p:guide orient="horz" pos="39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7.xml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4.xml"/><Relationship Id="rId5" Type="http://schemas.openxmlformats.org/officeDocument/2006/relationships/slide" Target="slide29.xml"/><Relationship Id="rId4" Type="http://schemas.openxmlformats.org/officeDocument/2006/relationships/slide" Target="slide28.xml"/><Relationship Id="rId3" Type="http://schemas.openxmlformats.org/officeDocument/2006/relationships/image" Target="../media/image55.png"/><Relationship Id="rId2" Type="http://schemas.openxmlformats.org/officeDocument/2006/relationships/slide" Target="slide27.xml"/><Relationship Id="rId1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6.png"/><Relationship Id="rId1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7.png"/><Relationship Id="rId1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8.png"/><Relationship Id="rId1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3380" y="30721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30" y="1254760"/>
            <a:ext cx="10645140" cy="11887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150475" y="125476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" y="3695065"/>
            <a:ext cx="11330940" cy="1216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4980" y="3435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040" y="1386205"/>
            <a:ext cx="10355580" cy="18973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245725" y="144843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850" y="3957320"/>
            <a:ext cx="11310620" cy="1706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3580" y="33147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230" y="744855"/>
            <a:ext cx="10934700" cy="12877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684520" y="74485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6325" y="3836670"/>
            <a:ext cx="9761220" cy="922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0205" y="34455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0" y="541655"/>
            <a:ext cx="8839200" cy="25450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608445" y="61531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030" y="4036060"/>
            <a:ext cx="11711940" cy="1554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1790" y="35026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00" y="607060"/>
            <a:ext cx="12222480" cy="25527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76960" y="187515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790" y="4122420"/>
            <a:ext cx="11696700" cy="1005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4960" y="36061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180" y="1064260"/>
            <a:ext cx="8869680" cy="18135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893050" y="106426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25" y="4074795"/>
            <a:ext cx="10835640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1310" y="34544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360" y="1225550"/>
            <a:ext cx="9784080" cy="17678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186545" y="122555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805" y="3976370"/>
            <a:ext cx="11478260" cy="1112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8585" y="281178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145" y="1148080"/>
            <a:ext cx="10805160" cy="12115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507855" y="114808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" y="3388995"/>
            <a:ext cx="11650980" cy="2009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7660" y="26231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578485"/>
            <a:ext cx="9014460" cy="18973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944485" y="64516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1180" y="3145155"/>
            <a:ext cx="11033760" cy="2444750"/>
            <a:chOff x="989" y="4044"/>
            <a:chExt cx="18396" cy="40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9" y="4044"/>
              <a:ext cx="18396" cy="271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9" y="6843"/>
              <a:ext cx="10020" cy="12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28950" y="450215"/>
            <a:ext cx="55251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期中测试卷（A）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7240" y="2119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5135" y="43967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2070" y="1335405"/>
            <a:ext cx="5676900" cy="541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1885" y="3442335"/>
            <a:ext cx="8023860" cy="510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4055" y="1259205"/>
            <a:ext cx="487680" cy="518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0" y="2032000"/>
            <a:ext cx="83820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7010" y="3294380"/>
            <a:ext cx="2232660" cy="5105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7370" y="4396740"/>
            <a:ext cx="9928860" cy="1135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2795" y="48279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2625" y="19431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625" y="1026160"/>
            <a:ext cx="931926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" y="3595370"/>
            <a:ext cx="794004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1085" y="684530"/>
            <a:ext cx="1394460" cy="754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7555" y="1853565"/>
            <a:ext cx="8397240" cy="701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6325" y="3533140"/>
            <a:ext cx="777240" cy="4876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490" y="4791710"/>
            <a:ext cx="7734300" cy="594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5135" y="26250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860" y="1146810"/>
            <a:ext cx="9593580" cy="731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6830" y="1280160"/>
            <a:ext cx="1851660" cy="4648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2920" y="2625090"/>
            <a:ext cx="10012680" cy="1013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940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955" y="1351280"/>
            <a:ext cx="3870960" cy="1379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4805" y="3168015"/>
            <a:ext cx="10847705" cy="1539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61035" y="18923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2270" y="487045"/>
            <a:ext cx="307086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5" y="2501265"/>
            <a:ext cx="10668000" cy="2926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005" y="588010"/>
            <a:ext cx="9730740" cy="2712720"/>
          </a:xfrm>
          <a:prstGeom prst="rect">
            <a:avLst/>
          </a:prstGeom>
        </p:spPr>
      </p:pic>
      <p:pic>
        <p:nvPicPr>
          <p:cNvPr id="9" name="图片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86" y="1272297"/>
            <a:ext cx="562053" cy="543001"/>
          </a:xfrm>
          <a:prstGeom prst="rect">
            <a:avLst/>
          </a:prstGeom>
        </p:spPr>
      </p:pic>
      <p:pic>
        <p:nvPicPr>
          <p:cNvPr id="10" name="图片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86" y="1958732"/>
            <a:ext cx="562053" cy="543001"/>
          </a:xfrm>
          <a:prstGeom prst="rect">
            <a:avLst/>
          </a:prstGeom>
        </p:spPr>
      </p:pic>
      <p:pic>
        <p:nvPicPr>
          <p:cNvPr id="11" name="图片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86" y="264516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03530" y="5683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4" name="文本框 3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070" y="1316990"/>
            <a:ext cx="11071860" cy="1295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03530" y="5683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4" name="文本框 3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615" y="1310005"/>
            <a:ext cx="11163300" cy="617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03530" y="5683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4" name="文本框 3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955" y="1402715"/>
            <a:ext cx="11216640" cy="243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59385" y="16370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" y="480695"/>
            <a:ext cx="7856220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7285" y="937895"/>
            <a:ext cx="1737360" cy="563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9240" y="1637030"/>
            <a:ext cx="10652760" cy="2026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254283">
                  <a:alpha val="100000"/>
                </a:srgbClr>
              </a:clrFrom>
              <a:clrTo>
                <a:srgbClr val="254283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245" y="3949700"/>
            <a:ext cx="1676400" cy="5257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22"/>
          <a:stretch>
            <a:fillRect/>
          </a:stretch>
        </p:blipFill>
        <p:spPr>
          <a:xfrm>
            <a:off x="1443355" y="4593590"/>
            <a:ext cx="10477500" cy="12344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-16510" y="45935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14300" y="18624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815" y="220980"/>
            <a:ext cx="11490960" cy="12877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509395" y="1915795"/>
            <a:ext cx="10475595" cy="4104640"/>
            <a:chOff x="1428" y="2779"/>
            <a:chExt cx="17544" cy="67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8" y="2779"/>
              <a:ext cx="9036" cy="70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8" y="3487"/>
              <a:ext cx="17544" cy="604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266190"/>
            <a:ext cx="10995660" cy="12192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8006080" y="12661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490" y="30454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3567430"/>
            <a:ext cx="11535410" cy="1330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5950" y="3135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285" y="581025"/>
            <a:ext cx="10782300" cy="14249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411980" y="72771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22223E">
                  <a:alpha val="100000"/>
                </a:srgbClr>
              </a:clrFrom>
              <a:clrTo>
                <a:srgbClr val="22223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6590" y="3070860"/>
            <a:ext cx="6012180" cy="58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6760" y="29679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385" y="692150"/>
            <a:ext cx="10988040" cy="12725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290695" y="87566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7590" y="2967990"/>
            <a:ext cx="3947160" cy="441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59155" y="36195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220" y="1469390"/>
            <a:ext cx="11170920" cy="11582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464050" y="14693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9020" y="3566795"/>
            <a:ext cx="6842760" cy="487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28980" y="36188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82345"/>
            <a:ext cx="11399520" cy="12649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601335" y="111823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8845" y="3531235"/>
            <a:ext cx="71628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6760" y="35839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915" y="1231265"/>
            <a:ext cx="10507980" cy="14782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833870" y="123126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6625" y="3433445"/>
            <a:ext cx="6156960" cy="822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KSO_WM_UNIT_PLACING_PICTURE_USER_VIEWPORT" val="{&quot;height&quot;:2328,&quot;width&quot;:16548}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379</Words>
  <Application>WPS 演示</Application>
  <PresentationFormat>宽屏</PresentationFormat>
  <Paragraphs>131</Paragraphs>
  <Slides>32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129</cp:revision>
  <dcterms:created xsi:type="dcterms:W3CDTF">2021-08-19T06:32:00Z</dcterms:created>
  <dcterms:modified xsi:type="dcterms:W3CDTF">2023-02-17T10:08:11Z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