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8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47" r:id="rId16"/>
    <p:sldId id="448" r:id="rId17"/>
    <p:sldId id="449" r:id="rId18"/>
    <p:sldId id="450" r:id="rId19"/>
    <p:sldId id="451" r:id="rId20"/>
    <p:sldId id="452" r:id="rId21"/>
    <p:sldId id="355" r:id="rId22"/>
    <p:sldId id="432" r:id="rId23"/>
    <p:sldId id="431" r:id="rId24"/>
    <p:sldId id="433" r:id="rId25"/>
    <p:sldId id="307" r:id="rId26"/>
    <p:sldId id="436" r:id="rId27"/>
    <p:sldId id="438" r:id="rId28"/>
    <p:sldId id="440" r:id="rId29"/>
    <p:sldId id="468" r:id="rId30"/>
    <p:sldId id="466" r:id="rId31"/>
  </p:sldIdLst>
  <p:sldSz cx="12192000" cy="6858000"/>
  <p:notesSz cx="6858000" cy="9144000"/>
  <p:embeddedFontLst>
    <p:embeddedFont>
      <p:font typeface="方正黑体简体" panose="03000509000000000000" charset="-122"/>
      <p:regular r:id="rId35"/>
    </p:embeddedFont>
    <p:embeddedFont>
      <p:font typeface="微软雅黑" panose="020B0503020204020204" pitchFamily="34" charset="-122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等线" panose="02010600030101010101" charset="-122"/>
      <p:regular r:id="rId41"/>
    </p:embeddedFont>
  </p:embeddedFontLst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314C4C9D-AE76-4E05-B037-5A5DB805C9BD}">
          <p14:sldIdLst>
            <p14:sldId id="256"/>
          </p14:sldIdLst>
        </p14:section>
        <p14:section name="目录页" id="{008E412F-DBDA-49D6-8F52-3723921DFE03}">
          <p14:sldIdLst>
            <p14:sldId id="257"/>
          </p14:sldIdLst>
        </p14:section>
        <p14:section name="过渡页" id="{8A3C5D5E-FAF1-4CC7-AAB2-6446E7D3DE63}">
          <p14:sldIdLst>
            <p14:sldId id="258"/>
          </p14:sldIdLst>
        </p14:section>
        <p14:section name="内页" id="{8D1A6813-68F6-49A0-A239-92955AC6E8C5}">
          <p14:sldIdLst>
            <p14:sldId id="259"/>
            <p14:sldId id="268"/>
            <p14:sldId id="418"/>
            <p14:sldId id="419"/>
            <p14:sldId id="420"/>
            <p14:sldId id="421"/>
            <p14:sldId id="422"/>
            <p14:sldId id="423"/>
            <p14:sldId id="424"/>
            <p14:sldId id="447"/>
            <p14:sldId id="448"/>
            <p14:sldId id="449"/>
            <p14:sldId id="450"/>
            <p14:sldId id="451"/>
            <p14:sldId id="452"/>
            <p14:sldId id="355"/>
            <p14:sldId id="432"/>
            <p14:sldId id="431"/>
            <p14:sldId id="433"/>
            <p14:sldId id="307"/>
            <p14:sldId id="436"/>
            <p14:sldId id="438"/>
            <p14:sldId id="440"/>
            <p14:sldId id="468"/>
          </p14:sldIdLst>
        </p14:section>
        <p14:section name="结束页" id="{98773F69-2DDF-47CC-BD69-D575D8CAAC6E}">
          <p14:sldIdLst>
            <p14:sldId id="466"/>
          </p14:sldIdLst>
        </p14:section>
        <p14:section name="版权页" id="{C8AD3B51-1B7B-4E69-9180-4DEC6400FEC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14" userDrawn="1">
          <p15:clr>
            <a:srgbClr val="A4A3A4"/>
          </p15:clr>
        </p15:guide>
        <p15:guide id="2" orient="horz" pos="4211" userDrawn="1">
          <p15:clr>
            <a:srgbClr val="A4A3A4"/>
          </p15:clr>
        </p15:guide>
        <p15:guide id="3" pos="82" userDrawn="1">
          <p15:clr>
            <a:srgbClr val="A4A3A4"/>
          </p15:clr>
        </p15:guide>
        <p15:guide id="4" pos="7391" userDrawn="1">
          <p15:clr>
            <a:srgbClr val="A4A3A4"/>
          </p15:clr>
        </p15:guide>
        <p15:guide id="5" orient="horz" pos="39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A9B"/>
    <a:srgbClr val="2A6C9F"/>
    <a:srgbClr val="3B8CCB"/>
    <a:srgbClr val="DCC975"/>
    <a:srgbClr val="E6DC32"/>
    <a:srgbClr val="DDDB1F"/>
    <a:srgbClr val="E18787"/>
    <a:srgbClr val="209874"/>
    <a:srgbClr val="2E916A"/>
    <a:srgbClr val="ACD9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70" d="100"/>
          <a:sy n="70" d="100"/>
        </p:scale>
        <p:origin x="412" y="264"/>
      </p:cViewPr>
      <p:guideLst>
        <p:guide orient="horz" pos="114"/>
        <p:guide orient="horz" pos="4211"/>
        <p:guide pos="82"/>
        <p:guide pos="7391"/>
        <p:guide orient="horz" pos="39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7.xml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065" y="0"/>
            <a:ext cx="12215495" cy="93980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0" y="1000125"/>
            <a:ext cx="12208510" cy="0"/>
          </a:xfrm>
          <a:prstGeom prst="line">
            <a:avLst/>
          </a:prstGeom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/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7" name="文本框 6">
            <a:hlinkClick r:id="" action="ppaction://hlinkshowjump?jump=nextslide"/>
          </p:cNvPr>
          <p:cNvSpPr txBox="1"/>
          <p:nvPr userDrawn="1"/>
        </p:nvSpPr>
        <p:spPr>
          <a:xfrm>
            <a:off x="10704830" y="6237605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3.xml"/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tags" Target="../tags/tag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6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62.png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2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97045" y="1698625"/>
            <a:ext cx="345503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zh-CN" sz="4800" b="1" kern="5000" spc="300" dirty="0">
                <a:solidFill>
                  <a:srgbClr val="DCC975"/>
                </a:solidFill>
                <a:cs typeface="Arial" panose="020B0604020202020204" pitchFamily="34" charset="0"/>
              </a:rPr>
              <a:t>同步测试卷</a:t>
            </a:r>
            <a:endParaRPr lang="zh-CN" altLang="zh-CN" sz="4800" b="1" kern="5000" spc="300" dirty="0">
              <a:solidFill>
                <a:srgbClr val="DCC975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1265" y="601345"/>
            <a:ext cx="7485380" cy="1097280"/>
          </a:xfrm>
          <a:prstGeom prst="rect">
            <a:avLst/>
          </a:prstGeom>
          <a:noFill/>
          <a:effectLst>
            <a:outerShdw blurRad="50800" dist="38100" dir="19800000" algn="bl" rotWithShape="0">
              <a:prstClr val="black">
                <a:alpha val="44000"/>
              </a:prstClr>
            </a:outerShdw>
          </a:effectLst>
        </p:spPr>
        <p:txBody>
          <a:bodyPr wrap="square" bIns="36195" rtlCol="0">
            <a:spAutoFit/>
          </a:bodyPr>
          <a:p>
            <a:pPr algn="dist"/>
            <a:r>
              <a:rPr lang="zh-CN" altLang="en-US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r>
              <a:rPr lang="en-US" altLang="zh-CN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基础模块</a:t>
            </a:r>
            <a:endParaRPr lang="en-US" altLang="zh-CN" sz="6600" b="1" spc="700" dirty="0">
              <a:ln w="28575" cmpd="thickThin">
                <a:solidFill>
                  <a:srgbClr val="3B8CCB"/>
                </a:solidFill>
                <a:prstDash val="solid"/>
              </a:ln>
              <a:solidFill>
                <a:schemeClr val="bg1"/>
              </a:solidFill>
              <a:effectLst>
                <a:outerShdw blurRad="152400" dist="76200" algn="l" rotWithShape="0">
                  <a:prstClr val="black">
                    <a:alpha val="40000"/>
                  </a:prst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75420" y="4556760"/>
            <a:ext cx="30035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/>
              <a:t>主编</a:t>
            </a:r>
            <a:r>
              <a:rPr lang="zh-CN" altLang="en-US" sz="2200">
                <a:sym typeface="+mn-ea"/>
              </a:rPr>
              <a:t>　陈显文</a:t>
            </a:r>
            <a:r>
              <a:rPr lang="en-US" altLang="zh-CN" sz="2200">
                <a:sym typeface="+mn-ea"/>
              </a:rPr>
              <a:t>  </a:t>
            </a:r>
            <a:r>
              <a:rPr lang="zh-CN" altLang="en-US" sz="2200">
                <a:sym typeface="+mn-ea"/>
              </a:rPr>
              <a:t>唐琪斌</a:t>
            </a:r>
            <a:r>
              <a:rPr lang="en-US" altLang="zh-CN" sz="2200">
                <a:sym typeface="+mn-ea"/>
              </a:rPr>
              <a:t>  </a:t>
            </a:r>
            <a:endParaRPr lang="en-US" altLang="zh-CN" sz="2200">
              <a:sym typeface="+mn-ea"/>
            </a:endParaRPr>
          </a:p>
          <a:p>
            <a:r>
              <a:rPr lang="en-US" altLang="zh-CN" sz="2200">
                <a:sym typeface="+mn-ea"/>
              </a:rPr>
              <a:t>           </a:t>
            </a:r>
            <a:r>
              <a:rPr lang="zh-CN" altLang="en-US" sz="2200">
                <a:sym typeface="+mn-ea"/>
              </a:rPr>
              <a:t>黎东辉</a:t>
            </a:r>
            <a:endParaRPr lang="zh-CN" altLang="en-US" sz="2200"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379970" y="3675380"/>
            <a:ext cx="1224280" cy="1178560"/>
            <a:chOff x="4392265" y="2154519"/>
            <a:chExt cx="2168184" cy="2231572"/>
          </a:xfrm>
        </p:grpSpPr>
        <p:grpSp>
          <p:nvGrpSpPr>
            <p:cNvPr id="38" name="组合 37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4618305" y="2420212"/>
              <a:ext cx="1716104" cy="1700186"/>
            </a:xfrm>
            <a:prstGeom prst="ellipse">
              <a:avLst/>
            </a:prstGeom>
            <a:solidFill>
              <a:srgbClr val="DCC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p>
              <a:pPr algn="ctr"/>
              <a:r>
                <a:rPr lang="zh-CN" altLang="zh-CN" sz="2400" b="1" dirty="0">
                  <a:solidFill>
                    <a:schemeClr val="tx1"/>
                  </a:solidFill>
                  <a:latin typeface="+mj-ea"/>
                  <a:ea typeface="+mj-ea"/>
                  <a:sym typeface="Source Han Serif SC" panose="02020400000000000000" pitchFamily="18" charset="-122"/>
                </a:rPr>
                <a:t>下册</a:t>
              </a:r>
              <a:endParaRPr lang="zh-CN" altLang="zh-CN" sz="2400" b="1" dirty="0">
                <a:solidFill>
                  <a:schemeClr val="tx1"/>
                </a:solidFill>
                <a:latin typeface="+mj-ea"/>
                <a:ea typeface="+mj-ea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3380" y="30721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761365"/>
            <a:ext cx="11521440" cy="139446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0020300" y="87503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2435" y="2879725"/>
            <a:ext cx="8161020" cy="906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4980" y="3435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500" y="666750"/>
            <a:ext cx="11399520" cy="210312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8883015" y="71882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3885" y="3435350"/>
            <a:ext cx="6568440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1920" y="323342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993775"/>
            <a:ext cx="12039600" cy="136398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3605530" y="111760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590" y="3755390"/>
            <a:ext cx="11849100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0205" y="344551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230" y="814705"/>
            <a:ext cx="11224260" cy="140970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6191885" y="93599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0060" y="3350260"/>
            <a:ext cx="5722620" cy="617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1790" y="33204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710" y="721995"/>
            <a:ext cx="9982200" cy="208026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8779510" y="84899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790" y="3908425"/>
            <a:ext cx="11666220" cy="1089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3850" y="27901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385" y="996950"/>
            <a:ext cx="11544300" cy="128778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9222105" y="107442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740" y="3312160"/>
            <a:ext cx="11780520" cy="1859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1310" y="32442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405" y="975360"/>
            <a:ext cx="11148060" cy="153924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0046970" y="97536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2405" y="3740150"/>
            <a:ext cx="11901170" cy="1373505"/>
            <a:chOff x="110" y="4728"/>
            <a:chExt cx="18742" cy="216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8" y="4728"/>
              <a:ext cx="18504" cy="134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" y="5607"/>
              <a:ext cx="6144" cy="128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6680" y="407670"/>
            <a:ext cx="12298680" cy="2926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695" y="355663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4164965" y="116776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220" y="4078605"/>
            <a:ext cx="11719560" cy="1645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8140" y="33331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5" y="600710"/>
            <a:ext cx="11931650" cy="2348230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2567305" y="139890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65" y="4185285"/>
            <a:ext cx="11833860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01181" y="266974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二、填空题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449705" y="2273935"/>
            <a:ext cx="1312545" cy="355790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28950" y="450215"/>
            <a:ext cx="552513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en-US" sz="48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期中测试卷（B）</a:t>
            </a:r>
            <a:endParaRPr lang="zh-CN" altLang="en-US" sz="48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6710" y="2578100"/>
            <a:ext cx="978535" cy="2527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 录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68675" y="2273935"/>
            <a:ext cx="5741035" cy="1014095"/>
            <a:chOff x="4611" y="3669"/>
            <a:chExt cx="9041" cy="1597"/>
          </a:xfrm>
        </p:grpSpPr>
        <p:sp>
          <p:nvSpPr>
            <p:cNvPr id="5" name="梯形 4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3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8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选择题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流程图: 合并 10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68675" y="3513455"/>
            <a:ext cx="5741035" cy="1014095"/>
            <a:chOff x="4611" y="3669"/>
            <a:chExt cx="9041" cy="1597"/>
          </a:xfrm>
        </p:grpSpPr>
        <p:sp>
          <p:nvSpPr>
            <p:cNvPr id="14" name="梯形 13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3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7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填空题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合并 16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68675" y="4752975"/>
            <a:ext cx="5741035" cy="1014095"/>
            <a:chOff x="4611" y="3669"/>
            <a:chExt cx="9041" cy="1597"/>
          </a:xfrm>
        </p:grpSpPr>
        <p:sp>
          <p:nvSpPr>
            <p:cNvPr id="19" name="梯形 18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13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9" y="4148"/>
              <a:ext cx="412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解答题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流程图: 合并 21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0170" y="122555"/>
            <a:ext cx="9239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二、填空题：本大题共5小题，每小题5分，满分25分.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7240" y="21196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4155" y="431355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010" y="1122680"/>
            <a:ext cx="6598920" cy="533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115" y="3319780"/>
            <a:ext cx="9776460" cy="6705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8830" y="1122680"/>
            <a:ext cx="1562100" cy="533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9475" y="2061210"/>
            <a:ext cx="9334500" cy="7086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3195" y="3099435"/>
            <a:ext cx="579120" cy="8153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2735" y="4244340"/>
            <a:ext cx="10507980" cy="1737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20700" y="430593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2625" y="19431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565" y="541655"/>
            <a:ext cx="6141720" cy="7391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430" y="3128010"/>
            <a:ext cx="11407140" cy="6019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725"/>
          <a:stretch>
            <a:fillRect/>
          </a:stretch>
        </p:blipFill>
        <p:spPr>
          <a:xfrm>
            <a:off x="5761355" y="334645"/>
            <a:ext cx="704215" cy="7543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490" y="1773555"/>
            <a:ext cx="4091940" cy="8610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51820" y="3051175"/>
            <a:ext cx="396240" cy="6172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6420" y="4342130"/>
            <a:ext cx="9311640" cy="1135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45135" y="26250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281E1F">
                  <a:alpha val="100000"/>
                </a:srgbClr>
              </a:clrFrom>
              <a:clrTo>
                <a:srgbClr val="281E1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580" y="1123950"/>
            <a:ext cx="11658600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80980" y="1320165"/>
            <a:ext cx="335280" cy="5276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240" y="3317875"/>
            <a:ext cx="10637520" cy="2156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48275" y="2251743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三、解答题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0" y="0"/>
            <a:ext cx="11989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三、解答题：本大题共4小题，第21、22、23题各12分，第24题14分，满分50分.解答须写出文字说明、证明过程和演算步骤.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5115" y="224282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70" y="953135"/>
            <a:ext cx="7520940" cy="1138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4980" y="2242820"/>
            <a:ext cx="10447020" cy="1510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9485" y="3903980"/>
            <a:ext cx="2392680" cy="10210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3540" y="4834255"/>
            <a:ext cx="10630535" cy="12852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715" y="483425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0" y="17551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795" y="290830"/>
            <a:ext cx="11552555" cy="13163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3355" y="1668145"/>
            <a:ext cx="10448290" cy="4511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0" y="1447800"/>
            <a:ext cx="1364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95250" y="30632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125" y="2484120"/>
            <a:ext cx="2918460" cy="5791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4615" y="1424940"/>
            <a:ext cx="10690860" cy="9753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4760" y="3147060"/>
            <a:ext cx="10736580" cy="9753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0" y="504126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125" y="4420870"/>
            <a:ext cx="219456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4615" y="4954270"/>
            <a:ext cx="9778365" cy="148526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61010" y="342900"/>
            <a:ext cx="4213860" cy="1082040"/>
            <a:chOff x="6924" y="554"/>
            <a:chExt cx="6636" cy="170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24" y="554"/>
              <a:ext cx="6636" cy="99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573" y="1550"/>
              <a:ext cx="3264" cy="70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14300" y="186245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300" y="882015"/>
            <a:ext cx="9966960" cy="8534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935" y="1862455"/>
            <a:ext cx="10607040" cy="3994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45690" y="1026160"/>
            <a:ext cx="7339965" cy="9232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sz="60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感谢您的观看！</a:t>
            </a:r>
            <a:endParaRPr lang="zh-CN" altLang="en-US" sz="60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322066" y="255671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一、选择题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360" y="1274445"/>
            <a:ext cx="10668000" cy="133350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20650" y="0"/>
            <a:ext cx="119100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一、选择题：本大题共 15小题，每小题 5分，满分 75分 . 在每小题给出的四个选项中，只有一项是符合题目要求的.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2763520" y="145669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305" y="347091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0" y="3392805"/>
            <a:ext cx="4366260" cy="678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5950" y="31356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295" y="911860"/>
            <a:ext cx="10904220" cy="131826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6583045" y="104013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5815" y="3014345"/>
            <a:ext cx="4419600" cy="586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2915" y="298577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884555"/>
            <a:ext cx="11544300" cy="130302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5176520" y="103949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" y="3507740"/>
            <a:ext cx="11711940" cy="1767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15975" y="386270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710" y="939165"/>
            <a:ext cx="10058400" cy="220218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3553460" y="104013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5840" y="3782695"/>
            <a:ext cx="4762500" cy="601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7520" y="35496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345" y="787400"/>
            <a:ext cx="11490960" cy="158496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9004300" y="84899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590" y="4140835"/>
            <a:ext cx="11734800" cy="1371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2270" y="343662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90" y="376555"/>
            <a:ext cx="10591800" cy="204216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8787765" y="51943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070" y="3893820"/>
            <a:ext cx="11833860" cy="1257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KSO_WM_UNIT_PLACING_PICTURE_USER_VIEWPORT" val="{&quot;height&quot;:840,&quot;width&quot;:10392}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00A9D133-BE85-4E3A-94B7-5FDC08C9567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"/>
  <p:tag name="COMMONDATA" val="eyJoZGlkIjoiOTZhODQ0MzExYTJkODJhZmUzYjhiZjJlMzExMzg5NzMifQ=="/>
  <p:tag name="KSO_WPP_MARK_KEY" val="f84eb03b-55ed-4395-9190-f89abf3769ef"/>
</p:tagLst>
</file>

<file path=ppt/theme/theme1.xml><?xml version="1.0" encoding="utf-8"?>
<a:theme xmlns:a="http://schemas.openxmlformats.org/drawingml/2006/main" name="千图网PPT模板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33455"/>
      </a:accent1>
      <a:accent2>
        <a:srgbClr val="DCC975"/>
      </a:accent2>
      <a:accent3>
        <a:srgbClr val="2D2C2B"/>
      </a:accent3>
      <a:accent4>
        <a:srgbClr val="076C82"/>
      </a:accent4>
      <a:accent5>
        <a:srgbClr val="033455"/>
      </a:accent5>
      <a:accent6>
        <a:srgbClr val="DCC97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0</TotalTime>
  <Words>369</Words>
  <Application>WPS 演示</Application>
  <PresentationFormat>宽屏</PresentationFormat>
  <Paragraphs>123</Paragraphs>
  <Slides>28</Slides>
  <Notes>34</Notes>
  <HiddenSlides>4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方正黑体简体</vt:lpstr>
      <vt:lpstr>iekie pocangqiong</vt:lpstr>
      <vt:lpstr>微软雅黑</vt:lpstr>
      <vt:lpstr>Calibri</vt:lpstr>
      <vt:lpstr>Source Han Serif SC</vt:lpstr>
      <vt:lpstr>Helvetica-Roman-SemiB</vt:lpstr>
      <vt:lpstr>朗太書体</vt:lpstr>
      <vt:lpstr>SimSun-ExtB</vt:lpstr>
      <vt:lpstr>Times New Roman</vt:lpstr>
      <vt:lpstr>等线</vt:lpstr>
      <vt:lpstr>Arial Unicode MS</vt:lpstr>
      <vt:lpstr>千图网PPT模板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孙启豪</dc:creator>
  <cp:lastModifiedBy>Administrator</cp:lastModifiedBy>
  <cp:revision>131</cp:revision>
  <dcterms:created xsi:type="dcterms:W3CDTF">2021-08-19T06:32:00Z</dcterms:created>
  <dcterms:modified xsi:type="dcterms:W3CDTF">2023-02-17T10:08:56Z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7091F191D4624737AE563BFDB340E7CD</vt:lpwstr>
  </property>
  <property fmtid="{D5CDD505-2E9C-101B-9397-08002B2CF9AE}" pid="3" name="KSOProductBuildVer">
    <vt:lpwstr>2052-11.1.0.13703</vt:lpwstr>
  </property>
</Properties>
</file>