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8" r:id="rId8"/>
    <p:sldId id="418" r:id="rId9"/>
    <p:sldId id="419" r:id="rId10"/>
    <p:sldId id="420" r:id="rId11"/>
    <p:sldId id="421" r:id="rId12"/>
    <p:sldId id="422" r:id="rId13"/>
    <p:sldId id="423" r:id="rId14"/>
    <p:sldId id="424" r:id="rId15"/>
    <p:sldId id="447" r:id="rId16"/>
    <p:sldId id="448" r:id="rId17"/>
    <p:sldId id="449" r:id="rId18"/>
    <p:sldId id="450" r:id="rId19"/>
    <p:sldId id="451" r:id="rId20"/>
    <p:sldId id="452" r:id="rId21"/>
    <p:sldId id="355" r:id="rId22"/>
    <p:sldId id="432" r:id="rId23"/>
    <p:sldId id="431" r:id="rId24"/>
    <p:sldId id="470" r:id="rId25"/>
    <p:sldId id="307" r:id="rId26"/>
    <p:sldId id="436" r:id="rId27"/>
    <p:sldId id="438" r:id="rId28"/>
    <p:sldId id="486" r:id="rId29"/>
    <p:sldId id="483" r:id="rId30"/>
    <p:sldId id="468" r:id="rId31"/>
    <p:sldId id="487" r:id="rId32"/>
    <p:sldId id="488" r:id="rId33"/>
    <p:sldId id="466" r:id="rId34"/>
  </p:sldIdLst>
  <p:sldSz cx="12192000" cy="6858000"/>
  <p:notesSz cx="6858000" cy="9144000"/>
  <p:embeddedFontLst>
    <p:embeddedFont>
      <p:font typeface="方正黑体简体" panose="03000509000000000000" charset="-122"/>
      <p:regular r:id="rId38"/>
    </p:embeddedFont>
    <p:embeddedFont>
      <p:font typeface="微软雅黑" panose="020B0503020204020204" pitchFamily="34" charset="-122"/>
      <p:regular r:id="rId39"/>
    </p:embeddedFont>
    <p:embeddedFont>
      <p:font typeface="Calibri" panose="020F0502020204030204" pitchFamily="34" charset="0"/>
      <p:regular r:id="rId40"/>
      <p:bold r:id="rId41"/>
      <p:italic r:id="rId42"/>
      <p:boldItalic r:id="rId43"/>
    </p:embeddedFont>
    <p:embeddedFont>
      <p:font typeface="等线" panose="02010600030101010101" charset="-122"/>
      <p:regular r:id="rId44"/>
    </p:embeddedFont>
  </p:embeddedFontLst>
  <p:custDataLst>
    <p:tags r:id="rId4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首页" id="{314C4C9D-AE76-4E05-B037-5A5DB805C9BD}">
          <p14:sldIdLst>
            <p14:sldId id="256"/>
          </p14:sldIdLst>
        </p14:section>
        <p14:section name="目录页" id="{008E412F-DBDA-49D6-8F52-3723921DFE03}">
          <p14:sldIdLst>
            <p14:sldId id="257"/>
          </p14:sldIdLst>
        </p14:section>
        <p14:section name="过渡页" id="{8A3C5D5E-FAF1-4CC7-AAB2-6446E7D3DE63}">
          <p14:sldIdLst>
            <p14:sldId id="258"/>
          </p14:sldIdLst>
        </p14:section>
        <p14:section name="内页" id="{8D1A6813-68F6-49A0-A239-92955AC6E8C5}">
          <p14:sldIdLst>
            <p14:sldId id="259"/>
            <p14:sldId id="268"/>
            <p14:sldId id="418"/>
            <p14:sldId id="419"/>
            <p14:sldId id="420"/>
            <p14:sldId id="421"/>
            <p14:sldId id="422"/>
            <p14:sldId id="423"/>
            <p14:sldId id="424"/>
            <p14:sldId id="447"/>
            <p14:sldId id="448"/>
            <p14:sldId id="449"/>
            <p14:sldId id="450"/>
            <p14:sldId id="451"/>
            <p14:sldId id="452"/>
            <p14:sldId id="355"/>
            <p14:sldId id="432"/>
            <p14:sldId id="431"/>
            <p14:sldId id="470"/>
            <p14:sldId id="307"/>
            <p14:sldId id="436"/>
            <p14:sldId id="438"/>
            <p14:sldId id="486"/>
            <p14:sldId id="483"/>
            <p14:sldId id="468"/>
            <p14:sldId id="487"/>
            <p14:sldId id="488"/>
          </p14:sldIdLst>
        </p14:section>
        <p14:section name="结束页" id="{98773F69-2DDF-47CC-BD69-D575D8CAAC6E}">
          <p14:sldIdLst>
            <p14:sldId id="466"/>
          </p14:sldIdLst>
        </p14:section>
        <p14:section name="版权页" id="{C8AD3B51-1B7B-4E69-9180-4DEC6400FEC2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114" userDrawn="1">
          <p15:clr>
            <a:srgbClr val="A4A3A4"/>
          </p15:clr>
        </p15:guide>
        <p15:guide id="2" orient="horz" pos="4211" userDrawn="1">
          <p15:clr>
            <a:srgbClr val="A4A3A4"/>
          </p15:clr>
        </p15:guide>
        <p15:guide id="3" pos="82" userDrawn="1">
          <p15:clr>
            <a:srgbClr val="A4A3A4"/>
          </p15:clr>
        </p15:guide>
        <p15:guide id="4" pos="7392" userDrawn="1">
          <p15:clr>
            <a:srgbClr val="A4A3A4"/>
          </p15:clr>
        </p15:guide>
        <p15:guide id="5" orient="horz" pos="396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36A9B"/>
    <a:srgbClr val="2A6C9F"/>
    <a:srgbClr val="3B8CCB"/>
    <a:srgbClr val="DCC975"/>
    <a:srgbClr val="E6DC32"/>
    <a:srgbClr val="DDDB1F"/>
    <a:srgbClr val="E18787"/>
    <a:srgbClr val="209874"/>
    <a:srgbClr val="2E916A"/>
    <a:srgbClr val="ACD9C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18" autoAdjust="0"/>
  </p:normalViewPr>
  <p:slideViewPr>
    <p:cSldViewPr snapToGrid="0" showGuides="1">
      <p:cViewPr>
        <p:scale>
          <a:sx n="70" d="100"/>
          <a:sy n="70" d="100"/>
        </p:scale>
        <p:origin x="412" y="264"/>
      </p:cViewPr>
      <p:guideLst>
        <p:guide orient="horz" pos="114"/>
        <p:guide orient="horz" pos="4211"/>
        <p:guide pos="82"/>
        <p:guide pos="7392"/>
        <p:guide orient="horz" pos="396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5" Type="http://schemas.openxmlformats.org/officeDocument/2006/relationships/tags" Target="tags/tag6.xml"/><Relationship Id="rId44" Type="http://schemas.openxmlformats.org/officeDocument/2006/relationships/font" Target="fonts/font7.fntdata"/><Relationship Id="rId43" Type="http://schemas.openxmlformats.org/officeDocument/2006/relationships/font" Target="fonts/font6.fntdata"/><Relationship Id="rId42" Type="http://schemas.openxmlformats.org/officeDocument/2006/relationships/font" Target="fonts/font5.fntdata"/><Relationship Id="rId41" Type="http://schemas.openxmlformats.org/officeDocument/2006/relationships/font" Target="fonts/font4.fntdata"/><Relationship Id="rId40" Type="http://schemas.openxmlformats.org/officeDocument/2006/relationships/font" Target="fonts/font3.fntdata"/><Relationship Id="rId4" Type="http://schemas.openxmlformats.org/officeDocument/2006/relationships/notesMaster" Target="notesMasters/notesMaster1.xml"/><Relationship Id="rId39" Type="http://schemas.openxmlformats.org/officeDocument/2006/relationships/font" Target="fonts/font2.fntdata"/><Relationship Id="rId38" Type="http://schemas.openxmlformats.org/officeDocument/2006/relationships/font" Target="fonts/font1.fntdata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1743F9-9B08-422F-9ECE-BE7148BC7DD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本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模板部分元素使用了幻灯片母版制作。如果需要修改，点击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视图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幻灯片母版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修改 完成后关闭编辑母版即可。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本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模板部分元素使用了幻灯片母版制作。如果需要修改，点击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视图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幻灯片母版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修改 完成后关闭编辑母版即可。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首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5000">
        <p14:ripple/>
      </p:transition>
    </mc:Choice>
    <mc:Fallback>
      <p:transition spd="slow" advClick="0" advTm="5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首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hlinkClick r:id="rId2" action="ppaction://hlinksldjump"/>
          </p:cNvPr>
          <p:cNvSpPr txBox="1"/>
          <p:nvPr userDrawn="1">
            <p:custDataLst>
              <p:tags r:id="rId3"/>
            </p:custDataLst>
          </p:nvPr>
        </p:nvSpPr>
        <p:spPr>
          <a:xfrm>
            <a:off x="0" y="6247130"/>
            <a:ext cx="1475740" cy="610870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p>
            <a:pPr algn="ctr" fontAlgn="auto">
              <a:lnSpc>
                <a:spcPct val="130000"/>
              </a:lnSpc>
            </a:pP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目</a:t>
            </a:r>
            <a:r>
              <a:rPr lang="en-US" altLang="zh-CN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  </a:t>
            </a: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录</a:t>
            </a:r>
            <a:endParaRPr lang="zh-CN" altLang="en-US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  <p:sp>
        <p:nvSpPr>
          <p:cNvPr id="12" name="文本框 11">
            <a:hlinkClick r:id="" action="ppaction://hlinkshowjump?jump=nextslide"/>
          </p:cNvPr>
          <p:cNvSpPr txBox="1"/>
          <p:nvPr userDrawn="1">
            <p:custDataLst>
              <p:tags r:id="rId4"/>
            </p:custDataLst>
          </p:nvPr>
        </p:nvSpPr>
        <p:spPr>
          <a:xfrm>
            <a:off x="10715625" y="6247130"/>
            <a:ext cx="1475740" cy="610870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p>
            <a:pPr algn="ctr" fontAlgn="auto">
              <a:lnSpc>
                <a:spcPct val="130000"/>
              </a:lnSpc>
            </a:pPr>
            <a:r>
              <a:rPr lang="zh-CN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下一页</a:t>
            </a:r>
            <a:endParaRPr lang="zh-CN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>
        <p14:ripple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12065" y="0"/>
            <a:ext cx="12215495" cy="939800"/>
          </a:xfrm>
          <a:prstGeom prst="rect">
            <a:avLst/>
          </a:prstGeom>
          <a:solidFill>
            <a:schemeClr val="accent5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 userDrawn="1"/>
        </p:nvCxnSpPr>
        <p:spPr>
          <a:xfrm flipH="1">
            <a:off x="0" y="1000125"/>
            <a:ext cx="12208510" cy="0"/>
          </a:xfrm>
          <a:prstGeom prst="line">
            <a:avLst/>
          </a:prstGeom>
          <a:ln w="38100">
            <a:solidFill>
              <a:schemeClr val="accent5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>
            <a:hlinkClick r:id="rId2" action="ppaction://hlinksldjump"/>
          </p:cNvPr>
          <p:cNvSpPr txBox="1"/>
          <p:nvPr userDrawn="1"/>
        </p:nvSpPr>
        <p:spPr>
          <a:xfrm>
            <a:off x="0" y="6247130"/>
            <a:ext cx="1475740" cy="610870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 fontAlgn="auto">
              <a:lnSpc>
                <a:spcPct val="130000"/>
              </a:lnSpc>
            </a:pP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目</a:t>
            </a:r>
            <a:r>
              <a:rPr lang="en-US" altLang="zh-CN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  </a:t>
            </a: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录</a:t>
            </a:r>
            <a:endParaRPr lang="zh-CN" altLang="en-US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  <p:sp>
        <p:nvSpPr>
          <p:cNvPr id="12" name="文本框 11">
            <a:hlinkClick r:id="" action="ppaction://hlinkshowjump?jump=nextslide"/>
          </p:cNvPr>
          <p:cNvSpPr txBox="1"/>
          <p:nvPr userDrawn="1"/>
        </p:nvSpPr>
        <p:spPr>
          <a:xfrm>
            <a:off x="10715625" y="6247130"/>
            <a:ext cx="1475740" cy="610870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 fontAlgn="auto">
              <a:lnSpc>
                <a:spcPct val="130000"/>
              </a:lnSpc>
            </a:pPr>
            <a:r>
              <a:rPr lang="zh-CN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下一页</a:t>
            </a:r>
            <a:endParaRPr lang="zh-CN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5000">
        <p14:doors dir="vert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hlinkClick r:id="rId2" action="ppaction://hlinksldjump"/>
          </p:cNvPr>
          <p:cNvSpPr txBox="1"/>
          <p:nvPr userDrawn="1"/>
        </p:nvSpPr>
        <p:spPr>
          <a:xfrm>
            <a:off x="0" y="6247130"/>
            <a:ext cx="1475740" cy="610870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 fontAlgn="auto">
              <a:lnSpc>
                <a:spcPct val="130000"/>
              </a:lnSpc>
            </a:pP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目</a:t>
            </a:r>
            <a:r>
              <a:rPr lang="en-US" altLang="zh-CN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  </a:t>
            </a: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录</a:t>
            </a:r>
            <a:endParaRPr lang="zh-CN" altLang="en-US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  <p:sp>
        <p:nvSpPr>
          <p:cNvPr id="7" name="文本框 6">
            <a:hlinkClick r:id="" action="ppaction://hlinkshowjump?jump=nextslide"/>
          </p:cNvPr>
          <p:cNvSpPr txBox="1"/>
          <p:nvPr userDrawn="1"/>
        </p:nvSpPr>
        <p:spPr>
          <a:xfrm>
            <a:off x="10704830" y="6237605"/>
            <a:ext cx="1475740" cy="610870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 fontAlgn="auto">
              <a:lnSpc>
                <a:spcPct val="130000"/>
              </a:lnSpc>
            </a:pPr>
            <a:r>
              <a:rPr lang="zh-CN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下一页</a:t>
            </a:r>
            <a:endParaRPr lang="zh-CN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-12065" y="0"/>
            <a:ext cx="12215495" cy="332740"/>
          </a:xfrm>
          <a:prstGeom prst="rect">
            <a:avLst/>
          </a:prstGeom>
          <a:solidFill>
            <a:schemeClr val="accent5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5000">
        <p14:doors dir="vert"/>
      </p:transition>
    </mc:Choice>
    <mc:Fallback>
      <p:transition spd="slow" advClick="0" advTm="5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hlinkClick r:id="rId2" action="ppaction://hlinksldjump"/>
          </p:cNvPr>
          <p:cNvSpPr txBox="1"/>
          <p:nvPr userDrawn="1"/>
        </p:nvSpPr>
        <p:spPr>
          <a:xfrm>
            <a:off x="0" y="6247130"/>
            <a:ext cx="1475740" cy="610870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 fontAlgn="auto">
              <a:lnSpc>
                <a:spcPct val="130000"/>
              </a:lnSpc>
            </a:pP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目</a:t>
            </a:r>
            <a:r>
              <a:rPr lang="en-US" altLang="zh-CN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  </a:t>
            </a: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录</a:t>
            </a:r>
            <a:endParaRPr lang="zh-CN" altLang="en-US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-12065" y="0"/>
            <a:ext cx="12215495" cy="332740"/>
          </a:xfrm>
          <a:prstGeom prst="rect">
            <a:avLst/>
          </a:prstGeom>
          <a:solidFill>
            <a:schemeClr val="accent5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5000"/>
    </mc:Choice>
    <mc:Fallback>
      <p:transition advClick="0" advTm="5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>
    <mc:Choice xmlns:p14="http://schemas.microsoft.com/office/powerpoint/2010/main" Requires="p14">
      <p:transition p14:dur="10" advClick="0" advTm="5000"/>
    </mc:Choice>
    <mc:Fallback>
      <p:transition advClick="0" advTm="5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.png"/><Relationship Id="rId2" Type="http://schemas.openxmlformats.org/officeDocument/2006/relationships/tags" Target="../tags/tag3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.xml"/><Relationship Id="rId4" Type="http://schemas.openxmlformats.org/officeDocument/2006/relationships/slide" Target="slide23.xml"/><Relationship Id="rId3" Type="http://schemas.openxmlformats.org/officeDocument/2006/relationships/slide" Target="slide19.xml"/><Relationship Id="rId2" Type="http://schemas.openxmlformats.org/officeDocument/2006/relationships/slide" Target="slide3.xml"/><Relationship Id="rId1" Type="http://schemas.openxmlformats.org/officeDocument/2006/relationships/tags" Target="../tags/tag4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0.xml"/><Relationship Id="rId8" Type="http://schemas.openxmlformats.org/officeDocument/2006/relationships/slideLayout" Target="../slideLayouts/slideLayout3.xml"/><Relationship Id="rId7" Type="http://schemas.openxmlformats.org/officeDocument/2006/relationships/image" Target="../media/image41.png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1.xml"/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2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4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1.png"/><Relationship Id="rId1" Type="http://schemas.openxmlformats.org/officeDocument/2006/relationships/image" Target="../media/image50.png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5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image" Target="../media/image52.png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6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" Target="slide27.xml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7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57.png"/><Relationship Id="rId1" Type="http://schemas.openxmlformats.org/officeDocument/2006/relationships/slide" Target="slide26.xml"/></Relationships>
</file>

<file path=ppt/slides/_rels/slide2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8.xml"/><Relationship Id="rId5" Type="http://schemas.openxmlformats.org/officeDocument/2006/relationships/slideLayout" Target="../slideLayouts/slideLayout4.xml"/><Relationship Id="rId4" Type="http://schemas.openxmlformats.org/officeDocument/2006/relationships/slide" Target="slide30.xml"/><Relationship Id="rId3" Type="http://schemas.openxmlformats.org/officeDocument/2006/relationships/image" Target="../media/image55.png"/><Relationship Id="rId2" Type="http://schemas.openxmlformats.org/officeDocument/2006/relationships/slide" Target="slide29.xml"/><Relationship Id="rId1" Type="http://schemas.openxmlformats.org/officeDocument/2006/relationships/image" Target="../media/image58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9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59.png"/><Relationship Id="rId1" Type="http://schemas.openxmlformats.org/officeDocument/2006/relationships/slide" Target="slide2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0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60.png"/><Relationship Id="rId1" Type="http://schemas.openxmlformats.org/officeDocument/2006/relationships/slide" Target="slide28.xml"/></Relationships>
</file>

<file path=ppt/slides/_rels/slide3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1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5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>
          <a:blip r:embed="rId1"/>
          <a:srcRect t="250"/>
          <a:stretch>
            <a:fillRect/>
          </a:stretch>
        </p:blipFill>
        <p:spPr>
          <a:xfrm>
            <a:off x="0" y="3366770"/>
            <a:ext cx="12191365" cy="3491230"/>
          </a:xfrm>
          <a:prstGeom prst="rect">
            <a:avLst/>
          </a:prstGeom>
        </p:spPr>
      </p:pic>
      <p:sp>
        <p:nvSpPr>
          <p:cNvPr id="2" name="PA_矩形 259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297045" y="1698625"/>
            <a:ext cx="3455035" cy="88582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indent="0">
              <a:lnSpc>
                <a:spcPct val="120000"/>
              </a:lnSpc>
              <a:buNone/>
            </a:pPr>
            <a:r>
              <a:rPr lang="zh-CN" altLang="zh-CN" sz="4800" b="1" kern="5000" spc="300" dirty="0">
                <a:solidFill>
                  <a:srgbClr val="DCC975"/>
                </a:solidFill>
                <a:cs typeface="Arial" panose="020B0604020202020204" pitchFamily="34" charset="0"/>
              </a:rPr>
              <a:t>同步测试卷</a:t>
            </a:r>
            <a:endParaRPr lang="zh-CN" altLang="zh-CN" sz="4800" b="1" kern="5000" spc="300" dirty="0">
              <a:solidFill>
                <a:srgbClr val="DCC975"/>
              </a:solidFill>
              <a:cs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501265" y="601345"/>
            <a:ext cx="7485380" cy="1097280"/>
          </a:xfrm>
          <a:prstGeom prst="rect">
            <a:avLst/>
          </a:prstGeom>
          <a:noFill/>
          <a:effectLst>
            <a:outerShdw blurRad="50800" dist="38100" dir="19800000" algn="bl" rotWithShape="0">
              <a:prstClr val="black">
                <a:alpha val="44000"/>
              </a:prstClr>
            </a:outerShdw>
          </a:effectLst>
        </p:spPr>
        <p:txBody>
          <a:bodyPr wrap="square" bIns="36195" rtlCol="0">
            <a:spAutoFit/>
          </a:bodyPr>
          <a:p>
            <a:pPr algn="dist"/>
            <a:r>
              <a:rPr lang="zh-CN" altLang="en-US" sz="6600" b="1" spc="700" dirty="0">
                <a:ln w="28575" cmpd="thickThin">
                  <a:solidFill>
                    <a:srgbClr val="3B8CCB"/>
                  </a:solidFill>
                  <a:prstDash val="solid"/>
                </a:ln>
                <a:solidFill>
                  <a:schemeClr val="bg1"/>
                </a:solidFill>
                <a:effectLst>
                  <a:outerShdw blurRad="152400" dist="76200" algn="l" rotWithShape="0">
                    <a:prstClr val="black">
                      <a:alpha val="40000"/>
                    </a:prstClr>
                  </a:outerShdw>
                </a:effectLst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数学</a:t>
            </a:r>
            <a:r>
              <a:rPr lang="en-US" altLang="zh-CN" sz="6600" b="1" spc="700" dirty="0">
                <a:ln w="28575" cmpd="thickThin">
                  <a:solidFill>
                    <a:srgbClr val="3B8CCB"/>
                  </a:solidFill>
                  <a:prstDash val="solid"/>
                </a:ln>
                <a:solidFill>
                  <a:schemeClr val="bg1"/>
                </a:solidFill>
                <a:effectLst>
                  <a:outerShdw blurRad="152400" dist="76200" algn="l" rotWithShape="0">
                    <a:prstClr val="black">
                      <a:alpha val="40000"/>
                    </a:prstClr>
                  </a:outerShdw>
                </a:effectLst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基础模块</a:t>
            </a:r>
            <a:endParaRPr lang="en-US" altLang="zh-CN" sz="6600" b="1" spc="700" dirty="0">
              <a:ln w="28575" cmpd="thickThin">
                <a:solidFill>
                  <a:srgbClr val="3B8CCB"/>
                </a:solidFill>
                <a:prstDash val="solid"/>
              </a:ln>
              <a:solidFill>
                <a:schemeClr val="bg1"/>
              </a:solidFill>
              <a:effectLst>
                <a:outerShdw blurRad="152400" dist="76200" algn="l" rotWithShape="0">
                  <a:prstClr val="black">
                    <a:alpha val="40000"/>
                  </a:prst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0" y="2976880"/>
            <a:ext cx="3706495" cy="389890"/>
          </a:xfrm>
          <a:custGeom>
            <a:avLst/>
            <a:gdLst>
              <a:gd name="connsiteX0" fmla="*/ 0 w 5508"/>
              <a:gd name="connsiteY0" fmla="*/ 15 h 614"/>
              <a:gd name="connsiteX1" fmla="*/ 4801 w 5508"/>
              <a:gd name="connsiteY1" fmla="*/ 0 h 614"/>
              <a:gd name="connsiteX2" fmla="*/ 5508 w 5508"/>
              <a:gd name="connsiteY2" fmla="*/ 614 h 614"/>
              <a:gd name="connsiteX3" fmla="*/ 0 w 5508"/>
              <a:gd name="connsiteY3" fmla="*/ 614 h 614"/>
              <a:gd name="connsiteX4" fmla="*/ 0 w 5508"/>
              <a:gd name="connsiteY4" fmla="*/ 15 h 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08" h="614">
                <a:moveTo>
                  <a:pt x="0" y="15"/>
                </a:moveTo>
                <a:lnTo>
                  <a:pt x="4801" y="0"/>
                </a:lnTo>
                <a:lnTo>
                  <a:pt x="5508" y="614"/>
                </a:lnTo>
                <a:lnTo>
                  <a:pt x="0" y="614"/>
                </a:lnTo>
                <a:lnTo>
                  <a:pt x="0" y="15"/>
                </a:lnTo>
                <a:close/>
              </a:path>
            </a:pathLst>
          </a:custGeom>
          <a:solidFill>
            <a:srgbClr val="DCC9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>
            <a:off x="8229600" y="3366770"/>
            <a:ext cx="3962400" cy="3491230"/>
          </a:xfrm>
          <a:custGeom>
            <a:avLst/>
            <a:gdLst>
              <a:gd name="connsiteX0" fmla="*/ 1524 w 5380"/>
              <a:gd name="connsiteY0" fmla="*/ 15 h 3507"/>
              <a:gd name="connsiteX1" fmla="*/ 5380 w 5380"/>
              <a:gd name="connsiteY1" fmla="*/ 0 h 3507"/>
              <a:gd name="connsiteX2" fmla="*/ 5374 w 5380"/>
              <a:gd name="connsiteY2" fmla="*/ 547 h 3507"/>
              <a:gd name="connsiteX3" fmla="*/ 5374 w 5380"/>
              <a:gd name="connsiteY3" fmla="*/ 3507 h 3507"/>
              <a:gd name="connsiteX4" fmla="*/ 0 w 5380"/>
              <a:gd name="connsiteY4" fmla="*/ 3507 h 3507"/>
              <a:gd name="connsiteX5" fmla="*/ 1524 w 5380"/>
              <a:gd name="connsiteY5" fmla="*/ 15 h 3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80" h="3507">
                <a:moveTo>
                  <a:pt x="1524" y="15"/>
                </a:moveTo>
                <a:lnTo>
                  <a:pt x="5380" y="0"/>
                </a:lnTo>
                <a:lnTo>
                  <a:pt x="5374" y="547"/>
                </a:lnTo>
                <a:lnTo>
                  <a:pt x="5374" y="3507"/>
                </a:lnTo>
                <a:lnTo>
                  <a:pt x="0" y="3507"/>
                </a:lnTo>
                <a:lnTo>
                  <a:pt x="1524" y="15"/>
                </a:lnTo>
                <a:close/>
              </a:path>
            </a:pathLst>
          </a:custGeom>
          <a:solidFill>
            <a:srgbClr val="DCC9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9075420" y="4556760"/>
            <a:ext cx="3003550" cy="7683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200" b="1"/>
              <a:t>主编</a:t>
            </a:r>
            <a:r>
              <a:rPr lang="zh-CN" altLang="en-US" sz="2200">
                <a:sym typeface="+mn-ea"/>
              </a:rPr>
              <a:t>　陈显文</a:t>
            </a:r>
            <a:r>
              <a:rPr lang="en-US" altLang="zh-CN" sz="2200">
                <a:sym typeface="+mn-ea"/>
              </a:rPr>
              <a:t>  </a:t>
            </a:r>
            <a:r>
              <a:rPr lang="zh-CN" altLang="en-US" sz="2200">
                <a:sym typeface="+mn-ea"/>
              </a:rPr>
              <a:t>唐琪斌</a:t>
            </a:r>
            <a:r>
              <a:rPr lang="en-US" altLang="zh-CN" sz="2200">
                <a:sym typeface="+mn-ea"/>
              </a:rPr>
              <a:t>  </a:t>
            </a:r>
            <a:endParaRPr lang="en-US" altLang="zh-CN" sz="2200">
              <a:sym typeface="+mn-ea"/>
            </a:endParaRPr>
          </a:p>
          <a:p>
            <a:r>
              <a:rPr lang="en-US" altLang="zh-CN" sz="2200">
                <a:sym typeface="+mn-ea"/>
              </a:rPr>
              <a:t>           </a:t>
            </a:r>
            <a:r>
              <a:rPr lang="zh-CN" altLang="en-US" sz="2200">
                <a:sym typeface="+mn-ea"/>
              </a:rPr>
              <a:t>黎东辉</a:t>
            </a:r>
            <a:endParaRPr lang="zh-CN" altLang="en-US" sz="2200">
              <a:sym typeface="+mn-ea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3">
            <a:clrChange>
              <a:clrFrom>
                <a:srgbClr val="5590CC">
                  <a:alpha val="100000"/>
                </a:srgbClr>
              </a:clrFrom>
              <a:clrTo>
                <a:srgbClr val="5590CC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43965" y="3528060"/>
            <a:ext cx="5958840" cy="3329940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7379970" y="3675380"/>
            <a:ext cx="1224280" cy="1178560"/>
            <a:chOff x="4392265" y="2154519"/>
            <a:chExt cx="2168184" cy="2231572"/>
          </a:xfrm>
        </p:grpSpPr>
        <p:grpSp>
          <p:nvGrpSpPr>
            <p:cNvPr id="38" name="组合 37"/>
            <p:cNvGrpSpPr/>
            <p:nvPr/>
          </p:nvGrpSpPr>
          <p:grpSpPr>
            <a:xfrm>
              <a:off x="4392265" y="2154519"/>
              <a:ext cx="2168184" cy="2231572"/>
              <a:chOff x="1827622" y="1343919"/>
              <a:chExt cx="2304000" cy="2304000"/>
            </a:xfrm>
          </p:grpSpPr>
          <p:sp>
            <p:nvSpPr>
              <p:cNvPr id="39" name="椭圆 38"/>
              <p:cNvSpPr/>
              <p:nvPr/>
            </p:nvSpPr>
            <p:spPr>
              <a:xfrm>
                <a:off x="1827622" y="1343919"/>
                <a:ext cx="2304000" cy="23040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Source Han Serif SC" panose="02020400000000000000" pitchFamily="18" charset="-122"/>
                  <a:ea typeface="Source Han Serif SC" panose="02020400000000000000" pitchFamily="18" charset="-122"/>
                  <a:sym typeface="Source Han Serif SC" panose="02020400000000000000" pitchFamily="18" charset="-122"/>
                </a:endParaRPr>
              </a:p>
            </p:txBody>
          </p:sp>
          <p:sp>
            <p:nvSpPr>
              <p:cNvPr id="40" name="椭圆 39"/>
              <p:cNvSpPr/>
              <p:nvPr/>
            </p:nvSpPr>
            <p:spPr>
              <a:xfrm>
                <a:off x="1877481" y="1393778"/>
                <a:ext cx="2204282" cy="220428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Source Han Serif SC" panose="02020400000000000000" pitchFamily="18" charset="-122"/>
                  <a:ea typeface="Source Han Serif SC" panose="02020400000000000000" pitchFamily="18" charset="-122"/>
                  <a:sym typeface="Source Han Serif SC" panose="02020400000000000000" pitchFamily="18" charset="-122"/>
                </a:endParaRPr>
              </a:p>
            </p:txBody>
          </p:sp>
        </p:grpSp>
        <p:sp>
          <p:nvSpPr>
            <p:cNvPr id="41" name="椭圆 40"/>
            <p:cNvSpPr/>
            <p:nvPr/>
          </p:nvSpPr>
          <p:spPr>
            <a:xfrm>
              <a:off x="4618305" y="2420212"/>
              <a:ext cx="1716104" cy="1700186"/>
            </a:xfrm>
            <a:prstGeom prst="ellipse">
              <a:avLst/>
            </a:prstGeom>
            <a:solidFill>
              <a:srgbClr val="DCC9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1846" rIns="0" bIns="51846" rtlCol="0" anchor="ctr"/>
            <a:p>
              <a:pPr algn="ctr"/>
              <a:r>
                <a:rPr lang="zh-CN" altLang="zh-CN" sz="2400" b="1" dirty="0">
                  <a:solidFill>
                    <a:schemeClr val="tx1"/>
                  </a:solidFill>
                  <a:latin typeface="+mj-ea"/>
                  <a:ea typeface="+mj-ea"/>
                  <a:sym typeface="Source Han Serif SC" panose="02020400000000000000" pitchFamily="18" charset="-122"/>
                </a:rPr>
                <a:t>下册</a:t>
              </a:r>
              <a:endParaRPr lang="zh-CN" altLang="zh-CN" sz="2400" b="1" dirty="0">
                <a:solidFill>
                  <a:schemeClr val="tx1"/>
                </a:solidFill>
                <a:latin typeface="+mj-ea"/>
                <a:ea typeface="+mj-ea"/>
                <a:sym typeface="Source Han Serif SC" panose="02020400000000000000" pitchFamily="18" charset="-122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11071225" y="0"/>
            <a:ext cx="1120775" cy="361315"/>
          </a:xfrm>
          <a:prstGeom prst="rect">
            <a:avLst/>
          </a:prstGeom>
          <a:solidFill>
            <a:schemeClr val="accent5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8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00050" y="4128135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0825" y="625475"/>
            <a:ext cx="11821160" cy="2744470"/>
          </a:xfrm>
          <a:prstGeom prst="rect">
            <a:avLst/>
          </a:prstGeom>
        </p:spPr>
      </p:pic>
      <p:sp>
        <p:nvSpPr>
          <p:cNvPr id="7" name="TextBox 4"/>
          <p:cNvSpPr txBox="1"/>
          <p:nvPr/>
        </p:nvSpPr>
        <p:spPr>
          <a:xfrm>
            <a:off x="2562225" y="1387475"/>
            <a:ext cx="683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A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59915" y="4128135"/>
            <a:ext cx="7985760" cy="5181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02565" y="3400425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4780" y="1057275"/>
            <a:ext cx="12047220" cy="1287780"/>
          </a:xfrm>
          <a:prstGeom prst="rect">
            <a:avLst/>
          </a:prstGeom>
        </p:spPr>
      </p:pic>
      <p:sp>
        <p:nvSpPr>
          <p:cNvPr id="7" name="TextBox 4"/>
          <p:cNvSpPr txBox="1"/>
          <p:nvPr/>
        </p:nvSpPr>
        <p:spPr>
          <a:xfrm>
            <a:off x="5913120" y="1152525"/>
            <a:ext cx="683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C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91465" y="4067175"/>
            <a:ext cx="11753215" cy="989330"/>
            <a:chOff x="-30" y="4956"/>
            <a:chExt cx="19260" cy="155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-30" y="4956"/>
              <a:ext cx="19260" cy="888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-30" y="5734"/>
              <a:ext cx="2100" cy="780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755650" y="3557905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1150" y="996315"/>
            <a:ext cx="11644630" cy="1677035"/>
          </a:xfrm>
          <a:prstGeom prst="rect">
            <a:avLst/>
          </a:prstGeom>
        </p:spPr>
      </p:pic>
      <p:sp>
        <p:nvSpPr>
          <p:cNvPr id="7" name="TextBox 4"/>
          <p:cNvSpPr txBox="1"/>
          <p:nvPr/>
        </p:nvSpPr>
        <p:spPr>
          <a:xfrm>
            <a:off x="4680585" y="1101090"/>
            <a:ext cx="683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B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37410" y="3538855"/>
            <a:ext cx="6979920" cy="5410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70205" y="361061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1140" y="774700"/>
            <a:ext cx="11155680" cy="1592580"/>
          </a:xfrm>
          <a:prstGeom prst="rect">
            <a:avLst/>
          </a:prstGeom>
        </p:spPr>
      </p:pic>
      <p:sp>
        <p:nvSpPr>
          <p:cNvPr id="7" name="TextBox 4"/>
          <p:cNvSpPr txBox="1"/>
          <p:nvPr/>
        </p:nvSpPr>
        <p:spPr>
          <a:xfrm>
            <a:off x="9116695" y="918210"/>
            <a:ext cx="683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B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30070" y="3417570"/>
            <a:ext cx="9174480" cy="7696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51790" y="350266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0345" y="857885"/>
            <a:ext cx="11369040" cy="1912620"/>
          </a:xfrm>
          <a:prstGeom prst="rect">
            <a:avLst/>
          </a:prstGeom>
        </p:spPr>
      </p:pic>
      <p:sp>
        <p:nvSpPr>
          <p:cNvPr id="7" name="TextBox 4"/>
          <p:cNvSpPr txBox="1"/>
          <p:nvPr/>
        </p:nvSpPr>
        <p:spPr>
          <a:xfrm>
            <a:off x="10479405" y="927735"/>
            <a:ext cx="683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C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8315" y="4024630"/>
            <a:ext cx="11610340" cy="10325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14960" y="3606165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1332230"/>
            <a:ext cx="11734800" cy="1173480"/>
          </a:xfrm>
          <a:prstGeom prst="rect">
            <a:avLst/>
          </a:prstGeom>
        </p:spPr>
      </p:pic>
      <p:sp>
        <p:nvSpPr>
          <p:cNvPr id="7" name="TextBox 4"/>
          <p:cNvSpPr txBox="1"/>
          <p:nvPr/>
        </p:nvSpPr>
        <p:spPr>
          <a:xfrm>
            <a:off x="6720205" y="1412875"/>
            <a:ext cx="683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C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4960" y="4284345"/>
            <a:ext cx="11791950" cy="10382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21310" y="345440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0180" y="1011555"/>
            <a:ext cx="11521440" cy="1188720"/>
          </a:xfrm>
          <a:prstGeom prst="rect">
            <a:avLst/>
          </a:prstGeom>
        </p:spPr>
      </p:pic>
      <p:sp>
        <p:nvSpPr>
          <p:cNvPr id="7" name="TextBox 4"/>
          <p:cNvSpPr txBox="1"/>
          <p:nvPr/>
        </p:nvSpPr>
        <p:spPr>
          <a:xfrm>
            <a:off x="10679430" y="1101090"/>
            <a:ext cx="683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B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61795" y="3496310"/>
            <a:ext cx="9875520" cy="4800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99695" y="3054985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9545" y="826770"/>
            <a:ext cx="11962130" cy="1711960"/>
          </a:xfrm>
          <a:prstGeom prst="rect">
            <a:avLst/>
          </a:prstGeom>
        </p:spPr>
      </p:pic>
      <p:sp>
        <p:nvSpPr>
          <p:cNvPr id="7" name="TextBox 4"/>
          <p:cNvSpPr txBox="1"/>
          <p:nvPr/>
        </p:nvSpPr>
        <p:spPr>
          <a:xfrm>
            <a:off x="3751580" y="1421765"/>
            <a:ext cx="683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C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6715" y="3770630"/>
            <a:ext cx="11744960" cy="9918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20980" y="332867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3670" y="765175"/>
            <a:ext cx="11529060" cy="1866900"/>
          </a:xfrm>
          <a:prstGeom prst="rect">
            <a:avLst/>
          </a:prstGeom>
        </p:spPr>
      </p:pic>
      <p:sp>
        <p:nvSpPr>
          <p:cNvPr id="7" name="TextBox 4"/>
          <p:cNvSpPr txBox="1"/>
          <p:nvPr/>
        </p:nvSpPr>
        <p:spPr>
          <a:xfrm>
            <a:off x="10860405" y="841375"/>
            <a:ext cx="683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B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9415" y="3917315"/>
            <a:ext cx="11536680" cy="10452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5000">
        <p14:doors dir="vert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alphaModFix amt="35000"/>
          </a:blip>
          <a:stretch>
            <a:fillRect/>
          </a:stretch>
        </p:blipFill>
        <p:spPr>
          <a:xfrm>
            <a:off x="0" y="1270000"/>
            <a:ext cx="12192000" cy="4318000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1701181" y="2669742"/>
            <a:ext cx="8242010" cy="119888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6000" b="1" spc="300" dirty="0">
                <a:latin typeface="+mj-ea"/>
                <a:ea typeface="+mj-ea"/>
              </a:rPr>
              <a:t>二、填空题</a:t>
            </a:r>
            <a:endParaRPr lang="zh-CN" altLang="en-US" sz="6000" b="1" spc="300" dirty="0"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1449705" y="2273935"/>
            <a:ext cx="1312545" cy="3557905"/>
          </a:xfrm>
          <a:prstGeom prst="rect">
            <a:avLst/>
          </a:prstGeom>
          <a:solidFill>
            <a:schemeClr val="accent5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PA_矩形 259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360295" y="554355"/>
            <a:ext cx="7313930" cy="88582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indent="0" algn="ctr">
              <a:lnSpc>
                <a:spcPct val="120000"/>
              </a:lnSpc>
              <a:buNone/>
            </a:pPr>
            <a:r>
              <a:rPr lang="zh-CN" altLang="en-US" sz="4800" b="1" kern="5000" spc="300" dirty="0">
                <a:solidFill>
                  <a:sysClr val="windowText" lastClr="000000"/>
                </a:solidFill>
                <a:cs typeface="Arial" panose="020B0604020202020204" pitchFamily="34" charset="0"/>
              </a:rPr>
              <a:t>期末测试卷（B）</a:t>
            </a:r>
            <a:endParaRPr lang="zh-CN" altLang="en-US" sz="4800" b="1" kern="5000" spc="300" dirty="0">
              <a:solidFill>
                <a:sysClr val="windowText" lastClr="000000"/>
              </a:solidFill>
              <a:cs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16710" y="2578100"/>
            <a:ext cx="978535" cy="252793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目 录</a:t>
            </a:r>
            <a:endParaRPr lang="zh-CN" altLang="en-US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368675" y="2273935"/>
            <a:ext cx="5741035" cy="1014095"/>
            <a:chOff x="4611" y="3669"/>
            <a:chExt cx="9041" cy="1597"/>
          </a:xfrm>
        </p:grpSpPr>
        <p:sp>
          <p:nvSpPr>
            <p:cNvPr id="5" name="梯形 4"/>
            <p:cNvSpPr/>
            <p:nvPr/>
          </p:nvSpPr>
          <p:spPr>
            <a:xfrm>
              <a:off x="4611" y="4047"/>
              <a:ext cx="9041" cy="1219"/>
            </a:xfrm>
            <a:prstGeom prst="trapezoid">
              <a:avLst/>
            </a:prstGeom>
            <a:solidFill>
              <a:schemeClr val="accent5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6" name="文本框 13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7638" y="4148"/>
              <a:ext cx="4126" cy="1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defRPr sz="9600">
                  <a:solidFill>
                    <a:schemeClr val="bg1"/>
                  </a:solidFill>
                  <a:latin typeface="Helvetica-Roman-SemiB" pitchFamily="2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lvl="0">
                <a:defRPr/>
              </a:pPr>
              <a:r>
                <a:rPr lang="zh-CN" altLang="en-US" sz="3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选择题</a:t>
              </a: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1" name="流程图: 合并 10"/>
            <p:cNvSpPr/>
            <p:nvPr/>
          </p:nvSpPr>
          <p:spPr>
            <a:xfrm>
              <a:off x="5053" y="3669"/>
              <a:ext cx="1684" cy="1597"/>
            </a:xfrm>
            <a:prstGeom prst="flowChartMerge">
              <a:avLst/>
            </a:prstGeom>
            <a:solidFill>
              <a:schemeClr val="accent5">
                <a:lumMod val="75000"/>
                <a:lumOff val="25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>
                <a:lnSpc>
                  <a:spcPct val="170000"/>
                </a:lnSpc>
              </a:pPr>
              <a:r>
                <a:rPr lang="en-US" altLang="zh-CN" sz="4000">
                  <a:ln w="28575" cmpd="sng">
                    <a:noFill/>
                    <a:prstDash val="solid"/>
                  </a:ln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en-US" altLang="zh-CN" sz="4000">
                <a:ln w="28575" cmpd="sng">
                  <a:noFill/>
                  <a:prstDash val="solid"/>
                </a:ln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368675" y="3513455"/>
            <a:ext cx="5741035" cy="1014095"/>
            <a:chOff x="4611" y="3669"/>
            <a:chExt cx="9041" cy="1597"/>
          </a:xfrm>
        </p:grpSpPr>
        <p:sp>
          <p:nvSpPr>
            <p:cNvPr id="14" name="梯形 13"/>
            <p:cNvSpPr/>
            <p:nvPr/>
          </p:nvSpPr>
          <p:spPr>
            <a:xfrm>
              <a:off x="4611" y="4047"/>
              <a:ext cx="9041" cy="1219"/>
            </a:xfrm>
            <a:prstGeom prst="trapezoid">
              <a:avLst/>
            </a:prstGeom>
            <a:solidFill>
              <a:schemeClr val="accent5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5" name="文本框 13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7637" y="4148"/>
              <a:ext cx="4126" cy="1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defRPr sz="9600">
                  <a:solidFill>
                    <a:schemeClr val="bg1"/>
                  </a:solidFill>
                  <a:latin typeface="Helvetica-Roman-SemiB" pitchFamily="2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lvl="0">
                <a:defRPr/>
              </a:pPr>
              <a:r>
                <a:rPr lang="zh-CN" altLang="en-US" sz="3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填空题</a:t>
              </a:r>
              <a:endPara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流程图: 合并 16"/>
            <p:cNvSpPr/>
            <p:nvPr/>
          </p:nvSpPr>
          <p:spPr>
            <a:xfrm>
              <a:off x="5053" y="3669"/>
              <a:ext cx="1684" cy="1597"/>
            </a:xfrm>
            <a:prstGeom prst="flowChartMerge">
              <a:avLst/>
            </a:prstGeom>
            <a:solidFill>
              <a:schemeClr val="accent5">
                <a:lumMod val="75000"/>
                <a:lumOff val="25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>
                <a:lnSpc>
                  <a:spcPct val="170000"/>
                </a:lnSpc>
              </a:pPr>
              <a:r>
                <a:rPr lang="en-US" altLang="zh-CN" sz="4000">
                  <a:ln w="28575" cmpd="sng">
                    <a:noFill/>
                    <a:prstDash val="solid"/>
                  </a:ln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en-US" altLang="zh-CN" sz="4000">
                <a:ln w="28575" cmpd="sng">
                  <a:noFill/>
                  <a:prstDash val="solid"/>
                </a:ln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368675" y="4752975"/>
            <a:ext cx="5741035" cy="1014095"/>
            <a:chOff x="4611" y="3669"/>
            <a:chExt cx="9041" cy="1597"/>
          </a:xfrm>
        </p:grpSpPr>
        <p:sp>
          <p:nvSpPr>
            <p:cNvPr id="19" name="梯形 18"/>
            <p:cNvSpPr/>
            <p:nvPr/>
          </p:nvSpPr>
          <p:spPr>
            <a:xfrm>
              <a:off x="4611" y="4047"/>
              <a:ext cx="9041" cy="1219"/>
            </a:xfrm>
            <a:prstGeom prst="trapezoid">
              <a:avLst/>
            </a:prstGeom>
            <a:solidFill>
              <a:schemeClr val="accent5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1" name="文本框 13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7639" y="4148"/>
              <a:ext cx="4125" cy="1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defRPr sz="9600">
                  <a:solidFill>
                    <a:schemeClr val="bg1"/>
                  </a:solidFill>
                  <a:latin typeface="Helvetica-Roman-SemiB" pitchFamily="2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lvl="0">
                <a:defRPr/>
              </a:pPr>
              <a:r>
                <a:rPr lang="zh-CN" altLang="en-US" sz="3600" dirty="0">
                  <a:solidFill>
                    <a:schemeClr val="bg1"/>
                  </a:solidFill>
                  <a:latin typeface="+mj-ea"/>
                  <a:ea typeface="+mj-ea"/>
                </a:rPr>
                <a:t>解答题</a:t>
              </a:r>
              <a:endParaRPr lang="zh-CN" altLang="en-US" sz="3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2" name="流程图: 合并 21"/>
            <p:cNvSpPr/>
            <p:nvPr/>
          </p:nvSpPr>
          <p:spPr>
            <a:xfrm>
              <a:off x="5053" y="3669"/>
              <a:ext cx="1684" cy="1597"/>
            </a:xfrm>
            <a:prstGeom prst="flowChartMerge">
              <a:avLst/>
            </a:prstGeom>
            <a:solidFill>
              <a:schemeClr val="accent5">
                <a:lumMod val="75000"/>
                <a:lumOff val="25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>
                <a:lnSpc>
                  <a:spcPct val="170000"/>
                </a:lnSpc>
              </a:pPr>
              <a:r>
                <a:rPr lang="en-US" altLang="zh-CN" sz="4000">
                  <a:ln w="28575" cmpd="sng">
                    <a:noFill/>
                    <a:prstDash val="solid"/>
                  </a:ln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en-US" altLang="zh-CN" sz="4000">
                <a:ln w="28575" cmpd="sng">
                  <a:noFill/>
                  <a:prstDash val="solid"/>
                </a:ln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11071225" y="0"/>
            <a:ext cx="1120775" cy="361315"/>
          </a:xfrm>
          <a:prstGeom prst="rect">
            <a:avLst/>
          </a:prstGeom>
          <a:solidFill>
            <a:schemeClr val="accent5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0" grpId="0" animBg="1"/>
      <p:bldP spid="20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/>
          <p:cNvSpPr txBox="1"/>
          <p:nvPr/>
        </p:nvSpPr>
        <p:spPr>
          <a:xfrm>
            <a:off x="90170" y="122555"/>
            <a:ext cx="9239885" cy="650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iekie pocangqiong" panose="02000503000000000000" pitchFamily="2" charset="-122"/>
              </a:rPr>
              <a:t>二、填空题：本大题共5小题，每小题5分，满分25分.</a:t>
            </a:r>
            <a:endParaRPr sz="28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iekie pocangqiong" panose="02000503000000000000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73075" y="1995805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17500" y="4192905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7500" y="1144905"/>
            <a:ext cx="5006340" cy="7162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8135" y="3211195"/>
            <a:ext cx="9930130" cy="5867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15970" y="1289685"/>
            <a:ext cx="632460" cy="4267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77365" y="1929130"/>
            <a:ext cx="7863840" cy="65532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54795" y="3173730"/>
            <a:ext cx="3169920" cy="51054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1727835" y="4049395"/>
            <a:ext cx="9372600" cy="1338580"/>
            <a:chOff x="2916" y="6489"/>
            <a:chExt cx="14760" cy="2108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916" y="6489"/>
              <a:ext cx="14760" cy="1512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916" y="7637"/>
              <a:ext cx="8052" cy="960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442595" y="136017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2595" y="664845"/>
            <a:ext cx="9989820" cy="5791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4200" y="3749675"/>
            <a:ext cx="12283440" cy="1257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63990" y="664845"/>
            <a:ext cx="541020" cy="5486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4200" y="1882140"/>
            <a:ext cx="11394440" cy="15049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17725" y="4422140"/>
            <a:ext cx="1424940" cy="4419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435610" y="234696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7800" y="842010"/>
            <a:ext cx="11628120" cy="6248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89260" y="783590"/>
            <a:ext cx="1066800" cy="533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5610" y="2868930"/>
            <a:ext cx="11650980" cy="11201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5000">
        <p14:doors dir="vert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alphaModFix amt="35000"/>
          </a:blip>
          <a:stretch>
            <a:fillRect/>
          </a:stretch>
        </p:blipFill>
        <p:spPr>
          <a:xfrm>
            <a:off x="0" y="1270000"/>
            <a:ext cx="12192000" cy="4318000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1548275" y="2251743"/>
            <a:ext cx="8242010" cy="119888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6000" b="1" spc="300" dirty="0">
                <a:latin typeface="+mj-ea"/>
                <a:ea typeface="+mj-ea"/>
              </a:rPr>
              <a:t>三、解答题</a:t>
            </a:r>
            <a:endParaRPr lang="zh-CN" altLang="en-US" sz="6000" b="1" spc="300" dirty="0"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/>
          <p:cNvSpPr txBox="1"/>
          <p:nvPr/>
        </p:nvSpPr>
        <p:spPr>
          <a:xfrm>
            <a:off x="0" y="0"/>
            <a:ext cx="1198943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20090" indent="-720090" fontAlgn="auto">
              <a:lnSpc>
                <a:spcPct val="100000"/>
              </a:lnSpc>
            </a:pPr>
            <a:r>
              <a:rPr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iekie pocangqiong" panose="02000503000000000000" pitchFamily="2" charset="-122"/>
              </a:rPr>
              <a:t>三、解答题：本大题共4小题，第21、22、23题各12分，第24题14分，满分50分.解答须写出文字说明、证明过程和演算步骤.</a:t>
            </a:r>
            <a:endParaRPr sz="28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iekie pocangqiong" panose="02000503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9755" y="953135"/>
            <a:ext cx="5327015" cy="9207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29105" y="1804670"/>
            <a:ext cx="9848215" cy="483489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91135" y="1873885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-28575" y="165735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1965" y="314960"/>
            <a:ext cx="11228070" cy="118364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353820" y="1657350"/>
            <a:ext cx="10760075" cy="4330700"/>
            <a:chOff x="1595" y="3373"/>
            <a:chExt cx="18456" cy="720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93" y="3373"/>
              <a:ext cx="11664" cy="84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95" y="4081"/>
              <a:ext cx="18456" cy="649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01" y="963052"/>
            <a:ext cx="562053" cy="54300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0745" y="728345"/>
            <a:ext cx="11071860" cy="29337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0" y="40132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sp>
        <p:nvSpPr>
          <p:cNvPr id="3" name="文本框 2">
            <a:hlinkClick r:id="rId1" action="ppaction://hlinksldjump"/>
          </p:cNvPr>
          <p:cNvSpPr txBox="1"/>
          <p:nvPr/>
        </p:nvSpPr>
        <p:spPr>
          <a:xfrm>
            <a:off x="10716260" y="6247059"/>
            <a:ext cx="1475740" cy="610870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p>
            <a:pPr algn="ctr" fontAlgn="auto">
              <a:lnSpc>
                <a:spcPct val="130000"/>
              </a:lnSpc>
            </a:pP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返回</a:t>
            </a:r>
            <a:endParaRPr lang="zh-CN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6250" y="923290"/>
            <a:ext cx="11417300" cy="51193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5000"/>
    </mc:Choice>
    <mc:Fallback>
      <p:transition advClick="0" advTm="5000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56055" y="697865"/>
            <a:ext cx="9509760" cy="5250180"/>
          </a:xfrm>
          <a:prstGeom prst="rect">
            <a:avLst/>
          </a:prstGeom>
        </p:spPr>
      </p:pic>
      <p:pic>
        <p:nvPicPr>
          <p:cNvPr id="3" name="图片 2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121" y="1374532"/>
            <a:ext cx="562053" cy="543001"/>
          </a:xfrm>
          <a:prstGeom prst="rect">
            <a:avLst/>
          </a:prstGeom>
        </p:spPr>
      </p:pic>
      <p:pic>
        <p:nvPicPr>
          <p:cNvPr id="4" name="图片 3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121" y="2031122"/>
            <a:ext cx="562053" cy="54300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474345" y="102235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sp>
        <p:nvSpPr>
          <p:cNvPr id="3" name="文本框 2">
            <a:hlinkClick r:id="rId1" action="ppaction://hlinksldjump"/>
          </p:cNvPr>
          <p:cNvSpPr txBox="1"/>
          <p:nvPr/>
        </p:nvSpPr>
        <p:spPr>
          <a:xfrm>
            <a:off x="10716260" y="6294684"/>
            <a:ext cx="1475740" cy="610870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p>
            <a:pPr algn="ctr" fontAlgn="auto">
              <a:lnSpc>
                <a:spcPct val="130000"/>
              </a:lnSpc>
            </a:pP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返回</a:t>
            </a:r>
            <a:endParaRPr lang="zh-CN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4345" y="1960245"/>
            <a:ext cx="11567160" cy="3238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5000"/>
    </mc:Choice>
    <mc:Fallback>
      <p:transition advClick="0" advTm="50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alphaModFix amt="35000"/>
          </a:blip>
          <a:stretch>
            <a:fillRect/>
          </a:stretch>
        </p:blipFill>
        <p:spPr>
          <a:xfrm>
            <a:off x="0" y="1270000"/>
            <a:ext cx="12192000" cy="4318000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1322066" y="2556712"/>
            <a:ext cx="8242010" cy="119888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6000" b="1" spc="300" dirty="0">
                <a:latin typeface="+mj-ea"/>
                <a:ea typeface="+mj-ea"/>
              </a:rPr>
              <a:t>一、选择题</a:t>
            </a:r>
            <a:endParaRPr lang="zh-CN" altLang="en-US" sz="6000" b="1" spc="300" dirty="0"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203200" y="49911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sp>
        <p:nvSpPr>
          <p:cNvPr id="3" name="文本框 2">
            <a:hlinkClick r:id="rId1" action="ppaction://hlinksldjump"/>
          </p:cNvPr>
          <p:cNvSpPr txBox="1"/>
          <p:nvPr/>
        </p:nvSpPr>
        <p:spPr>
          <a:xfrm>
            <a:off x="10716260" y="6294684"/>
            <a:ext cx="1475740" cy="610870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p>
            <a:pPr algn="ctr" fontAlgn="auto">
              <a:lnSpc>
                <a:spcPct val="130000"/>
              </a:lnSpc>
            </a:pP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返回</a:t>
            </a:r>
            <a:endParaRPr lang="zh-CN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0365" y="1059180"/>
            <a:ext cx="11590020" cy="47396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5000"/>
    </mc:Choice>
    <mc:Fallback>
      <p:transition advClick="0" advTm="5000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>
          <a:blip r:embed="rId1"/>
          <a:srcRect t="250"/>
          <a:stretch>
            <a:fillRect/>
          </a:stretch>
        </p:blipFill>
        <p:spPr>
          <a:xfrm>
            <a:off x="0" y="3366770"/>
            <a:ext cx="12191365" cy="3491230"/>
          </a:xfrm>
          <a:prstGeom prst="rect">
            <a:avLst/>
          </a:prstGeom>
        </p:spPr>
      </p:pic>
      <p:sp>
        <p:nvSpPr>
          <p:cNvPr id="15" name="任意多边形 14"/>
          <p:cNvSpPr/>
          <p:nvPr/>
        </p:nvSpPr>
        <p:spPr>
          <a:xfrm>
            <a:off x="0" y="2976880"/>
            <a:ext cx="3706495" cy="389890"/>
          </a:xfrm>
          <a:custGeom>
            <a:avLst/>
            <a:gdLst>
              <a:gd name="connsiteX0" fmla="*/ 0 w 5508"/>
              <a:gd name="connsiteY0" fmla="*/ 15 h 614"/>
              <a:gd name="connsiteX1" fmla="*/ 4801 w 5508"/>
              <a:gd name="connsiteY1" fmla="*/ 0 h 614"/>
              <a:gd name="connsiteX2" fmla="*/ 5508 w 5508"/>
              <a:gd name="connsiteY2" fmla="*/ 614 h 614"/>
              <a:gd name="connsiteX3" fmla="*/ 0 w 5508"/>
              <a:gd name="connsiteY3" fmla="*/ 614 h 614"/>
              <a:gd name="connsiteX4" fmla="*/ 0 w 5508"/>
              <a:gd name="connsiteY4" fmla="*/ 15 h 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08" h="614">
                <a:moveTo>
                  <a:pt x="0" y="15"/>
                </a:moveTo>
                <a:lnTo>
                  <a:pt x="4801" y="0"/>
                </a:lnTo>
                <a:lnTo>
                  <a:pt x="5508" y="614"/>
                </a:lnTo>
                <a:lnTo>
                  <a:pt x="0" y="614"/>
                </a:lnTo>
                <a:lnTo>
                  <a:pt x="0" y="15"/>
                </a:lnTo>
                <a:close/>
              </a:path>
            </a:pathLst>
          </a:custGeom>
          <a:solidFill>
            <a:srgbClr val="DCC9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>
            <a:off x="8229600" y="3366770"/>
            <a:ext cx="3962400" cy="3491230"/>
          </a:xfrm>
          <a:custGeom>
            <a:avLst/>
            <a:gdLst>
              <a:gd name="connsiteX0" fmla="*/ 1524 w 5380"/>
              <a:gd name="connsiteY0" fmla="*/ 15 h 3507"/>
              <a:gd name="connsiteX1" fmla="*/ 5380 w 5380"/>
              <a:gd name="connsiteY1" fmla="*/ 0 h 3507"/>
              <a:gd name="connsiteX2" fmla="*/ 5374 w 5380"/>
              <a:gd name="connsiteY2" fmla="*/ 547 h 3507"/>
              <a:gd name="connsiteX3" fmla="*/ 5374 w 5380"/>
              <a:gd name="connsiteY3" fmla="*/ 3507 h 3507"/>
              <a:gd name="connsiteX4" fmla="*/ 0 w 5380"/>
              <a:gd name="connsiteY4" fmla="*/ 3507 h 3507"/>
              <a:gd name="connsiteX5" fmla="*/ 1524 w 5380"/>
              <a:gd name="connsiteY5" fmla="*/ 15 h 3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80" h="3507">
                <a:moveTo>
                  <a:pt x="1524" y="15"/>
                </a:moveTo>
                <a:lnTo>
                  <a:pt x="5380" y="0"/>
                </a:lnTo>
                <a:lnTo>
                  <a:pt x="5374" y="547"/>
                </a:lnTo>
                <a:lnTo>
                  <a:pt x="5374" y="3507"/>
                </a:lnTo>
                <a:lnTo>
                  <a:pt x="0" y="3507"/>
                </a:lnTo>
                <a:lnTo>
                  <a:pt x="1524" y="15"/>
                </a:lnTo>
                <a:close/>
              </a:path>
            </a:pathLst>
          </a:custGeom>
          <a:solidFill>
            <a:srgbClr val="DCC9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2">
            <a:clrChange>
              <a:clrFrom>
                <a:srgbClr val="5590CC">
                  <a:alpha val="100000"/>
                </a:srgbClr>
              </a:clrFrom>
              <a:clrTo>
                <a:srgbClr val="5590CC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43965" y="3528060"/>
            <a:ext cx="5958840" cy="332994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1071225" y="0"/>
            <a:ext cx="1120775" cy="361315"/>
          </a:xfrm>
          <a:prstGeom prst="rect">
            <a:avLst/>
          </a:prstGeom>
          <a:solidFill>
            <a:schemeClr val="accent5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PA_矩形 259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345690" y="1026160"/>
            <a:ext cx="7339965" cy="92329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dist">
              <a:buNone/>
            </a:pPr>
            <a:r>
              <a:rPr lang="zh-CN" altLang="en-US" sz="6000" b="1" kern="5000" spc="300" dirty="0">
                <a:solidFill>
                  <a:sysClr val="windowText" lastClr="000000"/>
                </a:solidFill>
                <a:cs typeface="Arial" panose="020B0604020202020204" pitchFamily="34" charset="0"/>
              </a:rPr>
              <a:t>感谢您的观看！</a:t>
            </a:r>
            <a:endParaRPr lang="zh-CN" altLang="en-US" sz="6000" b="1" kern="5000" spc="300" dirty="0">
              <a:solidFill>
                <a:sysClr val="windowText" lastClr="000000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4490" y="1047750"/>
            <a:ext cx="10843260" cy="1463040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120650" y="0"/>
            <a:ext cx="1191006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20090" indent="-720090" fontAlgn="auto">
              <a:lnSpc>
                <a:spcPct val="100000"/>
              </a:lnSpc>
            </a:pPr>
            <a:r>
              <a:rPr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iekie pocangqiong" panose="02000503000000000000" pitchFamily="2" charset="-122"/>
              </a:rPr>
              <a:t>一、选择题：本大题共 15小题，每小题 5分，满分 75分 . 在每小题给出的四个选项中，只有一项是符合题目要求的.</a:t>
            </a:r>
            <a:endParaRPr sz="28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iekie pocangqiong" panose="02000503000000000000" pitchFamily="2" charset="-122"/>
            </a:endParaRPr>
          </a:p>
        </p:txBody>
      </p:sp>
      <p:sp>
        <p:nvSpPr>
          <p:cNvPr id="7" name="TextBox 4"/>
          <p:cNvSpPr txBox="1"/>
          <p:nvPr/>
        </p:nvSpPr>
        <p:spPr>
          <a:xfrm>
            <a:off x="4862830" y="1196340"/>
            <a:ext cx="683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C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64490" y="3419475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3255" y="3251835"/>
            <a:ext cx="5532755" cy="6896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615950" y="313563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3380" y="755650"/>
            <a:ext cx="11445240" cy="1371600"/>
          </a:xfrm>
          <a:prstGeom prst="rect">
            <a:avLst/>
          </a:prstGeom>
        </p:spPr>
      </p:pic>
      <p:sp>
        <p:nvSpPr>
          <p:cNvPr id="7" name="TextBox 4"/>
          <p:cNvSpPr txBox="1"/>
          <p:nvPr/>
        </p:nvSpPr>
        <p:spPr>
          <a:xfrm>
            <a:off x="5253355" y="892810"/>
            <a:ext cx="683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A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1350" y="3135630"/>
            <a:ext cx="9288780" cy="5791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77520" y="296799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6055" y="817245"/>
            <a:ext cx="11247120" cy="1386840"/>
          </a:xfrm>
          <a:prstGeom prst="rect">
            <a:avLst/>
          </a:prstGeom>
        </p:spPr>
      </p:pic>
      <p:sp>
        <p:nvSpPr>
          <p:cNvPr id="7" name="TextBox 4"/>
          <p:cNvSpPr txBox="1"/>
          <p:nvPr/>
        </p:nvSpPr>
        <p:spPr>
          <a:xfrm>
            <a:off x="5956935" y="962025"/>
            <a:ext cx="683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D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37385" y="2895600"/>
            <a:ext cx="9692640" cy="5943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67995" y="3480435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7995" y="1228725"/>
            <a:ext cx="10797540" cy="1379220"/>
          </a:xfrm>
          <a:prstGeom prst="rect">
            <a:avLst/>
          </a:prstGeom>
        </p:spPr>
      </p:pic>
      <p:sp>
        <p:nvSpPr>
          <p:cNvPr id="7" name="TextBox 4"/>
          <p:cNvSpPr txBox="1"/>
          <p:nvPr/>
        </p:nvSpPr>
        <p:spPr>
          <a:xfrm>
            <a:off x="7275830" y="1301115"/>
            <a:ext cx="683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A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5155" y="3869055"/>
            <a:ext cx="11724005" cy="8845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58140" y="3278505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0660" y="1020445"/>
            <a:ext cx="11650980" cy="1379220"/>
          </a:xfrm>
          <a:prstGeom prst="rect">
            <a:avLst/>
          </a:prstGeom>
        </p:spPr>
      </p:pic>
      <p:sp>
        <p:nvSpPr>
          <p:cNvPr id="7" name="TextBox 4"/>
          <p:cNvSpPr txBox="1"/>
          <p:nvPr/>
        </p:nvSpPr>
        <p:spPr>
          <a:xfrm>
            <a:off x="6720840" y="1101090"/>
            <a:ext cx="683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A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0065" y="3905250"/>
            <a:ext cx="11540490" cy="12985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998855" y="446151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64335" y="863600"/>
            <a:ext cx="8168640" cy="3147060"/>
          </a:xfrm>
          <a:prstGeom prst="rect">
            <a:avLst/>
          </a:prstGeom>
        </p:spPr>
      </p:pic>
      <p:sp>
        <p:nvSpPr>
          <p:cNvPr id="7" name="TextBox 4"/>
          <p:cNvSpPr txBox="1"/>
          <p:nvPr/>
        </p:nvSpPr>
        <p:spPr>
          <a:xfrm>
            <a:off x="5539740" y="863600"/>
            <a:ext cx="683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D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58720" y="4532630"/>
            <a:ext cx="5143500" cy="5181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PA" val="v4.0.0"/>
</p:tagLst>
</file>

<file path=ppt/tags/tag4.xml><?xml version="1.0" encoding="utf-8"?>
<p:tagLst xmlns:p="http://schemas.openxmlformats.org/presentationml/2006/main">
  <p:tag name="PA" val="v4.0.0"/>
</p:tagLst>
</file>

<file path=ppt/tags/tag5.xml><?xml version="1.0" encoding="utf-8"?>
<p:tagLst xmlns:p="http://schemas.openxmlformats.org/presentationml/2006/main">
  <p:tag name="PA" val="v4.0.0"/>
</p:tagLst>
</file>

<file path=ppt/tags/tag6.xml><?xml version="1.0" encoding="utf-8"?>
<p:tagLst xmlns:p="http://schemas.openxmlformats.org/presentationml/2006/main">
  <p:tag name="ISLIDE TOOLS.GUIDESSETTING" val="{&quot;Id&quot;:&quot;GuidesStyle_Normal&quot;,&quot;Name&quot;:&quot;正常&quot;,&quot;HeaderHeight&quot;:10.0,&quot;FooterHeight&quot;:4.0,&quot;SideMargin&quot;:3.0,&quot;TopMargin&quot;:3.0,&quot;BottomMargin&quot;:3.0,&quot;IntervalMargin&quot;:3.0}"/>
  <p:tag name="ISPRING_ULTRA_SCORM_COURSE_ID" val="00A9D133-BE85-4E3A-94B7-5FDC08C95679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内容列表"/>
  <p:tag name="ISPRINGCLOUDFOLDERID" val="0"/>
  <p:tag name="ISPRINGCLOUDFOLDERPATH" val="系统信息库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PRESENTATION_TITLE" val="1"/>
  <p:tag name="COMMONDATA" val="eyJoZGlkIjoiOTZhODQ0MzExYTJkODJhZmUzYjhiZjJlMzExMzg5NzMifQ=="/>
  <p:tag name="KSO_WPP_MARK_KEY" val="f84eb03b-55ed-4395-9190-f89abf3769ef"/>
</p:tagLst>
</file>

<file path=ppt/theme/theme1.xml><?xml version="1.0" encoding="utf-8"?>
<a:theme xmlns:a="http://schemas.openxmlformats.org/drawingml/2006/main" name="千图网PPT模板">
  <a:themeElements>
    <a:clrScheme name="MC-欧美风主题色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33455"/>
      </a:accent1>
      <a:accent2>
        <a:srgbClr val="DCC975"/>
      </a:accent2>
      <a:accent3>
        <a:srgbClr val="2D2C2B"/>
      </a:accent3>
      <a:accent4>
        <a:srgbClr val="076C82"/>
      </a:accent4>
      <a:accent5>
        <a:srgbClr val="033455"/>
      </a:accent5>
      <a:accent6>
        <a:srgbClr val="DCC975"/>
      </a:accent6>
      <a:hlink>
        <a:srgbClr val="0563C1"/>
      </a:hlink>
      <a:folHlink>
        <a:srgbClr val="954F72"/>
      </a:folHlink>
    </a:clrScheme>
    <a:fontScheme name="Arial+微软雅黑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 anchor="ctr">
        <a:spAutoFit/>
      </a:bodyPr>
      <a:lstStyle>
        <a:defPPr>
          <a:lnSpc>
            <a:spcPct val="120000"/>
          </a:lnSpc>
          <a:defRPr dirty="0" smtClean="0">
            <a:solidFill>
              <a:schemeClr val="tx1">
                <a:lumMod val="75000"/>
                <a:lumOff val="25000"/>
              </a:schemeClr>
            </a:solidFill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QT-</Template>
  <TotalTime>0</TotalTime>
  <Words>363</Words>
  <Application>WPS 演示</Application>
  <PresentationFormat>宽屏</PresentationFormat>
  <Paragraphs>123</Paragraphs>
  <Slides>31</Slides>
  <Notes>34</Notes>
  <HiddenSlides>4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6" baseType="lpstr">
      <vt:lpstr>Arial</vt:lpstr>
      <vt:lpstr>宋体</vt:lpstr>
      <vt:lpstr>Wingdings</vt:lpstr>
      <vt:lpstr>方正黑体简体</vt:lpstr>
      <vt:lpstr>iekie pocangqiong</vt:lpstr>
      <vt:lpstr>微软雅黑</vt:lpstr>
      <vt:lpstr>Calibri</vt:lpstr>
      <vt:lpstr>Source Han Serif SC</vt:lpstr>
      <vt:lpstr>Helvetica-Roman-SemiB</vt:lpstr>
      <vt:lpstr>朗太書体</vt:lpstr>
      <vt:lpstr>SimSun-ExtB</vt:lpstr>
      <vt:lpstr>Times New Roman</vt:lpstr>
      <vt:lpstr>等线</vt:lpstr>
      <vt:lpstr>Arial Unicode MS</vt:lpstr>
      <vt:lpstr>千图网PPT模板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熊猫办公</dc:title>
  <dc:creator>孙启豪</dc:creator>
  <cp:lastModifiedBy>Administrator</cp:lastModifiedBy>
  <cp:revision>138</cp:revision>
  <dcterms:created xsi:type="dcterms:W3CDTF">2021-08-19T06:32:00Z</dcterms:created>
  <dcterms:modified xsi:type="dcterms:W3CDTF">2023-02-17T10:07:01Z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7091F191D4624737AE563BFDB340E7CD</vt:lpwstr>
  </property>
  <property fmtid="{D5CDD505-2E9C-101B-9397-08002B2CF9AE}" pid="3" name="KSOProductBuildVer">
    <vt:lpwstr>2052-11.1.0.13703</vt:lpwstr>
  </property>
</Properties>
</file>