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8" r:id="rId8"/>
    <p:sldId id="418" r:id="rId9"/>
    <p:sldId id="419" r:id="rId10"/>
    <p:sldId id="420" r:id="rId11"/>
    <p:sldId id="421" r:id="rId12"/>
    <p:sldId id="422" r:id="rId13"/>
    <p:sldId id="423" r:id="rId14"/>
    <p:sldId id="424" r:id="rId15"/>
    <p:sldId id="447" r:id="rId16"/>
    <p:sldId id="448" r:id="rId17"/>
    <p:sldId id="449" r:id="rId18"/>
    <p:sldId id="450" r:id="rId19"/>
    <p:sldId id="451" r:id="rId20"/>
    <p:sldId id="452" r:id="rId21"/>
    <p:sldId id="355" r:id="rId22"/>
    <p:sldId id="432" r:id="rId23"/>
    <p:sldId id="431" r:id="rId24"/>
    <p:sldId id="470" r:id="rId25"/>
    <p:sldId id="433" r:id="rId26"/>
    <p:sldId id="307" r:id="rId27"/>
    <p:sldId id="436" r:id="rId28"/>
    <p:sldId id="438" r:id="rId29"/>
    <p:sldId id="440" r:id="rId30"/>
    <p:sldId id="442" r:id="rId31"/>
    <p:sldId id="480" r:id="rId32"/>
    <p:sldId id="471" r:id="rId33"/>
    <p:sldId id="481" r:id="rId34"/>
    <p:sldId id="482" r:id="rId35"/>
    <p:sldId id="483" r:id="rId36"/>
    <p:sldId id="466" r:id="rId37"/>
  </p:sldIdLst>
  <p:sldSz cx="12192000" cy="6858000"/>
  <p:notesSz cx="6858000" cy="9144000"/>
  <p:embeddedFontLst>
    <p:embeddedFont>
      <p:font typeface="方正黑体简体" panose="03000509000000000000" charset="-122"/>
      <p:regular r:id="rId41"/>
    </p:embeddedFont>
    <p:embeddedFont>
      <p:font typeface="微软雅黑" panose="020B0503020204020204" pitchFamily="34" charset="-122"/>
      <p:regular r:id="rId42"/>
    </p:embeddedFon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等线" panose="02010600030101010101" charset="-122"/>
      <p:regular r:id="rId47"/>
    </p:embeddedFont>
  </p:embeddedFontLst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首页" id="{314C4C9D-AE76-4E05-B037-5A5DB805C9BD}">
          <p14:sldIdLst>
            <p14:sldId id="256"/>
          </p14:sldIdLst>
        </p14:section>
        <p14:section name="目录页" id="{008E412F-DBDA-49D6-8F52-3723921DFE03}">
          <p14:sldIdLst>
            <p14:sldId id="257"/>
          </p14:sldIdLst>
        </p14:section>
        <p14:section name="过渡页" id="{8A3C5D5E-FAF1-4CC7-AAB2-6446E7D3DE63}">
          <p14:sldIdLst>
            <p14:sldId id="258"/>
          </p14:sldIdLst>
        </p14:section>
        <p14:section name="内页" id="{8D1A6813-68F6-49A0-A239-92955AC6E8C5}">
          <p14:sldIdLst>
            <p14:sldId id="259"/>
            <p14:sldId id="268"/>
            <p14:sldId id="418"/>
            <p14:sldId id="419"/>
            <p14:sldId id="420"/>
            <p14:sldId id="421"/>
            <p14:sldId id="422"/>
            <p14:sldId id="423"/>
            <p14:sldId id="424"/>
            <p14:sldId id="447"/>
            <p14:sldId id="448"/>
            <p14:sldId id="449"/>
            <p14:sldId id="450"/>
            <p14:sldId id="451"/>
            <p14:sldId id="452"/>
            <p14:sldId id="355"/>
            <p14:sldId id="432"/>
            <p14:sldId id="431"/>
            <p14:sldId id="470"/>
            <p14:sldId id="433"/>
            <p14:sldId id="307"/>
            <p14:sldId id="436"/>
            <p14:sldId id="438"/>
            <p14:sldId id="440"/>
            <p14:sldId id="442"/>
            <p14:sldId id="480"/>
            <p14:sldId id="471"/>
            <p14:sldId id="481"/>
            <p14:sldId id="482"/>
            <p14:sldId id="483"/>
          </p14:sldIdLst>
        </p14:section>
        <p14:section name="结束页" id="{98773F69-2DDF-47CC-BD69-D575D8CAAC6E}">
          <p14:sldIdLst>
            <p14:sldId id="466"/>
          </p14:sldIdLst>
        </p14:section>
        <p14:section name="版权页" id="{C8AD3B51-1B7B-4E69-9180-4DEC6400FEC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105" userDrawn="1">
          <p15:clr>
            <a:srgbClr val="A4A3A4"/>
          </p15:clr>
        </p15:guide>
        <p15:guide id="2" orient="horz" pos="4211" userDrawn="1">
          <p15:clr>
            <a:srgbClr val="A4A3A4"/>
          </p15:clr>
        </p15:guide>
        <p15:guide id="3" pos="76" userDrawn="1">
          <p15:clr>
            <a:srgbClr val="A4A3A4"/>
          </p15:clr>
        </p15:guide>
        <p15:guide id="4" pos="7391" userDrawn="1">
          <p15:clr>
            <a:srgbClr val="A4A3A4"/>
          </p15:clr>
        </p15:guide>
        <p15:guide id="5" orient="horz" pos="3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6A9B"/>
    <a:srgbClr val="2A6C9F"/>
    <a:srgbClr val="3B8CCB"/>
    <a:srgbClr val="DCC975"/>
    <a:srgbClr val="E6DC32"/>
    <a:srgbClr val="DDDB1F"/>
    <a:srgbClr val="E18787"/>
    <a:srgbClr val="209874"/>
    <a:srgbClr val="2E916A"/>
    <a:srgbClr val="ACD9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18" autoAdjust="0"/>
  </p:normalViewPr>
  <p:slideViewPr>
    <p:cSldViewPr snapToGrid="0" showGuides="1">
      <p:cViewPr>
        <p:scale>
          <a:sx n="70" d="100"/>
          <a:sy n="70" d="100"/>
        </p:scale>
        <p:origin x="412" y="264"/>
      </p:cViewPr>
      <p:guideLst>
        <p:guide orient="horz" pos="105"/>
        <p:guide orient="horz" pos="4211"/>
        <p:guide pos="76"/>
        <p:guide pos="7391"/>
        <p:guide orient="horz" pos="393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gs" Target="tags/tag7.xml"/><Relationship Id="rId47" Type="http://schemas.openxmlformats.org/officeDocument/2006/relationships/font" Target="fonts/font7.fntdata"/><Relationship Id="rId46" Type="http://schemas.openxmlformats.org/officeDocument/2006/relationships/font" Target="fonts/font6.fntdata"/><Relationship Id="rId45" Type="http://schemas.openxmlformats.org/officeDocument/2006/relationships/font" Target="fonts/font5.fntdata"/><Relationship Id="rId44" Type="http://schemas.openxmlformats.org/officeDocument/2006/relationships/font" Target="fonts/font4.fntdata"/><Relationship Id="rId43" Type="http://schemas.openxmlformats.org/officeDocument/2006/relationships/font" Target="fonts/font3.fntdata"/><Relationship Id="rId42" Type="http://schemas.openxmlformats.org/officeDocument/2006/relationships/font" Target="fonts/font2.fntdata"/><Relationship Id="rId41" Type="http://schemas.openxmlformats.org/officeDocument/2006/relationships/font" Target="fonts/font1.fntdata"/><Relationship Id="rId4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 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 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hlinkClick r:id="rId2" action="ppaction://hlinksldjump"/>
          </p:cNvPr>
          <p:cNvSpPr txBox="1"/>
          <p:nvPr userDrawn="1">
            <p:custDataLst>
              <p:tags r:id="rId3"/>
            </p:custDataLst>
          </p:nvPr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12" name="文本框 11">
            <a:hlinkClick r:id="" action="ppaction://hlinkshowjump?jump=nextslide"/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10715625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065" y="0"/>
            <a:ext cx="12215495" cy="93980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 flipH="1">
            <a:off x="0" y="1000125"/>
            <a:ext cx="12208510" cy="0"/>
          </a:xfrm>
          <a:prstGeom prst="line">
            <a:avLst/>
          </a:prstGeom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12" name="文本框 11">
            <a:hlinkClick r:id="" action="ppaction://hlinkshowjump?jump=nextslide"/>
          </p:cNvPr>
          <p:cNvSpPr txBox="1"/>
          <p:nvPr userDrawn="1"/>
        </p:nvSpPr>
        <p:spPr>
          <a:xfrm>
            <a:off x="10715625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7" name="文本框 6">
            <a:hlinkClick r:id="" action="ppaction://hlinkshowjump?jump=nextslide"/>
          </p:cNvPr>
          <p:cNvSpPr txBox="1"/>
          <p:nvPr userDrawn="1"/>
        </p:nvSpPr>
        <p:spPr>
          <a:xfrm>
            <a:off x="10704830" y="6237605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-12065" y="0"/>
            <a:ext cx="12215495" cy="33274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-12065" y="0"/>
            <a:ext cx="12215495" cy="33274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slide" Target="slide24.xml"/><Relationship Id="rId3" Type="http://schemas.openxmlformats.org/officeDocument/2006/relationships/slide" Target="slide19.xml"/><Relationship Id="rId2" Type="http://schemas.openxmlformats.org/officeDocument/2006/relationships/slide" Target="slide3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7.png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7.xml"/><Relationship Id="rId6" Type="http://schemas.openxmlformats.org/officeDocument/2006/relationships/slideLayout" Target="../slideLayouts/slideLayout4.xml"/><Relationship Id="rId5" Type="http://schemas.openxmlformats.org/officeDocument/2006/relationships/slide" Target="slide29.xml"/><Relationship Id="rId4" Type="http://schemas.openxmlformats.org/officeDocument/2006/relationships/image" Target="../media/image60.png"/><Relationship Id="rId3" Type="http://schemas.openxmlformats.org/officeDocument/2006/relationships/slide" Target="slide28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" Target="slide27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3.png"/><Relationship Id="rId1" Type="http://schemas.openxmlformats.org/officeDocument/2006/relationships/slide" Target="slide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0.xml"/><Relationship Id="rId6" Type="http://schemas.openxmlformats.org/officeDocument/2006/relationships/slideLayout" Target="../slideLayouts/slideLayout4.xml"/><Relationship Id="rId5" Type="http://schemas.openxmlformats.org/officeDocument/2006/relationships/slide" Target="slide33.xml"/><Relationship Id="rId4" Type="http://schemas.openxmlformats.org/officeDocument/2006/relationships/slide" Target="slide32.xml"/><Relationship Id="rId3" Type="http://schemas.openxmlformats.org/officeDocument/2006/relationships/image" Target="../media/image60.png"/><Relationship Id="rId2" Type="http://schemas.openxmlformats.org/officeDocument/2006/relationships/slide" Target="slide31.xml"/><Relationship Id="rId1" Type="http://schemas.openxmlformats.org/officeDocument/2006/relationships/image" Target="../media/image64.pn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1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66.png"/><Relationship Id="rId3" Type="http://schemas.openxmlformats.org/officeDocument/2006/relationships/tags" Target="../tags/tag5.xml"/><Relationship Id="rId2" Type="http://schemas.openxmlformats.org/officeDocument/2006/relationships/image" Target="../media/image65.png"/><Relationship Id="rId1" Type="http://schemas.openxmlformats.org/officeDocument/2006/relationships/slide" Target="slide30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7.png"/><Relationship Id="rId1" Type="http://schemas.openxmlformats.org/officeDocument/2006/relationships/slide" Target="slide30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8.png"/><Relationship Id="rId1" Type="http://schemas.openxmlformats.org/officeDocument/2006/relationships/slide" Target="slide30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rcRect t="250"/>
          <a:stretch>
            <a:fillRect/>
          </a:stretch>
        </p:blipFill>
        <p:spPr>
          <a:xfrm>
            <a:off x="0" y="3366770"/>
            <a:ext cx="12191365" cy="3491230"/>
          </a:xfrm>
          <a:prstGeom prst="rect">
            <a:avLst/>
          </a:prstGeom>
        </p:spPr>
      </p:pic>
      <p:sp>
        <p:nvSpPr>
          <p:cNvPr id="2" name="PA_矩形 25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97045" y="1698625"/>
            <a:ext cx="3455035" cy="8858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indent="0">
              <a:lnSpc>
                <a:spcPct val="120000"/>
              </a:lnSpc>
              <a:buNone/>
            </a:pPr>
            <a:r>
              <a:rPr lang="zh-CN" altLang="zh-CN" sz="4800" b="1" kern="5000" spc="300" dirty="0">
                <a:solidFill>
                  <a:srgbClr val="DCC975"/>
                </a:solidFill>
                <a:cs typeface="Arial" panose="020B0604020202020204" pitchFamily="34" charset="0"/>
              </a:rPr>
              <a:t>同步测试卷</a:t>
            </a:r>
            <a:endParaRPr lang="zh-CN" altLang="zh-CN" sz="4800" b="1" kern="5000" spc="300" dirty="0">
              <a:solidFill>
                <a:srgbClr val="DCC975"/>
              </a:solidFill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01265" y="601345"/>
            <a:ext cx="7485380" cy="1097280"/>
          </a:xfrm>
          <a:prstGeom prst="rect">
            <a:avLst/>
          </a:prstGeom>
          <a:noFill/>
          <a:effectLst>
            <a:outerShdw blurRad="50800" dist="38100" dir="19800000" algn="bl" rotWithShape="0">
              <a:prstClr val="black">
                <a:alpha val="44000"/>
              </a:prstClr>
            </a:outerShdw>
          </a:effectLst>
        </p:spPr>
        <p:txBody>
          <a:bodyPr wrap="square" bIns="36195" rtlCol="0">
            <a:spAutoFit/>
          </a:bodyPr>
          <a:p>
            <a:pPr algn="dist"/>
            <a:r>
              <a:rPr lang="zh-CN" altLang="en-US" sz="6600" b="1" spc="700" dirty="0">
                <a:ln w="28575" cmpd="thickThin">
                  <a:solidFill>
                    <a:srgbClr val="3B8CCB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52400" dist="76200" algn="l" rotWithShape="0">
                    <a:prstClr val="black">
                      <a:alpha val="40000"/>
                    </a:prst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数学</a:t>
            </a:r>
            <a:r>
              <a:rPr lang="en-US" altLang="zh-CN" sz="6600" b="1" spc="700" dirty="0">
                <a:ln w="28575" cmpd="thickThin">
                  <a:solidFill>
                    <a:srgbClr val="3B8CCB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52400" dist="76200" algn="l" rotWithShape="0">
                    <a:prstClr val="black">
                      <a:alpha val="40000"/>
                    </a:prst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基础模块</a:t>
            </a:r>
            <a:endParaRPr lang="en-US" altLang="zh-CN" sz="6600" b="1" spc="700" dirty="0">
              <a:ln w="28575" cmpd="thickThin">
                <a:solidFill>
                  <a:srgbClr val="3B8CCB"/>
                </a:solidFill>
                <a:prstDash val="solid"/>
              </a:ln>
              <a:solidFill>
                <a:schemeClr val="bg1"/>
              </a:solidFill>
              <a:effectLst>
                <a:outerShdw blurRad="152400" dist="76200" algn="l" rotWithShape="0">
                  <a:prstClr val="black">
                    <a:alpha val="40000"/>
                  </a:prst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0" y="297688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8229600" y="3366770"/>
            <a:ext cx="3962400" cy="349123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075420" y="4556760"/>
            <a:ext cx="300355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200" b="1"/>
              <a:t>主编</a:t>
            </a:r>
            <a:r>
              <a:rPr lang="zh-CN" altLang="en-US" sz="2200">
                <a:sym typeface="+mn-ea"/>
              </a:rPr>
              <a:t>　陈显文</a:t>
            </a:r>
            <a:r>
              <a:rPr lang="en-US" altLang="zh-CN" sz="2200">
                <a:sym typeface="+mn-ea"/>
              </a:rPr>
              <a:t>  </a:t>
            </a:r>
            <a:r>
              <a:rPr lang="zh-CN" altLang="en-US" sz="2200">
                <a:sym typeface="+mn-ea"/>
              </a:rPr>
              <a:t>唐琪斌</a:t>
            </a:r>
            <a:r>
              <a:rPr lang="en-US" altLang="zh-CN" sz="2200">
                <a:sym typeface="+mn-ea"/>
              </a:rPr>
              <a:t>  </a:t>
            </a:r>
            <a:endParaRPr lang="en-US" altLang="zh-CN" sz="2200">
              <a:sym typeface="+mn-ea"/>
            </a:endParaRPr>
          </a:p>
          <a:p>
            <a:r>
              <a:rPr lang="en-US" altLang="zh-CN" sz="2200">
                <a:sym typeface="+mn-ea"/>
              </a:rPr>
              <a:t>           </a:t>
            </a:r>
            <a:r>
              <a:rPr lang="zh-CN" altLang="en-US" sz="2200">
                <a:sym typeface="+mn-ea"/>
              </a:rPr>
              <a:t>黎东辉</a:t>
            </a:r>
            <a:endParaRPr lang="zh-CN" altLang="en-US" sz="2200">
              <a:sym typeface="+mn-ea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3965" y="3528060"/>
            <a:ext cx="5958840" cy="3329940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7379970" y="3675380"/>
            <a:ext cx="1224280" cy="1178560"/>
            <a:chOff x="4392265" y="2154519"/>
            <a:chExt cx="2168184" cy="2231572"/>
          </a:xfrm>
        </p:grpSpPr>
        <p:grpSp>
          <p:nvGrpSpPr>
            <p:cNvPr id="38" name="组合 37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</p:grpSp>
        <p:sp>
          <p:nvSpPr>
            <p:cNvPr id="41" name="椭圆 40"/>
            <p:cNvSpPr/>
            <p:nvPr/>
          </p:nvSpPr>
          <p:spPr>
            <a:xfrm>
              <a:off x="4618305" y="2420212"/>
              <a:ext cx="1716104" cy="1700186"/>
            </a:xfrm>
            <a:prstGeom prst="ellipse">
              <a:avLst/>
            </a:prstGeom>
            <a:solidFill>
              <a:srgbClr val="DCC9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p>
              <a:pPr algn="ctr"/>
              <a:r>
                <a:rPr lang="zh-CN" altLang="zh-CN" sz="2400" b="1" dirty="0">
                  <a:solidFill>
                    <a:schemeClr val="tx1"/>
                  </a:solidFill>
                  <a:latin typeface="+mj-ea"/>
                  <a:ea typeface="+mj-ea"/>
                  <a:sym typeface="Source Han Serif SC" panose="02020400000000000000" pitchFamily="18" charset="-122"/>
                </a:rPr>
                <a:t>下册</a:t>
              </a:r>
              <a:endParaRPr lang="zh-CN" altLang="zh-CN" sz="2400" b="1" dirty="0">
                <a:solidFill>
                  <a:schemeClr val="tx1"/>
                </a:solidFill>
                <a:latin typeface="+mj-ea"/>
                <a:ea typeface="+mj-ea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8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3380" y="353250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7805" y="824865"/>
            <a:ext cx="11269980" cy="119634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9430385" y="89344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380" y="4113530"/>
            <a:ext cx="11628120" cy="541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22910" y="310578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565" y="1177925"/>
            <a:ext cx="11353800" cy="127254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6548120" y="126619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560" y="3749675"/>
            <a:ext cx="11612880" cy="1234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03580" y="331470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50" y="963930"/>
            <a:ext cx="11064240" cy="124968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6356985" y="102298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4550" y="3836670"/>
            <a:ext cx="10172700" cy="754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0990" y="427799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1585" y="377190"/>
            <a:ext cx="8907780" cy="367284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7520305" y="43815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720" y="4862830"/>
            <a:ext cx="11531600" cy="1000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78130" y="350266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240" y="447040"/>
            <a:ext cx="9029700" cy="305562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8058785" y="44704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78130" y="4104640"/>
            <a:ext cx="11635740" cy="2355215"/>
            <a:chOff x="438" y="6901"/>
            <a:chExt cx="18324" cy="370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" y="6901"/>
              <a:ext cx="18324" cy="192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39" y="7982"/>
              <a:ext cx="3732" cy="262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62280" y="279019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995" y="652780"/>
            <a:ext cx="11910060" cy="152400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11019155" y="71056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2280" y="3395345"/>
            <a:ext cx="11534140" cy="1680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64490" y="301117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240" y="1092835"/>
            <a:ext cx="12222480" cy="147828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10645140" y="125730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5515" y="3533140"/>
            <a:ext cx="9867900" cy="22021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190246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85" y="401320"/>
            <a:ext cx="11103610" cy="1335405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8492490" y="49339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7630" y="1902460"/>
            <a:ext cx="10721340" cy="4505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3380" y="316801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335" y="367030"/>
            <a:ext cx="11018520" cy="257175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7265670" y="92583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825" y="3689985"/>
            <a:ext cx="11239500" cy="25450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701181" y="2669742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二、填空题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449705" y="2273935"/>
            <a:ext cx="1312545" cy="355790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49705" y="413385"/>
            <a:ext cx="8641080" cy="8858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indent="0">
              <a:lnSpc>
                <a:spcPct val="120000"/>
              </a:lnSpc>
              <a:buNone/>
            </a:pPr>
            <a:r>
              <a:rPr lang="zh-CN" altLang="en-US" sz="4800" b="1" kern="5000" spc="3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第7章 简单几何体测试卷（B）</a:t>
            </a:r>
            <a:endParaRPr lang="zh-CN" altLang="en-US" sz="4800" b="1" kern="5000" spc="3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6710" y="2578100"/>
            <a:ext cx="978535" cy="25279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 录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68675" y="2273935"/>
            <a:ext cx="5741035" cy="1014095"/>
            <a:chOff x="4611" y="3669"/>
            <a:chExt cx="9041" cy="1597"/>
          </a:xfrm>
        </p:grpSpPr>
        <p:sp>
          <p:nvSpPr>
            <p:cNvPr id="5" name="梯形 4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文本框 13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8" y="4148"/>
              <a:ext cx="4126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选择题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流程图: 合并 10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68675" y="3513455"/>
            <a:ext cx="5741035" cy="1014095"/>
            <a:chOff x="4611" y="3669"/>
            <a:chExt cx="9041" cy="1597"/>
          </a:xfrm>
        </p:grpSpPr>
        <p:sp>
          <p:nvSpPr>
            <p:cNvPr id="14" name="梯形 13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3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7" y="4148"/>
              <a:ext cx="4126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填空题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流程图: 合并 16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368675" y="4752975"/>
            <a:ext cx="5741035" cy="1014095"/>
            <a:chOff x="4611" y="3669"/>
            <a:chExt cx="9041" cy="1597"/>
          </a:xfrm>
        </p:grpSpPr>
        <p:sp>
          <p:nvSpPr>
            <p:cNvPr id="19" name="梯形 18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13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9" y="4148"/>
              <a:ext cx="4125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+mj-ea"/>
                  <a:ea typeface="+mj-ea"/>
                </a:rPr>
                <a:t>解答题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流程图: 合并 21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 animBg="1"/>
      <p:bldP spid="20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90170" y="122555"/>
            <a:ext cx="9239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二、填空题：本大题共5小题，每小题5分，满分25分.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1305" y="313753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980" y="1360170"/>
            <a:ext cx="11583670" cy="11410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55655" y="1975485"/>
            <a:ext cx="784860" cy="5257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5310" y="3818255"/>
            <a:ext cx="11041380" cy="975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43255" y="255079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53720" y="375285"/>
            <a:ext cx="9509125" cy="2596515"/>
            <a:chOff x="872" y="840"/>
            <a:chExt cx="15973" cy="46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72" y="840"/>
              <a:ext cx="15432" cy="222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49" y="2193"/>
              <a:ext cx="4896" cy="3324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24450" y="917575"/>
            <a:ext cx="762000" cy="5943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9465" y="2971800"/>
            <a:ext cx="10593705" cy="3380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38455" y="207899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8185" y="520700"/>
            <a:ext cx="9662160" cy="13030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7040" y="1168400"/>
            <a:ext cx="822960" cy="65532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798320" y="2078990"/>
            <a:ext cx="9906000" cy="3980180"/>
            <a:chOff x="2832" y="3274"/>
            <a:chExt cx="15600" cy="626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32" y="3274"/>
              <a:ext cx="15600" cy="122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04" y="4674"/>
              <a:ext cx="4926" cy="486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06070" y="146304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795" y="621030"/>
            <a:ext cx="9913620" cy="5410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795" y="2948940"/>
            <a:ext cx="9761220" cy="5867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8795" y="378968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99600" y="621030"/>
            <a:ext cx="609600" cy="4419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7035" y="1451610"/>
            <a:ext cx="10408920" cy="533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75775" y="3032760"/>
            <a:ext cx="289560" cy="4191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2770" y="3845560"/>
            <a:ext cx="6004560" cy="586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548275" y="2251743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三、解答题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0" y="0"/>
            <a:ext cx="119894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90" indent="-720090" fontAlgn="auto">
              <a:lnSpc>
                <a:spcPct val="10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三、解答题：本大题共4小题，第21、22、23题各12分，第24题14分，满分50分.解答须写出文字说明、证明过程和演算步骤.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79375" y="181483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113155"/>
            <a:ext cx="12035155" cy="70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0490" y="1736090"/>
            <a:ext cx="9686925" cy="46659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57480" y="197802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91220" y="117475"/>
            <a:ext cx="1789430" cy="29279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5870" y="307975"/>
            <a:ext cx="5179695" cy="1670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7345" y="1978025"/>
            <a:ext cx="9973945" cy="35915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5870" y="5681345"/>
            <a:ext cx="10977245" cy="4933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-106045" y="556958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365" y="499110"/>
            <a:ext cx="11736070" cy="25063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19370" y="2722880"/>
            <a:ext cx="3863340" cy="3512820"/>
          </a:xfrm>
          <a:prstGeom prst="rect">
            <a:avLst/>
          </a:prstGeom>
        </p:spPr>
      </p:pic>
      <p:pic>
        <p:nvPicPr>
          <p:cNvPr id="10" name="图片 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71" y="1778392"/>
            <a:ext cx="562053" cy="543001"/>
          </a:xfrm>
          <a:prstGeom prst="rect">
            <a:avLst/>
          </a:prstGeom>
        </p:spPr>
      </p:pic>
      <p:pic>
        <p:nvPicPr>
          <p:cNvPr id="11" name="图片 10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71" y="2403232"/>
            <a:ext cx="562053" cy="543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4345" y="49022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3" name="文本框 2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61060" y="1255395"/>
            <a:ext cx="10867390" cy="4346575"/>
            <a:chOff x="1216" y="1028"/>
            <a:chExt cx="17114" cy="684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16" y="1028"/>
              <a:ext cx="16992" cy="477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6" y="5917"/>
              <a:ext cx="16704" cy="19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4345" y="49022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3" name="文本框 2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4345" y="1247775"/>
            <a:ext cx="10972800" cy="3314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322066" y="2556712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一、选择题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020" y="518160"/>
            <a:ext cx="11083290" cy="5384800"/>
          </a:xfrm>
          <a:prstGeom prst="rect">
            <a:avLst/>
          </a:prstGeom>
        </p:spPr>
      </p:pic>
      <p:pic>
        <p:nvPicPr>
          <p:cNvPr id="3" name="图片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71" y="1177682"/>
            <a:ext cx="562053" cy="543001"/>
          </a:xfrm>
          <a:prstGeom prst="rect">
            <a:avLst/>
          </a:prstGeom>
        </p:spPr>
      </p:pic>
      <p:pic>
        <p:nvPicPr>
          <p:cNvPr id="4" name="图片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71" y="1789822"/>
            <a:ext cx="562053" cy="543001"/>
          </a:xfrm>
          <a:prstGeom prst="rect">
            <a:avLst/>
          </a:prstGeom>
        </p:spPr>
      </p:pic>
      <p:pic>
        <p:nvPicPr>
          <p:cNvPr id="12" name="图片 1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71" y="2401962"/>
            <a:ext cx="562053" cy="543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4345" y="49022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3" name="文本框 2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460" y="1012190"/>
            <a:ext cx="10750550" cy="35159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01610" y="4105275"/>
            <a:ext cx="3581400" cy="2800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4345" y="49022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3" name="文本框 2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545" y="1732915"/>
            <a:ext cx="10843260" cy="1386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4345" y="91567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3" name="文本框 2">
            <a:hlinkClick r:id="rId1" action="ppaction://hlinksldjump"/>
          </p:cNvPr>
          <p:cNvSpPr txBox="1"/>
          <p:nvPr/>
        </p:nvSpPr>
        <p:spPr>
          <a:xfrm>
            <a:off x="10716260" y="6247059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9610" y="2059940"/>
            <a:ext cx="10812780" cy="1584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rcRect t="250"/>
          <a:stretch>
            <a:fillRect/>
          </a:stretch>
        </p:blipFill>
        <p:spPr>
          <a:xfrm>
            <a:off x="0" y="3366770"/>
            <a:ext cx="12191365" cy="3491230"/>
          </a:xfrm>
          <a:prstGeom prst="rect">
            <a:avLst/>
          </a:prstGeom>
        </p:spPr>
      </p:pic>
      <p:sp>
        <p:nvSpPr>
          <p:cNvPr id="15" name="任意多边形 14"/>
          <p:cNvSpPr/>
          <p:nvPr/>
        </p:nvSpPr>
        <p:spPr>
          <a:xfrm>
            <a:off x="0" y="297688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8229600" y="3366770"/>
            <a:ext cx="3962400" cy="349123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3965" y="3528060"/>
            <a:ext cx="5958840" cy="332994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PA_矩形 25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345690" y="1026160"/>
            <a:ext cx="7339965" cy="92329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zh-CN" altLang="en-US" sz="6000" b="1" kern="5000" spc="3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感谢您的观看！</a:t>
            </a:r>
            <a:endParaRPr lang="zh-CN" altLang="en-US" sz="6000" b="1" kern="5000" spc="3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0235" y="1327150"/>
            <a:ext cx="9913620" cy="188976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20650" y="0"/>
            <a:ext cx="119100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90" indent="-720090" fontAlgn="auto">
              <a:lnSpc>
                <a:spcPct val="10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一、选择题：本大题共 15小题，每小题 5分，满分 75分 . 在每小题给出的四个选项中，只有一项是符合题目要求的.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3778885" y="140525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5600" y="334137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3370" y="4044950"/>
            <a:ext cx="11605260" cy="1356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27050" y="380428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3990" y="548005"/>
            <a:ext cx="11616055" cy="1769745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4603750" y="54800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86915" y="3876675"/>
            <a:ext cx="8374380" cy="449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21005" y="400875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045" y="382270"/>
            <a:ext cx="11049000" cy="313182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10064115" y="45021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005" y="4625340"/>
            <a:ext cx="11628120" cy="952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3695" y="309880"/>
            <a:ext cx="11230610" cy="40392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0850" y="434911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9196705" y="37084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850" y="4871085"/>
            <a:ext cx="11367770" cy="1437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63295" y="336994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185" y="678815"/>
            <a:ext cx="11377295" cy="2350135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5141595" y="80645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8550" y="3333750"/>
            <a:ext cx="3756660" cy="594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46760" y="358394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420" y="1014730"/>
            <a:ext cx="11315700" cy="130302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8761730" y="113601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6625" y="3471545"/>
            <a:ext cx="9662160" cy="746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ISLIDE TOOLS.GUIDESSETTING" val="{&quot;Id&quot;:&quot;GuidesStyle_Normal&quot;,&quot;Name&quot;:&quot;正常&quot;,&quot;HeaderHeight&quot;:10.0,&quot;FooterHeight&quot;:4.0,&quot;SideMargin&quot;:3.0,&quot;TopMargin&quot;:3.0,&quot;BottomMargin&quot;:3.0,&quot;IntervalMargin&quot;:3.0}"/>
  <p:tag name="ISPRING_ULTRA_SCORM_COURSE_ID" val="00A9D133-BE85-4E3A-94B7-5FDC08C9567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系统信息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1"/>
  <p:tag name="COMMONDATA" val="eyJoZGlkIjoiOTZhODQ0MzExYTJkODJhZmUzYjhiZjJlMzExMzg5NzMifQ=="/>
  <p:tag name="KSO_WPP_MARK_KEY" val="f84eb03b-55ed-4395-9190-f89abf3769ef"/>
</p:tagLst>
</file>

<file path=ppt/theme/theme1.xml><?xml version="1.0" encoding="utf-8"?>
<a:theme xmlns:a="http://schemas.openxmlformats.org/drawingml/2006/main" name="千图网PPT模板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33455"/>
      </a:accent1>
      <a:accent2>
        <a:srgbClr val="DCC975"/>
      </a:accent2>
      <a:accent3>
        <a:srgbClr val="2D2C2B"/>
      </a:accent3>
      <a:accent4>
        <a:srgbClr val="076C82"/>
      </a:accent4>
      <a:accent5>
        <a:srgbClr val="033455"/>
      </a:accent5>
      <a:accent6>
        <a:srgbClr val="DCC975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QT-</Template>
  <TotalTime>0</TotalTime>
  <Words>391</Words>
  <Application>WPS 演示</Application>
  <PresentationFormat>宽屏</PresentationFormat>
  <Paragraphs>135</Paragraphs>
  <Slides>34</Slides>
  <Notes>34</Notes>
  <HiddenSlides>4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9" baseType="lpstr">
      <vt:lpstr>Arial</vt:lpstr>
      <vt:lpstr>宋体</vt:lpstr>
      <vt:lpstr>Wingdings</vt:lpstr>
      <vt:lpstr>方正黑体简体</vt:lpstr>
      <vt:lpstr>iekie pocangqiong</vt:lpstr>
      <vt:lpstr>微软雅黑</vt:lpstr>
      <vt:lpstr>Calibri</vt:lpstr>
      <vt:lpstr>Source Han Serif SC</vt:lpstr>
      <vt:lpstr>Helvetica-Roman-SemiB</vt:lpstr>
      <vt:lpstr>朗太書体</vt:lpstr>
      <vt:lpstr>SimSun-ExtB</vt:lpstr>
      <vt:lpstr>Times New Roman</vt:lpstr>
      <vt:lpstr>等线</vt:lpstr>
      <vt:lpstr>Arial Unicode MS</vt:lpstr>
      <vt:lpstr>千图网PPT模板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孙启豪</dc:creator>
  <cp:lastModifiedBy>Administrator</cp:lastModifiedBy>
  <cp:revision>133</cp:revision>
  <dcterms:created xsi:type="dcterms:W3CDTF">2021-08-19T06:32:00Z</dcterms:created>
  <dcterms:modified xsi:type="dcterms:W3CDTF">2023-02-17T10:03:17Z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7091F191D4624737AE563BFDB340E7CD</vt:lpwstr>
  </property>
  <property fmtid="{D5CDD505-2E9C-101B-9397-08002B2CF9AE}" pid="3" name="KSOProductBuildVer">
    <vt:lpwstr>2052-11.1.0.13703</vt:lpwstr>
  </property>
</Properties>
</file>