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33" r:id="rId25"/>
    <p:sldId id="307" r:id="rId26"/>
    <p:sldId id="436" r:id="rId27"/>
    <p:sldId id="438" r:id="rId28"/>
    <p:sldId id="440" r:id="rId29"/>
    <p:sldId id="442" r:id="rId30"/>
    <p:sldId id="466" r:id="rId31"/>
  </p:sldIdLst>
  <p:sldSz cx="12192000" cy="6858000"/>
  <p:notesSz cx="6858000" cy="9144000"/>
  <p:embeddedFontLst>
    <p:embeddedFont>
      <p:font typeface="方正黑体简体" panose="03000509000000000000" charset="-122"/>
      <p:regular r:id="rId35"/>
    </p:embeddedFont>
    <p:embeddedFont>
      <p:font typeface="微软雅黑" panose="020B0503020204020204" pitchFamily="34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等线" panose="02010600030101010101" charset="-122"/>
      <p:regular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33"/>
            <p14:sldId id="307"/>
            <p14:sldId id="436"/>
            <p14:sldId id="438"/>
            <p14:sldId id="440"/>
            <p14:sldId id="442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108" userDrawn="1">
          <p15:clr>
            <a:srgbClr val="A4A3A4"/>
          </p15:clr>
        </p15:guide>
        <p15:guide id="4" pos="7410" userDrawn="1">
          <p15:clr>
            <a:srgbClr val="A4A3A4"/>
          </p15:clr>
        </p15:guide>
        <p15:guide id="5" orient="horz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108"/>
        <p:guide pos="7410"/>
        <p:guide orient="horz" pos="39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6.xml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4.xml"/><Relationship Id="rId3" Type="http://schemas.openxmlformats.org/officeDocument/2006/relationships/slide" Target="slide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4.xml"/><Relationship Id="rId4" Type="http://schemas.openxmlformats.org/officeDocument/2006/relationships/slide" Target="slide19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810" y="1393190"/>
            <a:ext cx="11422380" cy="13106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129165" y="139293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000" y="4460875"/>
            <a:ext cx="7204710" cy="521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775" y="1258570"/>
            <a:ext cx="10828020" cy="13030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761375" y="125831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4710" y="4460875"/>
            <a:ext cx="7176770" cy="521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880" y="1177290"/>
            <a:ext cx="11399520" cy="13258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204605" y="117703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3925" y="4460875"/>
            <a:ext cx="5574665" cy="521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70" y="1239520"/>
            <a:ext cx="10614660" cy="15316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131195" y="150088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5995" y="4523740"/>
            <a:ext cx="7886065" cy="459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840" y="1362075"/>
            <a:ext cx="11590020" cy="12649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702955" y="136182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730" y="4460875"/>
            <a:ext cx="5934710" cy="688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790" y="1018540"/>
            <a:ext cx="9502140" cy="18516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960130" y="107861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110" y="41186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285" y="4640580"/>
            <a:ext cx="11628755" cy="960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445" y="1362075"/>
            <a:ext cx="10957560" cy="13411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305185" y="145770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915" y="37147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8170" y="3714750"/>
            <a:ext cx="10255885" cy="49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390" y="970915"/>
            <a:ext cx="10568940" cy="12877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784485" y="107543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7390" y="35236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935" y="4270375"/>
            <a:ext cx="11149330" cy="567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830" y="510540"/>
            <a:ext cx="10713720" cy="22250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216410" y="79794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9790" y="42030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7105" y="3956050"/>
            <a:ext cx="9954895" cy="768985"/>
          </a:xfrm>
          <a:prstGeom prst="rect">
            <a:avLst/>
          </a:prstGeom>
        </p:spPr>
      </p:pic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624205"/>
            <a:ext cx="10915650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第5章 指数函数与对数函数测试卷（A）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565" y="1163955"/>
            <a:ext cx="5835015" cy="632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560" y="3740785"/>
            <a:ext cx="6454140" cy="5734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1900" y="1292225"/>
            <a:ext cx="1252220" cy="376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7880" y="3740785"/>
            <a:ext cx="396240" cy="3429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77240" y="2119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7565" y="48228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CEC">
                  <a:alpha val="100000"/>
                </a:srgbClr>
              </a:clrFrom>
              <a:clrTo>
                <a:srgbClr val="FFFC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7560" y="2087245"/>
            <a:ext cx="8268335" cy="6737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3105" y="4822825"/>
            <a:ext cx="8437245" cy="461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4760" y="912495"/>
            <a:ext cx="7076440" cy="525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4760" y="3574415"/>
            <a:ext cx="6886575" cy="646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7340" y="814070"/>
            <a:ext cx="1203960" cy="4038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7340" y="3699510"/>
            <a:ext cx="769620" cy="3962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2795" y="48279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2625" y="19431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4065" y="1939290"/>
            <a:ext cx="10246360" cy="5867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0420" y="4824095"/>
            <a:ext cx="7550150" cy="636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" y="850900"/>
            <a:ext cx="11925300" cy="1249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5470" y="1379220"/>
            <a:ext cx="1752600" cy="48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1180" y="25190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465" y="3327400"/>
            <a:ext cx="11120120" cy="1105535"/>
          </a:xfrm>
          <a:prstGeom prst="rect">
            <a:avLst/>
          </a:prstGeom>
        </p:spPr>
      </p:pic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450" y="17792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635" y="982980"/>
            <a:ext cx="4168140" cy="716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115" y="2439670"/>
            <a:ext cx="5631180" cy="1143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770" y="36537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315" y="1729105"/>
            <a:ext cx="10637520" cy="5715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508760" y="3582670"/>
            <a:ext cx="10792460" cy="2273300"/>
            <a:chOff x="1954" y="3185"/>
            <a:chExt cx="16996" cy="35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4" y="3185"/>
              <a:ext cx="16824" cy="216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62" y="5301"/>
              <a:ext cx="15888" cy="14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170" y="634365"/>
            <a:ext cx="5715000" cy="762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0250" y="17094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945" y="2440940"/>
            <a:ext cx="11041380" cy="2339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185" y="344170"/>
            <a:ext cx="8130540" cy="1049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3820" y="3512185"/>
            <a:ext cx="2369820" cy="6781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0" y="16446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43643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9865" y="1644650"/>
            <a:ext cx="10591800" cy="1554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6840" y="4364355"/>
            <a:ext cx="10805160" cy="1280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7325" y="732790"/>
            <a:ext cx="5684520" cy="9296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42010" y="19488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010" y="2543810"/>
            <a:ext cx="11193780" cy="2941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945" y="1362075"/>
            <a:ext cx="11548745" cy="141351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3266710" y="136182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6800" y="4372610"/>
            <a:ext cx="5509260" cy="610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115" y="703580"/>
            <a:ext cx="11622405" cy="1365885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162570" y="80556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05" y="39141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8870" y="3803650"/>
            <a:ext cx="5463540" cy="632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075" y="868680"/>
            <a:ext cx="11626850" cy="138557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005725" y="86842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05" y="39141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5520" y="3914140"/>
            <a:ext cx="6959600" cy="602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660" y="462915"/>
            <a:ext cx="10161270" cy="1983105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579765" y="54902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8520" y="4476115"/>
            <a:ext cx="5847715" cy="506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" y="681355"/>
            <a:ext cx="11209020" cy="13106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230005" y="74523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660" y="4460875"/>
            <a:ext cx="8928100" cy="53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930" y="854075"/>
            <a:ext cx="11117580" cy="12268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334780" y="95351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805" y="4422140"/>
            <a:ext cx="8401050" cy="598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379</Words>
  <Application>WPS 演示</Application>
  <PresentationFormat>宽屏</PresentationFormat>
  <Paragraphs>125</Paragraphs>
  <Slides>28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126</cp:revision>
  <dcterms:created xsi:type="dcterms:W3CDTF">2021-08-19T06:32:00Z</dcterms:created>
  <dcterms:modified xsi:type="dcterms:W3CDTF">2023-02-17T10:00:21Z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