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70" r:id="rId25"/>
    <p:sldId id="433" r:id="rId26"/>
    <p:sldId id="307" r:id="rId27"/>
    <p:sldId id="436" r:id="rId28"/>
    <p:sldId id="480" r:id="rId29"/>
    <p:sldId id="481" r:id="rId30"/>
    <p:sldId id="482" r:id="rId31"/>
    <p:sldId id="438" r:id="rId32"/>
    <p:sldId id="486" r:id="rId33"/>
    <p:sldId id="483" r:id="rId34"/>
    <p:sldId id="484" r:id="rId35"/>
    <p:sldId id="485" r:id="rId36"/>
    <p:sldId id="468" r:id="rId37"/>
    <p:sldId id="487" r:id="rId38"/>
    <p:sldId id="488" r:id="rId39"/>
    <p:sldId id="489" r:id="rId40"/>
    <p:sldId id="466" r:id="rId41"/>
  </p:sldIdLst>
  <p:sldSz cx="12192000" cy="6858000"/>
  <p:notesSz cx="6858000" cy="9144000"/>
  <p:embeddedFontLst>
    <p:embeddedFont>
      <p:font typeface="方正黑体简体" panose="03000509000000000000" charset="-122"/>
      <p:regular r:id="rId45"/>
    </p:embeddedFont>
    <p:embeddedFont>
      <p:font typeface="微软雅黑" panose="020B0503020204020204" pitchFamily="34" charset="-122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等线" panose="02010600030101010101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70"/>
            <p14:sldId id="433"/>
            <p14:sldId id="307"/>
            <p14:sldId id="436"/>
            <p14:sldId id="480"/>
            <p14:sldId id="481"/>
            <p14:sldId id="482"/>
            <p14:sldId id="438"/>
            <p14:sldId id="486"/>
            <p14:sldId id="483"/>
            <p14:sldId id="484"/>
            <p14:sldId id="485"/>
            <p14:sldId id="468"/>
            <p14:sldId id="487"/>
            <p14:sldId id="488"/>
            <p14:sldId id="489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72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72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6.xml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3.xml"/><Relationship Id="rId5" Type="http://schemas.openxmlformats.org/officeDocument/2006/relationships/slide" Target="slide28.xml"/><Relationship Id="rId4" Type="http://schemas.openxmlformats.org/officeDocument/2006/relationships/slide" Target="slide27.xml"/><Relationship Id="rId3" Type="http://schemas.openxmlformats.org/officeDocument/2006/relationships/image" Target="../media/image51.png"/><Relationship Id="rId2" Type="http://schemas.openxmlformats.org/officeDocument/2006/relationships/slide" Target="slide26.xml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2.png"/><Relationship Id="rId1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4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image" Target="../media/image51.png"/><Relationship Id="rId3" Type="http://schemas.openxmlformats.org/officeDocument/2006/relationships/slide" Target="slide3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1.png"/><Relationship Id="rId1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image" Target="../media/image51.png"/><Relationship Id="rId2" Type="http://schemas.openxmlformats.org/officeDocument/2006/relationships/slide" Target="slide35.xml"/><Relationship Id="rId1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1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1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5.png"/><Relationship Id="rId1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0721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295" y="581025"/>
            <a:ext cx="11650980" cy="23622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012565" y="12661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745" y="3827780"/>
            <a:ext cx="11338560" cy="1181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3435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" y="433070"/>
            <a:ext cx="11704320" cy="18592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61670" y="11537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4845" y="3435350"/>
            <a:ext cx="4221480" cy="43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3580" y="33147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" y="598805"/>
            <a:ext cx="11757660" cy="23088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960495" y="141414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3445" y="3209925"/>
            <a:ext cx="8808720" cy="731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610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" y="608965"/>
            <a:ext cx="11849100" cy="25069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415280" y="13881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0070" y="3635375"/>
            <a:ext cx="621792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5026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" y="711835"/>
            <a:ext cx="11978640" cy="24993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304290" y="21082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655" y="3502660"/>
            <a:ext cx="9593580" cy="76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4960" y="36061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" y="982345"/>
            <a:ext cx="11948160" cy="18897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252220" y="16662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0670" y="3497580"/>
            <a:ext cx="9090660" cy="739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310" y="34544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" y="866775"/>
            <a:ext cx="11788140" cy="19126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396615" y="15621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2580" y="3380105"/>
            <a:ext cx="4701540" cy="67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8585" y="281178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485" y="823595"/>
            <a:ext cx="10744200" cy="12344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151620" y="90995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5455" y="2811780"/>
            <a:ext cx="5196840" cy="74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2100" y="31070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600" y="905510"/>
            <a:ext cx="10233660" cy="11963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275955" y="9055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120" y="3780155"/>
            <a:ext cx="1063752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32510" y="554355"/>
            <a:ext cx="1056005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第8章 概率与统计初步测试卷（A）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205" y="23241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795" y="484949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1192530"/>
            <a:ext cx="7955280" cy="571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45135" y="3596640"/>
            <a:ext cx="11833860" cy="1074420"/>
            <a:chOff x="282" y="4944"/>
            <a:chExt cx="18636" cy="16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2" y="4944"/>
              <a:ext cx="18636" cy="9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3" y="5532"/>
              <a:ext cx="5880" cy="1104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3790" y="1059180"/>
            <a:ext cx="350520" cy="624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460" y="2236470"/>
            <a:ext cx="7688580" cy="807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1210" y="3947160"/>
            <a:ext cx="419100" cy="746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4030" y="4926330"/>
            <a:ext cx="10304780" cy="1293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0452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090" y="1257300"/>
            <a:ext cx="11871960" cy="1188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2650" y="1981200"/>
            <a:ext cx="266700" cy="464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9445" y="3035935"/>
            <a:ext cx="8808720" cy="90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304165"/>
            <a:ext cx="11150600" cy="3989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7425" y="40684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8795" y="961390"/>
            <a:ext cx="548640" cy="48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40" y="4590415"/>
            <a:ext cx="11094720" cy="146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" y="1103630"/>
            <a:ext cx="11896725" cy="152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28375" y="1103630"/>
            <a:ext cx="297180" cy="525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8875" y="2004060"/>
            <a:ext cx="487680" cy="41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1310005"/>
            <a:ext cx="8412480" cy="2484120"/>
          </a:xfrm>
          <a:prstGeom prst="rect">
            <a:avLst/>
          </a:prstGeom>
        </p:spPr>
      </p:pic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31" y="1908567"/>
            <a:ext cx="562053" cy="543001"/>
          </a:xfrm>
          <a:prstGeom prst="rect">
            <a:avLst/>
          </a:prstGeom>
        </p:spPr>
      </p:pic>
      <p:pic>
        <p:nvPicPr>
          <p:cNvPr id="3" name="图片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31" y="261151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331" y="331445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7685" y="9423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415" y="1677035"/>
            <a:ext cx="10736580" cy="1516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9905" y="9690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310" y="1865630"/>
            <a:ext cx="11041380" cy="1706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920" y="1745615"/>
            <a:ext cx="11186160" cy="180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9265" y="19005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89585"/>
            <a:ext cx="1206246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565" y="2715260"/>
            <a:ext cx="11330940" cy="3147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690" y="654050"/>
            <a:ext cx="6146800" cy="3582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7490" y="904240"/>
            <a:ext cx="5317490" cy="3082290"/>
          </a:xfrm>
          <a:prstGeom prst="rect">
            <a:avLst/>
          </a:prstGeom>
        </p:spPr>
      </p:pic>
      <p:pic>
        <p:nvPicPr>
          <p:cNvPr id="10" name="图片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6" y="2421012"/>
            <a:ext cx="562053" cy="543001"/>
          </a:xfrm>
          <a:prstGeom prst="rect">
            <a:avLst/>
          </a:prstGeom>
        </p:spPr>
      </p:pic>
      <p:pic>
        <p:nvPicPr>
          <p:cNvPr id="6" name="图片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6" y="3157612"/>
            <a:ext cx="562053" cy="543001"/>
          </a:xfrm>
          <a:prstGeom prst="rect">
            <a:avLst/>
          </a:prstGeom>
        </p:spPr>
      </p:pic>
      <p:pic>
        <p:nvPicPr>
          <p:cNvPr id="7" name="图片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6" y="379197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670" y="1746885"/>
            <a:ext cx="1069086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5" y="1950720"/>
            <a:ext cx="10675620" cy="792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807210"/>
            <a:ext cx="9128760" cy="3794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580" y="500380"/>
            <a:ext cx="11507470" cy="4790440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06" y="3388117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06" y="4080267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06" y="462319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858010"/>
            <a:ext cx="10668000" cy="693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C0CCDD">
                  <a:alpha val="100000"/>
                </a:srgbClr>
              </a:clrFrom>
              <a:clrTo>
                <a:srgbClr val="C0CCD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630" y="1418590"/>
            <a:ext cx="10698480" cy="1341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1022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345" y="1609725"/>
            <a:ext cx="10927080" cy="2804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655" y="1118870"/>
            <a:ext cx="10744200" cy="18288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594225" y="11880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490" y="34194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031615"/>
            <a:ext cx="11430000" cy="982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950" y="3135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631190"/>
            <a:ext cx="10561320" cy="20193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603105" y="81470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590" y="3750945"/>
            <a:ext cx="11513820" cy="883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760" y="29679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00" y="862330"/>
            <a:ext cx="10355580" cy="15392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678805" y="9359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6640" y="2863215"/>
            <a:ext cx="8625840" cy="731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995" y="34804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10" y="617220"/>
            <a:ext cx="11955780" cy="22555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2319655" y="138811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770" y="4141470"/>
            <a:ext cx="11163300" cy="1211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8140" y="32785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140" y="931545"/>
            <a:ext cx="11475720" cy="15392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793095" y="104076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" y="3800475"/>
            <a:ext cx="11269980" cy="121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3055" y="34886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890" y="1148080"/>
            <a:ext cx="10637520" cy="15240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674100" y="114808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4235450"/>
            <a:ext cx="11376660" cy="123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405</Words>
  <Application>WPS 演示</Application>
  <PresentationFormat>宽屏</PresentationFormat>
  <Paragraphs>145</Paragraphs>
  <Slides>38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133</cp:revision>
  <dcterms:created xsi:type="dcterms:W3CDTF">2021-08-19T06:32:00Z</dcterms:created>
  <dcterms:modified xsi:type="dcterms:W3CDTF">2023-02-17T10:04:42Z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