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33" r:id="rId25"/>
    <p:sldId id="307" r:id="rId26"/>
    <p:sldId id="436" r:id="rId27"/>
    <p:sldId id="474" r:id="rId28"/>
    <p:sldId id="475" r:id="rId29"/>
    <p:sldId id="476" r:id="rId30"/>
    <p:sldId id="440" r:id="rId31"/>
    <p:sldId id="468" r:id="rId32"/>
    <p:sldId id="477" r:id="rId33"/>
    <p:sldId id="478" r:id="rId34"/>
    <p:sldId id="442" r:id="rId35"/>
    <p:sldId id="470" r:id="rId36"/>
    <p:sldId id="479" r:id="rId37"/>
    <p:sldId id="480" r:id="rId38"/>
    <p:sldId id="466" r:id="rId39"/>
  </p:sldIdLst>
  <p:sldSz cx="12192000" cy="6858000"/>
  <p:notesSz cx="6858000" cy="9144000"/>
  <p:embeddedFontLst>
    <p:embeddedFont>
      <p:font typeface="方正黑体简体" panose="03000509000000000000" charset="-122"/>
      <p:regular r:id="rId43"/>
    </p:embeddedFont>
    <p:embeddedFont>
      <p:font typeface="微软雅黑" panose="020B0503020204020204" pitchFamily="34" charset="-122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等线" panose="02010600030101010101" charset="-122"/>
      <p:regular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33"/>
            <p14:sldId id="307"/>
            <p14:sldId id="436"/>
            <p14:sldId id="474"/>
            <p14:sldId id="475"/>
            <p14:sldId id="476"/>
            <p14:sldId id="440"/>
            <p14:sldId id="468"/>
            <p14:sldId id="477"/>
            <p14:sldId id="478"/>
            <p14:sldId id="442"/>
            <p14:sldId id="470"/>
            <p14:sldId id="479"/>
            <p14:sldId id="480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113" userDrawn="1">
          <p15:clr>
            <a:srgbClr val="A4A3A4"/>
          </p15:clr>
        </p15:guide>
        <p15:guide id="4" pos="7391" userDrawn="1">
          <p15:clr>
            <a:srgbClr val="A4A3A4"/>
          </p15:clr>
        </p15:guide>
        <p15:guide id="5" orient="horz" pos="39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113"/>
        <p:guide pos="7391"/>
        <p:guide orient="horz" pos="39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6.xml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3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3" Type="http://schemas.openxmlformats.org/officeDocument/2006/relationships/image" Target="../media/image51.png"/><Relationship Id="rId2" Type="http://schemas.openxmlformats.org/officeDocument/2006/relationships/slide" Target="slide25.xml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2.png"/><Relationship Id="rId1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1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4.png"/><Relationship Id="rId1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4.xml"/><Relationship Id="rId4" Type="http://schemas.openxmlformats.org/officeDocument/2006/relationships/slide" Target="slide31.xml"/><Relationship Id="rId3" Type="http://schemas.openxmlformats.org/officeDocument/2006/relationships/image" Target="../media/image51.png"/><Relationship Id="rId2" Type="http://schemas.openxmlformats.org/officeDocument/2006/relationships/slide" Target="slide30.xml"/><Relationship Id="rId1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9.png"/><Relationship Id="rId1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4.xml"/><Relationship Id="rId5" Type="http://schemas.openxmlformats.org/officeDocument/2006/relationships/slide" Target="slide35.xml"/><Relationship Id="rId4" Type="http://schemas.openxmlformats.org/officeDocument/2006/relationships/slide" Target="slide34.xml"/><Relationship Id="rId3" Type="http://schemas.openxmlformats.org/officeDocument/2006/relationships/image" Target="../media/image51.png"/><Relationship Id="rId2" Type="http://schemas.openxmlformats.org/officeDocument/2006/relationships/slide" Target="slide33.xml"/><Relationship Id="rId1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2.png"/><Relationship Id="rId1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3.png"/><Relationship Id="rId1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4.png"/><Relationship Id="rId1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22630" y="42354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607820"/>
            <a:ext cx="10111740" cy="13335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064115" y="1682750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6285" y="4104005"/>
            <a:ext cx="9372600" cy="784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" y="4169410"/>
            <a:ext cx="11704320" cy="1104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2880" y="35318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935" y="942975"/>
            <a:ext cx="8991600" cy="19507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084820" y="942975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02970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" y="871855"/>
            <a:ext cx="10782300" cy="11734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209665" y="805815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5355" y="3095625"/>
            <a:ext cx="5158740" cy="594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4340" y="30581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965" y="1109345"/>
            <a:ext cx="10020300" cy="12344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4872355" y="1205865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955" y="3580130"/>
            <a:ext cx="11780520" cy="1051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03555" y="35845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580" y="1125220"/>
            <a:ext cx="11338560" cy="12573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555230" y="1214120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870" y="3898900"/>
            <a:ext cx="11323320" cy="10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5110" y="41186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050" y="1410335"/>
            <a:ext cx="9349740" cy="19354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622030" y="1560830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2905" y="4118610"/>
            <a:ext cx="8991600" cy="1607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89915" y="37147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265" y="844550"/>
            <a:ext cx="10104120" cy="12801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646920" y="953135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2150" y="3714750"/>
            <a:ext cx="8077200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68935" y="32200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430" y="773430"/>
            <a:ext cx="10424160" cy="18745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058150" y="773430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935" y="3840480"/>
            <a:ext cx="11628120" cy="110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1630" y="3355340"/>
            <a:ext cx="1381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736600"/>
            <a:ext cx="11391900" cy="25069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723390" y="1440815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630" y="3877310"/>
            <a:ext cx="11757660" cy="215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15365" y="624205"/>
            <a:ext cx="10403840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第6章 直线与圆的方程测试卷（B）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7240" y="2119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7565" y="48228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9360" y="1206500"/>
            <a:ext cx="8397240" cy="556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9360" y="3755390"/>
            <a:ext cx="9464040" cy="510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0395" y="1154430"/>
            <a:ext cx="1089660" cy="48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1680" y="1942465"/>
            <a:ext cx="8602980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1460" y="3755390"/>
            <a:ext cx="800100" cy="441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7255" y="4664710"/>
            <a:ext cx="5996940" cy="838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80060" y="42862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295" y="17214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" y="611505"/>
            <a:ext cx="1123188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775" y="3234690"/>
            <a:ext cx="9639300" cy="601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8605" y="368300"/>
            <a:ext cx="449580" cy="739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0995" y="1659255"/>
            <a:ext cx="10652760" cy="815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3360" y="3185160"/>
            <a:ext cx="609600" cy="4876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2825" y="4934585"/>
            <a:ext cx="10919460" cy="982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9565" y="263652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320" y="863600"/>
            <a:ext cx="1035558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4295" y="796290"/>
            <a:ext cx="2887980" cy="51816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22400" y="2419985"/>
            <a:ext cx="9719310" cy="1651635"/>
            <a:chOff x="1686" y="4578"/>
            <a:chExt cx="15306" cy="26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8" y="4578"/>
              <a:ext cx="14784" cy="164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6" y="6099"/>
              <a:ext cx="10128" cy="108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0650" y="1412240"/>
            <a:ext cx="9608820" cy="271272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636" y="2196222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636" y="2809632"/>
            <a:ext cx="562053" cy="543001"/>
          </a:xfrm>
          <a:prstGeom prst="rect">
            <a:avLst/>
          </a:prstGeom>
        </p:spPr>
      </p:pic>
      <p:pic>
        <p:nvPicPr>
          <p:cNvPr id="8" name="图片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636" y="342304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" y="9232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575" y="1784985"/>
            <a:ext cx="11224260" cy="1158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" y="9232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80" y="1781175"/>
            <a:ext cx="11216640" cy="1859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" y="9232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710" y="1898015"/>
            <a:ext cx="11498580" cy="1943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8455" y="178625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820" y="871855"/>
            <a:ext cx="9654540" cy="6172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61010" y="2430780"/>
            <a:ext cx="11269980" cy="3169285"/>
            <a:chOff x="726" y="3828"/>
            <a:chExt cx="17748" cy="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6" y="3828"/>
              <a:ext cx="17748" cy="314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6" y="6875"/>
              <a:ext cx="17628" cy="19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705" y="629920"/>
            <a:ext cx="11832590" cy="2892425"/>
          </a:xfrm>
          <a:prstGeom prst="rect">
            <a:avLst/>
          </a:prstGeom>
        </p:spPr>
      </p:pic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56" y="2144152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56" y="284773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22066" y="255671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" y="9232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520" y="1741170"/>
            <a:ext cx="11186160" cy="240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" y="9232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" y="1811020"/>
            <a:ext cx="11384280" cy="3093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710" y="897890"/>
            <a:ext cx="11498580" cy="2560320"/>
          </a:xfrm>
          <a:prstGeom prst="rect">
            <a:avLst/>
          </a:prstGeom>
        </p:spPr>
      </p:pic>
      <p:pic>
        <p:nvPicPr>
          <p:cNvPr id="2" name="图片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86" y="1576462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86" y="2233052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86" y="288964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950" y="7816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440180"/>
            <a:ext cx="11391900" cy="4137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8452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950" y="7816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335" y="1657985"/>
            <a:ext cx="11650980" cy="1927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8452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950" y="7816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710" y="1715770"/>
            <a:ext cx="11498580" cy="2042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685" y="1482090"/>
            <a:ext cx="10111740" cy="12192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 15小题，每小题 5分，满分 75分 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7321185" y="148183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1550" y="4340860"/>
            <a:ext cx="4358640" cy="76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9005" y="39141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860" y="799465"/>
            <a:ext cx="10035540" cy="13182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940695" y="88303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3855085"/>
            <a:ext cx="6172200" cy="640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9005" y="39141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155" y="755015"/>
            <a:ext cx="9494520" cy="22402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050165" y="91795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400" y="4371975"/>
            <a:ext cx="10721340" cy="822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495" y="860425"/>
            <a:ext cx="10942320" cy="17526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704330" y="988060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6150" y="4394835"/>
            <a:ext cx="3939540" cy="53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8120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855" y="824865"/>
            <a:ext cx="10325100" cy="13716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659370" y="962025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" y="3840480"/>
            <a:ext cx="11993880" cy="103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680" y="1146810"/>
            <a:ext cx="10233660" cy="13182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487795" y="1266190"/>
            <a:ext cx="596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6800" y="4146550"/>
            <a:ext cx="8229600" cy="1150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f84eb03b-55ed-4395-9190-f89abf3769ef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402</Words>
  <Application>WPS 演示</Application>
  <PresentationFormat>宽屏</PresentationFormat>
  <Paragraphs>143</Paragraphs>
  <Slides>36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131</cp:revision>
  <dcterms:created xsi:type="dcterms:W3CDTF">2021-08-19T06:32:00Z</dcterms:created>
  <dcterms:modified xsi:type="dcterms:W3CDTF">2023-02-17T10:01:26Z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