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8" r:id="rId8"/>
    <p:sldId id="418" r:id="rId9"/>
    <p:sldId id="419" r:id="rId10"/>
    <p:sldId id="420" r:id="rId11"/>
    <p:sldId id="421" r:id="rId12"/>
    <p:sldId id="422" r:id="rId13"/>
    <p:sldId id="423" r:id="rId14"/>
    <p:sldId id="424" r:id="rId15"/>
    <p:sldId id="447" r:id="rId16"/>
    <p:sldId id="448" r:id="rId17"/>
    <p:sldId id="449" r:id="rId18"/>
    <p:sldId id="450" r:id="rId19"/>
    <p:sldId id="451" r:id="rId20"/>
    <p:sldId id="452" r:id="rId21"/>
    <p:sldId id="355" r:id="rId22"/>
    <p:sldId id="432" r:id="rId23"/>
    <p:sldId id="431" r:id="rId24"/>
    <p:sldId id="433" r:id="rId25"/>
    <p:sldId id="307" r:id="rId26"/>
    <p:sldId id="436" r:id="rId27"/>
    <p:sldId id="471" r:id="rId28"/>
    <p:sldId id="472" r:id="rId29"/>
    <p:sldId id="467" r:id="rId30"/>
    <p:sldId id="440" r:id="rId31"/>
    <p:sldId id="473" r:id="rId32"/>
    <p:sldId id="474" r:id="rId33"/>
    <p:sldId id="442" r:id="rId34"/>
    <p:sldId id="466" r:id="rId35"/>
  </p:sldIdLst>
  <p:sldSz cx="12192000" cy="6858000"/>
  <p:notesSz cx="6858000" cy="9144000"/>
  <p:embeddedFontLst>
    <p:embeddedFont>
      <p:font typeface="方正黑体简体" panose="03000509000000000000" charset="-122"/>
      <p:regular r:id="rId39"/>
    </p:embeddedFont>
    <p:embeddedFont>
      <p:font typeface="微软雅黑" panose="020B0503020204020204" pitchFamily="34" charset="-122"/>
      <p:regular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等线" panose="02010600030101010101" charset="-122"/>
      <p:regular r:id="rId45"/>
    </p:embeddedFont>
  </p:embeddedFontLst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首页" id="{314C4C9D-AE76-4E05-B037-5A5DB805C9BD}">
          <p14:sldIdLst>
            <p14:sldId id="256"/>
          </p14:sldIdLst>
        </p14:section>
        <p14:section name="目录页" id="{008E412F-DBDA-49D6-8F52-3723921DFE03}">
          <p14:sldIdLst>
            <p14:sldId id="257"/>
          </p14:sldIdLst>
        </p14:section>
        <p14:section name="过渡页" id="{8A3C5D5E-FAF1-4CC7-AAB2-6446E7D3DE63}">
          <p14:sldIdLst>
            <p14:sldId id="258"/>
          </p14:sldIdLst>
        </p14:section>
        <p14:section name="内页" id="{8D1A6813-68F6-49A0-A239-92955AC6E8C5}">
          <p14:sldIdLst>
            <p14:sldId id="259"/>
            <p14:sldId id="268"/>
            <p14:sldId id="418"/>
            <p14:sldId id="419"/>
            <p14:sldId id="420"/>
            <p14:sldId id="421"/>
            <p14:sldId id="422"/>
            <p14:sldId id="423"/>
            <p14:sldId id="424"/>
            <p14:sldId id="447"/>
            <p14:sldId id="448"/>
            <p14:sldId id="449"/>
            <p14:sldId id="450"/>
            <p14:sldId id="451"/>
            <p14:sldId id="452"/>
            <p14:sldId id="355"/>
            <p14:sldId id="432"/>
            <p14:sldId id="431"/>
            <p14:sldId id="433"/>
            <p14:sldId id="307"/>
            <p14:sldId id="436"/>
            <p14:sldId id="471"/>
            <p14:sldId id="472"/>
            <p14:sldId id="467"/>
            <p14:sldId id="440"/>
            <p14:sldId id="473"/>
            <p14:sldId id="474"/>
            <p14:sldId id="442"/>
          </p14:sldIdLst>
        </p14:section>
        <p14:section name="结束页" id="{98773F69-2DDF-47CC-BD69-D575D8CAAC6E}">
          <p14:sldIdLst>
            <p14:sldId id="466"/>
          </p14:sldIdLst>
        </p14:section>
        <p14:section name="版权页" id="{C8AD3B51-1B7B-4E69-9180-4DEC6400FEC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114" userDrawn="1">
          <p15:clr>
            <a:srgbClr val="A4A3A4"/>
          </p15:clr>
        </p15:guide>
        <p15:guide id="2" orient="horz" pos="4211" userDrawn="1">
          <p15:clr>
            <a:srgbClr val="A4A3A4"/>
          </p15:clr>
        </p15:guide>
        <p15:guide id="3" pos="82" userDrawn="1">
          <p15:clr>
            <a:srgbClr val="A4A3A4"/>
          </p15:clr>
        </p15:guide>
        <p15:guide id="4" pos="7391" userDrawn="1">
          <p15:clr>
            <a:srgbClr val="A4A3A4"/>
          </p15:clr>
        </p15:guide>
        <p15:guide id="5" orient="horz" pos="3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6A9B"/>
    <a:srgbClr val="2A6C9F"/>
    <a:srgbClr val="3B8CCB"/>
    <a:srgbClr val="DCC975"/>
    <a:srgbClr val="E6DC32"/>
    <a:srgbClr val="DDDB1F"/>
    <a:srgbClr val="E18787"/>
    <a:srgbClr val="209874"/>
    <a:srgbClr val="2E916A"/>
    <a:srgbClr val="ACD9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18" autoAdjust="0"/>
  </p:normalViewPr>
  <p:slideViewPr>
    <p:cSldViewPr snapToGrid="0" showGuides="1">
      <p:cViewPr>
        <p:scale>
          <a:sx n="70" d="100"/>
          <a:sy n="70" d="100"/>
        </p:scale>
        <p:origin x="412" y="264"/>
      </p:cViewPr>
      <p:guideLst>
        <p:guide orient="horz" pos="114"/>
        <p:guide orient="horz" pos="4211"/>
        <p:guide pos="82"/>
        <p:guide pos="7391"/>
        <p:guide orient="horz" pos="393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gs" Target="tags/tag6.xml"/><Relationship Id="rId45" Type="http://schemas.openxmlformats.org/officeDocument/2006/relationships/font" Target="fonts/font7.fntdata"/><Relationship Id="rId44" Type="http://schemas.openxmlformats.org/officeDocument/2006/relationships/font" Target="fonts/font6.fntdata"/><Relationship Id="rId43" Type="http://schemas.openxmlformats.org/officeDocument/2006/relationships/font" Target="fonts/font5.fntdata"/><Relationship Id="rId42" Type="http://schemas.openxmlformats.org/officeDocument/2006/relationships/font" Target="fonts/font4.fntdata"/><Relationship Id="rId41" Type="http://schemas.openxmlformats.org/officeDocument/2006/relationships/font" Target="fonts/font3.fntdata"/><Relationship Id="rId40" Type="http://schemas.openxmlformats.org/officeDocument/2006/relationships/font" Target="fonts/font2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1.fntdata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 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 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hlinkClick r:id="rId2" action="ppaction://hlinksldjump"/>
          </p:cNvPr>
          <p:cNvSpPr txBox="1"/>
          <p:nvPr userDrawn="1">
            <p:custDataLst>
              <p:tags r:id="rId3"/>
            </p:custDataLst>
          </p:nvPr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12" name="文本框 11">
            <a:hlinkClick r:id="" action="ppaction://hlinkshowjump?jump=nextslide"/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10715625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065" y="0"/>
            <a:ext cx="12215495" cy="93980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 flipH="1">
            <a:off x="0" y="1000125"/>
            <a:ext cx="12208510" cy="0"/>
          </a:xfrm>
          <a:prstGeom prst="line">
            <a:avLst/>
          </a:prstGeom>
          <a:ln w="3810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12" name="文本框 11">
            <a:hlinkClick r:id="" action="ppaction://hlinkshowjump?jump=nextslide"/>
          </p:cNvPr>
          <p:cNvSpPr txBox="1"/>
          <p:nvPr userDrawn="1"/>
        </p:nvSpPr>
        <p:spPr>
          <a:xfrm>
            <a:off x="10715625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7" name="文本框 6">
            <a:hlinkClick r:id="" action="ppaction://hlinkshowjump?jump=nextslide"/>
          </p:cNvPr>
          <p:cNvSpPr txBox="1"/>
          <p:nvPr userDrawn="1"/>
        </p:nvSpPr>
        <p:spPr>
          <a:xfrm>
            <a:off x="10704830" y="6237605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下一页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-12065" y="0"/>
            <a:ext cx="12215495" cy="33274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hlinkClick r:id="rId2" action="ppaction://hlinksldjump"/>
          </p:cNvPr>
          <p:cNvSpPr txBox="1"/>
          <p:nvPr userDrawn="1"/>
        </p:nvSpPr>
        <p:spPr>
          <a:xfrm>
            <a:off x="0" y="6247130"/>
            <a:ext cx="1475740" cy="610870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目</a:t>
            </a:r>
            <a:r>
              <a:rPr lang="en-US" altLang="zh-CN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  </a:t>
            </a: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录</a:t>
            </a:r>
            <a:endParaRPr lang="zh-CN" altLang="en-US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-12065" y="0"/>
            <a:ext cx="12215495" cy="332740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slide" Target="slide23.xml"/><Relationship Id="rId3" Type="http://schemas.openxmlformats.org/officeDocument/2006/relationships/slide" Target="slide19.xml"/><Relationship Id="rId2" Type="http://schemas.openxmlformats.org/officeDocument/2006/relationships/slide" Target="slide3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3.xml"/><Relationship Id="rId4" Type="http://schemas.openxmlformats.org/officeDocument/2006/relationships/slide" Target="slide26.xml"/><Relationship Id="rId3" Type="http://schemas.openxmlformats.org/officeDocument/2006/relationships/image" Target="../media/image52.png"/><Relationship Id="rId2" Type="http://schemas.openxmlformats.org/officeDocument/2006/relationships/slide" Target="slide25.xml"/><Relationship Id="rId1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3.png"/><Relationship Id="rId1" Type="http://schemas.openxmlformats.org/officeDocument/2006/relationships/slide" Target="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4.png"/><Relationship Id="rId1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4.xml"/><Relationship Id="rId4" Type="http://schemas.openxmlformats.org/officeDocument/2006/relationships/slide" Target="slide30.xml"/><Relationship Id="rId3" Type="http://schemas.openxmlformats.org/officeDocument/2006/relationships/image" Target="../media/image52.png"/><Relationship Id="rId2" Type="http://schemas.openxmlformats.org/officeDocument/2006/relationships/slide" Target="slide29.xml"/><Relationship Id="rId1" Type="http://schemas.openxmlformats.org/officeDocument/2006/relationships/image" Target="../media/image5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8.png"/><Relationship Id="rId1" Type="http://schemas.openxmlformats.org/officeDocument/2006/relationships/slide" Target="sl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9.png"/><Relationship Id="rId1" Type="http://schemas.openxmlformats.org/officeDocument/2006/relationships/slide" Target="slide28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rcRect t="250"/>
          <a:stretch>
            <a:fillRect/>
          </a:stretch>
        </p:blipFill>
        <p:spPr>
          <a:xfrm>
            <a:off x="0" y="3366770"/>
            <a:ext cx="12191365" cy="3491230"/>
          </a:xfrm>
          <a:prstGeom prst="rect">
            <a:avLst/>
          </a:prstGeom>
        </p:spPr>
      </p:pic>
      <p:sp>
        <p:nvSpPr>
          <p:cNvPr id="2" name="PA_矩形 25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29125" y="1698625"/>
            <a:ext cx="3455035" cy="8858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indent="0">
              <a:lnSpc>
                <a:spcPct val="120000"/>
              </a:lnSpc>
              <a:buNone/>
            </a:pPr>
            <a:r>
              <a:rPr lang="zh-CN" altLang="zh-CN" sz="4800" b="1" kern="5000" spc="300" dirty="0">
                <a:solidFill>
                  <a:srgbClr val="DCC975"/>
                </a:solidFill>
                <a:cs typeface="Arial" panose="020B0604020202020204" pitchFamily="34" charset="0"/>
              </a:rPr>
              <a:t>同步测试卷</a:t>
            </a:r>
            <a:endParaRPr lang="zh-CN" altLang="zh-CN" sz="4800" b="1" kern="5000" spc="300" dirty="0">
              <a:solidFill>
                <a:srgbClr val="DCC975"/>
              </a:solidFill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01265" y="601345"/>
            <a:ext cx="7485380" cy="1097280"/>
          </a:xfrm>
          <a:prstGeom prst="rect">
            <a:avLst/>
          </a:prstGeom>
          <a:noFill/>
          <a:effectLst>
            <a:outerShdw blurRad="50800" dist="38100" dir="19800000" algn="bl" rotWithShape="0">
              <a:prstClr val="black">
                <a:alpha val="44000"/>
              </a:prstClr>
            </a:outerShdw>
          </a:effectLst>
        </p:spPr>
        <p:txBody>
          <a:bodyPr wrap="square" bIns="36195" rtlCol="0">
            <a:spAutoFit/>
          </a:bodyPr>
          <a:p>
            <a:pPr algn="dist"/>
            <a:r>
              <a:rPr lang="zh-CN" altLang="en-US" sz="6600" b="1" spc="700" dirty="0">
                <a:ln w="28575" cmpd="thickThin">
                  <a:solidFill>
                    <a:srgbClr val="3B8CCB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52400" dist="76200" algn="l" rotWithShape="0">
                    <a:prstClr val="black">
                      <a:alpha val="40000"/>
                    </a:prst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数学</a:t>
            </a:r>
            <a:r>
              <a:rPr lang="en-US" altLang="zh-CN" sz="6600" b="1" spc="700" dirty="0">
                <a:ln w="28575" cmpd="thickThin">
                  <a:solidFill>
                    <a:srgbClr val="3B8CCB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52400" dist="76200" algn="l" rotWithShape="0">
                    <a:prstClr val="black">
                      <a:alpha val="40000"/>
                    </a:prst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基础模块</a:t>
            </a:r>
            <a:endParaRPr lang="en-US" altLang="zh-CN" sz="6600" b="1" spc="700" dirty="0">
              <a:ln w="28575" cmpd="thickThin">
                <a:solidFill>
                  <a:srgbClr val="3B8CCB"/>
                </a:solidFill>
                <a:prstDash val="solid"/>
              </a:ln>
              <a:solidFill>
                <a:schemeClr val="bg1"/>
              </a:solidFill>
              <a:effectLst>
                <a:outerShdw blurRad="152400" dist="76200" algn="l" rotWithShape="0">
                  <a:prstClr val="black">
                    <a:alpha val="40000"/>
                  </a:prst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0" y="297688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8229600" y="3366770"/>
            <a:ext cx="3962400" cy="349123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075420" y="4556760"/>
            <a:ext cx="300355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200" b="1"/>
              <a:t>主编</a:t>
            </a:r>
            <a:r>
              <a:rPr lang="zh-CN" altLang="en-US" sz="2200">
                <a:sym typeface="+mn-ea"/>
              </a:rPr>
              <a:t>　陈显文</a:t>
            </a:r>
            <a:r>
              <a:rPr lang="en-US" altLang="zh-CN" sz="2200">
                <a:sym typeface="+mn-ea"/>
              </a:rPr>
              <a:t>  </a:t>
            </a:r>
            <a:r>
              <a:rPr lang="zh-CN" altLang="en-US" sz="2200">
                <a:sym typeface="+mn-ea"/>
              </a:rPr>
              <a:t>唐琪斌</a:t>
            </a:r>
            <a:r>
              <a:rPr lang="en-US" altLang="zh-CN" sz="2200">
                <a:sym typeface="+mn-ea"/>
              </a:rPr>
              <a:t>  </a:t>
            </a:r>
            <a:endParaRPr lang="en-US" altLang="zh-CN" sz="2200">
              <a:sym typeface="+mn-ea"/>
            </a:endParaRPr>
          </a:p>
          <a:p>
            <a:r>
              <a:rPr lang="en-US" altLang="zh-CN" sz="2200">
                <a:sym typeface="+mn-ea"/>
              </a:rPr>
              <a:t>           </a:t>
            </a:r>
            <a:r>
              <a:rPr lang="zh-CN" altLang="en-US" sz="2200">
                <a:sym typeface="+mn-ea"/>
              </a:rPr>
              <a:t>黎东辉</a:t>
            </a:r>
            <a:endParaRPr lang="zh-CN" altLang="en-US" sz="2200">
              <a:sym typeface="+mn-ea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3965" y="3528060"/>
            <a:ext cx="5958840" cy="3329940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7379970" y="3675380"/>
            <a:ext cx="1224280" cy="1178560"/>
            <a:chOff x="4392265" y="2154519"/>
            <a:chExt cx="2168184" cy="2231572"/>
          </a:xfrm>
        </p:grpSpPr>
        <p:grpSp>
          <p:nvGrpSpPr>
            <p:cNvPr id="38" name="组合 37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Source Han Serif SC" panose="02020400000000000000" pitchFamily="18" charset="-122"/>
                  <a:ea typeface="Source Han Serif SC" panose="02020400000000000000" pitchFamily="18" charset="-122"/>
                  <a:sym typeface="Source Han Serif SC" panose="02020400000000000000" pitchFamily="18" charset="-122"/>
                </a:endParaRPr>
              </a:p>
            </p:txBody>
          </p:sp>
        </p:grpSp>
        <p:sp>
          <p:nvSpPr>
            <p:cNvPr id="41" name="椭圆 40"/>
            <p:cNvSpPr/>
            <p:nvPr/>
          </p:nvSpPr>
          <p:spPr>
            <a:xfrm>
              <a:off x="4618305" y="2420212"/>
              <a:ext cx="1716104" cy="1700186"/>
            </a:xfrm>
            <a:prstGeom prst="ellipse">
              <a:avLst/>
            </a:prstGeom>
            <a:solidFill>
              <a:srgbClr val="DCC9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p>
              <a:pPr algn="ctr"/>
              <a:r>
                <a:rPr lang="zh-CN" altLang="zh-CN" sz="2400" b="1" dirty="0">
                  <a:solidFill>
                    <a:schemeClr val="tx1"/>
                  </a:solidFill>
                  <a:latin typeface="+mj-ea"/>
                  <a:ea typeface="+mj-ea"/>
                  <a:sym typeface="Source Han Serif SC" panose="02020400000000000000" pitchFamily="18" charset="-122"/>
                </a:rPr>
                <a:t>下册</a:t>
              </a:r>
              <a:endParaRPr lang="zh-CN" altLang="zh-CN" sz="2400" b="1" dirty="0">
                <a:solidFill>
                  <a:schemeClr val="tx1"/>
                </a:solidFill>
                <a:latin typeface="+mj-ea"/>
                <a:ea typeface="+mj-ea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8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4165" y="3488690"/>
            <a:ext cx="13125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9910" y="870585"/>
            <a:ext cx="10485120" cy="202692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3657235" y="997334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9910" y="4219575"/>
            <a:ext cx="11574780" cy="967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76935" y="446087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020" y="1264920"/>
            <a:ext cx="10911840" cy="127254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4724670" y="1344679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6800" y="4355465"/>
            <a:ext cx="9727565" cy="628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76935" y="446087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5770" y="1245870"/>
            <a:ext cx="10934700" cy="162306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3188605" y="1335789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9165" y="4394200"/>
            <a:ext cx="5669280" cy="759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3380" y="3479800"/>
            <a:ext cx="1397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140" y="1011555"/>
            <a:ext cx="10805160" cy="217932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7624715" y="1448819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380" y="4175125"/>
            <a:ext cx="11643360" cy="1303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76935" y="446087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125" y="924560"/>
            <a:ext cx="10599420" cy="212598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3701050" y="1014479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6800" y="4326890"/>
            <a:ext cx="5730240" cy="495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45110" y="411861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070610"/>
            <a:ext cx="12031980" cy="147066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3501025" y="1179579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4107180"/>
            <a:ext cx="3529330" cy="5295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89915" y="371475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860" y="854710"/>
            <a:ext cx="11666220" cy="174498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4620530" y="945264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9780" y="3636645"/>
            <a:ext cx="9136380" cy="6781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77215" y="353187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395" y="763270"/>
            <a:ext cx="11094720" cy="142494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6027055" y="901449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C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390" y="4117975"/>
            <a:ext cx="11346180" cy="670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59790" y="420306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2260" y="851535"/>
            <a:ext cx="10789920" cy="220980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7995555" y="1175134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19655" y="4110990"/>
            <a:ext cx="8839835" cy="7061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701181" y="2669742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二、填空题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449705" y="2273935"/>
            <a:ext cx="1312545" cy="355790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03555" y="624205"/>
            <a:ext cx="10915650" cy="8858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indent="0">
              <a:lnSpc>
                <a:spcPct val="120000"/>
              </a:lnSpc>
              <a:buNone/>
            </a:pPr>
            <a:r>
              <a:rPr lang="zh-CN" altLang="en-US" sz="4800" b="1" kern="5000" spc="3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第5章 指数函数与对数函数测试卷（B）</a:t>
            </a:r>
            <a:endParaRPr lang="zh-CN" altLang="en-US" sz="4800" b="1" kern="5000" spc="3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6710" y="2578100"/>
            <a:ext cx="978535" cy="25279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 录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68675" y="2273935"/>
            <a:ext cx="5741035" cy="1014095"/>
            <a:chOff x="4611" y="3669"/>
            <a:chExt cx="9041" cy="1597"/>
          </a:xfrm>
        </p:grpSpPr>
        <p:sp>
          <p:nvSpPr>
            <p:cNvPr id="5" name="梯形 4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文本框 13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8" y="4148"/>
              <a:ext cx="4126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选择题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流程图: 合并 10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68675" y="3513455"/>
            <a:ext cx="5741035" cy="1014095"/>
            <a:chOff x="4611" y="3669"/>
            <a:chExt cx="9041" cy="1597"/>
          </a:xfrm>
        </p:grpSpPr>
        <p:sp>
          <p:nvSpPr>
            <p:cNvPr id="14" name="梯形 13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3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7" y="4148"/>
              <a:ext cx="4126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填空题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流程图: 合并 16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368675" y="4752975"/>
            <a:ext cx="5741035" cy="1014095"/>
            <a:chOff x="4611" y="3669"/>
            <a:chExt cx="9041" cy="1597"/>
          </a:xfrm>
        </p:grpSpPr>
        <p:sp>
          <p:nvSpPr>
            <p:cNvPr id="19" name="梯形 18"/>
            <p:cNvSpPr/>
            <p:nvPr/>
          </p:nvSpPr>
          <p:spPr>
            <a:xfrm>
              <a:off x="4611" y="4047"/>
              <a:ext cx="9041" cy="1219"/>
            </a:xfrm>
            <a:prstGeom prst="trapezoid">
              <a:avLst/>
            </a:prstGeom>
            <a:solidFill>
              <a:schemeClr val="accent5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13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7639" y="4148"/>
              <a:ext cx="4125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>
                <a:defRPr/>
              </a:pPr>
              <a:r>
                <a:rPr lang="zh-CN" altLang="en-US" sz="3600" dirty="0">
                  <a:solidFill>
                    <a:schemeClr val="bg1"/>
                  </a:solidFill>
                  <a:latin typeface="+mj-ea"/>
                  <a:ea typeface="+mj-ea"/>
                </a:rPr>
                <a:t>解答题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流程图: 合并 21"/>
            <p:cNvSpPr/>
            <p:nvPr/>
          </p:nvSpPr>
          <p:spPr>
            <a:xfrm>
              <a:off x="5053" y="3669"/>
              <a:ext cx="1684" cy="1597"/>
            </a:xfrm>
            <a:prstGeom prst="flowChartMerge">
              <a:avLst/>
            </a:prstGeom>
            <a:solidFill>
              <a:schemeClr val="accent5">
                <a:lumMod val="75000"/>
                <a:lumOff val="2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70000"/>
                </a:lnSpc>
              </a:pPr>
              <a:r>
                <a:rPr lang="en-US" altLang="zh-CN" sz="4000">
                  <a:ln w="2857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4000">
                <a:ln w="2857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 animBg="1"/>
      <p:bldP spid="20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90170" y="122555"/>
            <a:ext cx="9239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二、填空题：本大题共5小题，每小题5分，满分25分.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7240" y="211963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7565" y="482282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6955" y="1182370"/>
            <a:ext cx="7635240" cy="5867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6955" y="3366770"/>
            <a:ext cx="4732020" cy="7315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4270" y="1266190"/>
            <a:ext cx="381000" cy="5029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3900" y="2126615"/>
            <a:ext cx="6918960" cy="5562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3105" y="3214370"/>
            <a:ext cx="373380" cy="7772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5025" y="4718050"/>
            <a:ext cx="7581900" cy="7315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72795" y="434784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1315" y="189547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34160" y="715010"/>
            <a:ext cx="7353300" cy="6705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7780" y="3022600"/>
            <a:ext cx="6751320" cy="8153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1915" y="935990"/>
            <a:ext cx="883920" cy="4495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34160" y="1895475"/>
            <a:ext cx="10294620" cy="61722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2585" y="3133090"/>
            <a:ext cx="502920" cy="5486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1690" y="4312920"/>
            <a:ext cx="800862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33400" y="287401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245" y="592455"/>
            <a:ext cx="11572875" cy="18141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0135" y="1873885"/>
            <a:ext cx="1089660" cy="4495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635" y="3491230"/>
            <a:ext cx="11132820" cy="10972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444770" y="2242853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三、解答题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0" y="0"/>
            <a:ext cx="119894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90" indent="-720090" fontAlgn="auto">
              <a:lnSpc>
                <a:spcPct val="10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三、解答题：本大题共4小题，第21、22、23题各12分，第24题14分，满分50分.解答须写出文字说明、证明过程和演算步骤.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7890" y="1361440"/>
            <a:ext cx="4960620" cy="2292985"/>
          </a:xfrm>
          <a:prstGeom prst="rect">
            <a:avLst/>
          </a:prstGeom>
        </p:spPr>
      </p:pic>
      <p:pic>
        <p:nvPicPr>
          <p:cNvPr id="4" name="图片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521" y="2236227"/>
            <a:ext cx="562053" cy="543001"/>
          </a:xfrm>
          <a:prstGeom prst="rect">
            <a:avLst/>
          </a:prstGeom>
        </p:spPr>
      </p:pic>
      <p:pic>
        <p:nvPicPr>
          <p:cNvPr id="5" name="图片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521" y="3049027"/>
            <a:ext cx="562053" cy="543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1" name="文本框 10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563039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7065" y="92646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515" y="1783715"/>
            <a:ext cx="10698480" cy="967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1" name="文本框 10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563039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6280" y="1539875"/>
            <a:ext cx="10759440" cy="32461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20395" y="87376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02920" y="180594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5205" y="489585"/>
            <a:ext cx="8983980" cy="9601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2920" y="2438400"/>
            <a:ext cx="11338560" cy="2674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0795" y="764540"/>
            <a:ext cx="7269480" cy="2377440"/>
          </a:xfrm>
          <a:prstGeom prst="rect">
            <a:avLst/>
          </a:prstGeom>
        </p:spPr>
      </p:pic>
      <p:pic>
        <p:nvPicPr>
          <p:cNvPr id="4" name="图片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691" y="1437397"/>
            <a:ext cx="562053" cy="543001"/>
          </a:xfrm>
          <a:prstGeom prst="rect">
            <a:avLst/>
          </a:prstGeom>
        </p:spPr>
      </p:pic>
      <p:pic>
        <p:nvPicPr>
          <p:cNvPr id="3" name="图片 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691" y="2401327"/>
            <a:ext cx="562053" cy="543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1" name="文本框 10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563039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7065" y="92646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660" y="2085975"/>
            <a:ext cx="10774680" cy="1638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0" y="1270000"/>
            <a:ext cx="12192000" cy="431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261106" y="2669742"/>
            <a:ext cx="8242010" cy="11988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spc="300" dirty="0">
                <a:latin typeface="+mj-ea"/>
                <a:ea typeface="+mj-ea"/>
              </a:rPr>
              <a:t>一、选择题</a:t>
            </a:r>
            <a:endParaRPr lang="zh-CN" altLang="en-US" sz="6000" b="1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1" name="文本框 10">
            <a:hlinkClick r:id="rId1" action="ppaction://hlinksldjump"/>
          </p:cNvPr>
          <p:cNvSpPr txBox="1"/>
          <p:nvPr/>
        </p:nvSpPr>
        <p:spPr>
          <a:xfrm>
            <a:off x="10716260" y="6294684"/>
            <a:ext cx="1475740" cy="563039"/>
          </a:xfrm>
          <a:prstGeom prst="rect">
            <a:avLst/>
          </a:prstGeom>
          <a:solidFill>
            <a:schemeClr val="accent5">
              <a:lumMod val="50000"/>
              <a:lumOff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 fontAlgn="auto">
              <a:lnSpc>
                <a:spcPct val="130000"/>
              </a:lnSpc>
            </a:pPr>
            <a:r>
              <a:rPr lang="zh-CN" altLang="en-US" sz="2600" dirty="0">
                <a:solidFill>
                  <a:schemeClr val="bg1"/>
                </a:solidFill>
                <a:latin typeface="方正黑体简体" panose="03000509000000000000" charset="-122"/>
                <a:ea typeface="方正黑体简体" panose="03000509000000000000" charset="-122"/>
                <a:cs typeface="方正黑体简体" panose="03000509000000000000" charset="-122"/>
                <a:sym typeface="iekie pocangqiong" panose="02000503000000000000" pitchFamily="2" charset="-122"/>
              </a:rPr>
              <a:t>返回</a:t>
            </a:r>
            <a:endParaRPr lang="zh-CN" sz="2600" dirty="0">
              <a:solidFill>
                <a:schemeClr val="bg1"/>
              </a:solidFill>
              <a:latin typeface="方正黑体简体" panose="03000509000000000000" charset="-122"/>
              <a:ea typeface="方正黑体简体" panose="03000509000000000000" charset="-122"/>
              <a:cs typeface="方正黑体简体" panose="03000509000000000000" charset="-122"/>
              <a:sym typeface="iekie pocangqiong" panose="02000503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7065" y="92646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890" y="2261870"/>
            <a:ext cx="10904220" cy="1394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55320" y="170180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6920" y="314960"/>
            <a:ext cx="6781800" cy="16764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34010" y="2223770"/>
            <a:ext cx="11719560" cy="3566160"/>
            <a:chOff x="-117" y="2580"/>
            <a:chExt cx="18456" cy="561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5" y="2580"/>
              <a:ext cx="17388" cy="1812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117" y="4392"/>
              <a:ext cx="18456" cy="380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rcRect t="250"/>
          <a:stretch>
            <a:fillRect/>
          </a:stretch>
        </p:blipFill>
        <p:spPr>
          <a:xfrm>
            <a:off x="0" y="3366770"/>
            <a:ext cx="12191365" cy="3491230"/>
          </a:xfrm>
          <a:prstGeom prst="rect">
            <a:avLst/>
          </a:prstGeom>
        </p:spPr>
      </p:pic>
      <p:sp>
        <p:nvSpPr>
          <p:cNvPr id="15" name="任意多边形 14"/>
          <p:cNvSpPr/>
          <p:nvPr/>
        </p:nvSpPr>
        <p:spPr>
          <a:xfrm>
            <a:off x="0" y="2976880"/>
            <a:ext cx="3706495" cy="389890"/>
          </a:xfrm>
          <a:custGeom>
            <a:avLst/>
            <a:gdLst>
              <a:gd name="connsiteX0" fmla="*/ 0 w 5508"/>
              <a:gd name="connsiteY0" fmla="*/ 15 h 614"/>
              <a:gd name="connsiteX1" fmla="*/ 4801 w 5508"/>
              <a:gd name="connsiteY1" fmla="*/ 0 h 614"/>
              <a:gd name="connsiteX2" fmla="*/ 5508 w 5508"/>
              <a:gd name="connsiteY2" fmla="*/ 614 h 614"/>
              <a:gd name="connsiteX3" fmla="*/ 0 w 5508"/>
              <a:gd name="connsiteY3" fmla="*/ 614 h 614"/>
              <a:gd name="connsiteX4" fmla="*/ 0 w 5508"/>
              <a:gd name="connsiteY4" fmla="*/ 15 h 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" h="614">
                <a:moveTo>
                  <a:pt x="0" y="15"/>
                </a:moveTo>
                <a:lnTo>
                  <a:pt x="4801" y="0"/>
                </a:lnTo>
                <a:lnTo>
                  <a:pt x="5508" y="614"/>
                </a:lnTo>
                <a:lnTo>
                  <a:pt x="0" y="614"/>
                </a:lnTo>
                <a:lnTo>
                  <a:pt x="0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8229600" y="3366770"/>
            <a:ext cx="3962400" cy="3491230"/>
          </a:xfrm>
          <a:custGeom>
            <a:avLst/>
            <a:gdLst>
              <a:gd name="connsiteX0" fmla="*/ 1524 w 5380"/>
              <a:gd name="connsiteY0" fmla="*/ 15 h 3507"/>
              <a:gd name="connsiteX1" fmla="*/ 5380 w 5380"/>
              <a:gd name="connsiteY1" fmla="*/ 0 h 3507"/>
              <a:gd name="connsiteX2" fmla="*/ 5374 w 5380"/>
              <a:gd name="connsiteY2" fmla="*/ 547 h 3507"/>
              <a:gd name="connsiteX3" fmla="*/ 5374 w 5380"/>
              <a:gd name="connsiteY3" fmla="*/ 3507 h 3507"/>
              <a:gd name="connsiteX4" fmla="*/ 0 w 5380"/>
              <a:gd name="connsiteY4" fmla="*/ 3507 h 3507"/>
              <a:gd name="connsiteX5" fmla="*/ 1524 w 5380"/>
              <a:gd name="connsiteY5" fmla="*/ 15 h 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0" h="3507">
                <a:moveTo>
                  <a:pt x="1524" y="15"/>
                </a:moveTo>
                <a:lnTo>
                  <a:pt x="5380" y="0"/>
                </a:lnTo>
                <a:lnTo>
                  <a:pt x="5374" y="547"/>
                </a:lnTo>
                <a:lnTo>
                  <a:pt x="5374" y="3507"/>
                </a:lnTo>
                <a:lnTo>
                  <a:pt x="0" y="3507"/>
                </a:lnTo>
                <a:lnTo>
                  <a:pt x="1524" y="15"/>
                </a:lnTo>
                <a:close/>
              </a:path>
            </a:pathLst>
          </a:custGeom>
          <a:solidFill>
            <a:srgbClr val="DCC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clrChange>
              <a:clrFrom>
                <a:srgbClr val="5590CC">
                  <a:alpha val="100000"/>
                </a:srgbClr>
              </a:clrFrom>
              <a:clrTo>
                <a:srgbClr val="5590C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3965" y="3528060"/>
            <a:ext cx="5958840" cy="332994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071225" y="0"/>
            <a:ext cx="1120775" cy="361315"/>
          </a:xfrm>
          <a:prstGeom prst="rect">
            <a:avLst/>
          </a:prstGeom>
          <a:solidFill>
            <a:schemeClr val="accent5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PA_矩形 25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345690" y="1026160"/>
            <a:ext cx="7339965" cy="92329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zh-CN" altLang="en-US" sz="6000" b="1" kern="5000" spc="3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感谢您的观看！</a:t>
            </a:r>
            <a:endParaRPr lang="zh-CN" altLang="en-US" sz="6000" b="1" kern="5000" spc="300" dirty="0">
              <a:solidFill>
                <a:sysClr val="windowText" lastClr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120650" y="0"/>
            <a:ext cx="119100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90" indent="-720090" fontAlgn="auto">
              <a:lnSpc>
                <a:spcPct val="100000"/>
              </a:lnSpc>
            </a:pP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iekie pocangqiong" panose="02000503000000000000" pitchFamily="2" charset="-122"/>
              </a:rPr>
              <a:t>一、选择题：本大题共15小题，每小题5分，满分75分. 在每小题给出的四个选项中，只有一项是符合题目要求的.</a:t>
            </a:r>
            <a:endParaRPr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iekie pocangqiong" panose="02000503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935" y="446087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650" y="1293495"/>
            <a:ext cx="12070080" cy="1478280"/>
          </a:xfrm>
          <a:prstGeom prst="rect">
            <a:avLst/>
          </a:prstGeom>
        </p:spPr>
      </p:pic>
      <p:sp>
        <p:nvSpPr>
          <p:cNvPr id="3" name="TextBox 4"/>
          <p:cNvSpPr txBox="1"/>
          <p:nvPr/>
        </p:nvSpPr>
        <p:spPr>
          <a:xfrm>
            <a:off x="3266710" y="1361824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7585" y="4358005"/>
            <a:ext cx="5173980" cy="624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29005" y="391414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600" y="658495"/>
            <a:ext cx="11988800" cy="126111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3422920" y="658244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8870" y="3848735"/>
            <a:ext cx="9060180" cy="792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29005" y="391414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325" y="1007110"/>
            <a:ext cx="11262360" cy="124968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2589165" y="936374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8870" y="3910330"/>
            <a:ext cx="5379720" cy="5257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76935" y="4460875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" y="1044575"/>
            <a:ext cx="12153900" cy="129540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3223530" y="1044324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D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6800" y="4396105"/>
            <a:ext cx="5250180" cy="586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9080" y="307340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080" y="1029970"/>
            <a:ext cx="11673840" cy="144780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4317000" y="1083694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B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47980" y="3753485"/>
            <a:ext cx="11495405" cy="1056005"/>
            <a:chOff x="689" y="4133"/>
            <a:chExt cx="18103" cy="16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9" y="4133"/>
              <a:ext cx="15336" cy="74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164" y="4133"/>
              <a:ext cx="2628" cy="54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9" y="5004"/>
              <a:ext cx="3720" cy="79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93420" y="4424680"/>
            <a:ext cx="145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solidFill>
                  <a:srgbClr val="C00000"/>
                </a:solidFill>
              </a:rPr>
              <a:t>【</a:t>
            </a:r>
            <a:r>
              <a:rPr lang="zh-CN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</a:t>
            </a:r>
            <a:r>
              <a:rPr lang="zh-CN" altLang="zh-CN" sz="2800">
                <a:solidFill>
                  <a:srgbClr val="C00000"/>
                </a:solidFill>
              </a:rPr>
              <a:t>】</a:t>
            </a:r>
            <a:endParaRPr lang="zh-CN" altLang="zh-CN" sz="280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640" y="685165"/>
            <a:ext cx="11856720" cy="1615440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5524135" y="823344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A</a:t>
            </a:r>
            <a:endParaRPr lang="en-US" sz="2800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3285" y="4460875"/>
            <a:ext cx="9517380" cy="449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ISLIDE TOOLS.GUIDESSETTING" val="{&quot;Id&quot;:&quot;GuidesStyle_Normal&quot;,&quot;Name&quot;:&quot;正常&quot;,&quot;HeaderHeight&quot;:10.0,&quot;FooterHeight&quot;:4.0,&quot;SideMargin&quot;:3.0,&quot;TopMargin&quot;:3.0,&quot;BottomMargin&quot;:3.0,&quot;IntervalMargin&quot;:3.0}"/>
  <p:tag name="ISPRING_ULTRA_SCORM_COURSE_ID" val="00A9D133-BE85-4E3A-94B7-5FDC08C9567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系统信息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1"/>
  <p:tag name="COMMONDATA" val="eyJoZGlkIjoiOTZhODQ0MzExYTJkODJhZmUzYjhiZjJlMzExMzg5NzMifQ=="/>
  <p:tag name="KSO_WPP_MARK_KEY" val="e4d0f708-ad03-40fc-899d-63aa6f1e767d"/>
</p:tagLst>
</file>

<file path=ppt/theme/theme1.xml><?xml version="1.0" encoding="utf-8"?>
<a:theme xmlns:a="http://schemas.openxmlformats.org/drawingml/2006/main" name="千图网PPT模板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33455"/>
      </a:accent1>
      <a:accent2>
        <a:srgbClr val="DCC975"/>
      </a:accent2>
      <a:accent3>
        <a:srgbClr val="2D2C2B"/>
      </a:accent3>
      <a:accent4>
        <a:srgbClr val="076C82"/>
      </a:accent4>
      <a:accent5>
        <a:srgbClr val="033455"/>
      </a:accent5>
      <a:accent6>
        <a:srgbClr val="DCC975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QT-</Template>
  <TotalTime>0</TotalTime>
  <Words>381</Words>
  <Application>WPS 演示</Application>
  <PresentationFormat>宽屏</PresentationFormat>
  <Paragraphs>129</Paragraphs>
  <Slides>32</Slides>
  <Notes>34</Notes>
  <HiddenSlides>4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7" baseType="lpstr">
      <vt:lpstr>Arial</vt:lpstr>
      <vt:lpstr>宋体</vt:lpstr>
      <vt:lpstr>Wingdings</vt:lpstr>
      <vt:lpstr>方正黑体简体</vt:lpstr>
      <vt:lpstr>iekie pocangqiong</vt:lpstr>
      <vt:lpstr>微软雅黑</vt:lpstr>
      <vt:lpstr>Calibri</vt:lpstr>
      <vt:lpstr>Source Han Serif SC</vt:lpstr>
      <vt:lpstr>Helvetica-Roman-SemiB</vt:lpstr>
      <vt:lpstr>朗太書体</vt:lpstr>
      <vt:lpstr>SimSun-ExtB</vt:lpstr>
      <vt:lpstr>Times New Roman</vt:lpstr>
      <vt:lpstr>等线</vt:lpstr>
      <vt:lpstr>Arial Unicode MS</vt:lpstr>
      <vt:lpstr>千图网PPT模板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孙启豪</dc:creator>
  <cp:lastModifiedBy>Administrator</cp:lastModifiedBy>
  <cp:revision>128</cp:revision>
  <dcterms:created xsi:type="dcterms:W3CDTF">2021-08-19T06:32:00Z</dcterms:created>
  <dcterms:modified xsi:type="dcterms:W3CDTF">2023-02-17T10:00:13Z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7091F191D4624737AE563BFDB340E7CD</vt:lpwstr>
  </property>
  <property fmtid="{D5CDD505-2E9C-101B-9397-08002B2CF9AE}" pid="3" name="KSOProductBuildVer">
    <vt:lpwstr>2052-11.1.0.13703</vt:lpwstr>
  </property>
</Properties>
</file>