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470" r:id="rId26"/>
    <p:sldId id="307" r:id="rId27"/>
    <p:sldId id="436" r:id="rId28"/>
    <p:sldId id="438" r:id="rId29"/>
    <p:sldId id="484" r:id="rId30"/>
    <p:sldId id="440" r:id="rId31"/>
    <p:sldId id="485" r:id="rId32"/>
    <p:sldId id="486" r:id="rId33"/>
    <p:sldId id="467" r:id="rId34"/>
    <p:sldId id="472" r:id="rId35"/>
    <p:sldId id="487" r:id="rId36"/>
    <p:sldId id="488" r:id="rId37"/>
    <p:sldId id="473" r:id="rId38"/>
    <p:sldId id="482" r:id="rId39"/>
    <p:sldId id="489" r:id="rId40"/>
    <p:sldId id="490" r:id="rId41"/>
    <p:sldId id="466" r:id="rId42"/>
  </p:sldIdLst>
  <p:sldSz cx="12192000" cy="6858000"/>
  <p:notesSz cx="6858000" cy="9144000"/>
  <p:embeddedFontLst>
    <p:embeddedFont>
      <p:font typeface="方正黑体简体" panose="03000509000000000000" charset="-122"/>
      <p:regular r:id="rId46"/>
    </p:embeddedFont>
    <p:embeddedFont>
      <p:font typeface="微软雅黑" panose="020B0503020204020204" pitchFamily="34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等线" panose="02010600030101010101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470"/>
            <p14:sldId id="307"/>
            <p14:sldId id="436"/>
            <p14:sldId id="438"/>
            <p14:sldId id="484"/>
            <p14:sldId id="440"/>
            <p14:sldId id="485"/>
            <p14:sldId id="486"/>
            <p14:sldId id="467"/>
            <p14:sldId id="472"/>
            <p14:sldId id="487"/>
            <p14:sldId id="488"/>
            <p14:sldId id="473"/>
            <p14:sldId id="482"/>
            <p14:sldId id="489"/>
            <p14:sldId id="490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91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6.xml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3.xml"/><Relationship Id="rId4" Type="http://schemas.openxmlformats.org/officeDocument/2006/relationships/slide" Target="slide27.xml"/><Relationship Id="rId3" Type="http://schemas.openxmlformats.org/officeDocument/2006/relationships/image" Target="../media/image54.png"/><Relationship Id="rId2" Type="http://schemas.openxmlformats.org/officeDocument/2006/relationships/slide" Target="slide26.xml"/><Relationship Id="rId1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0.xml"/><Relationship Id="rId3" Type="http://schemas.openxmlformats.org/officeDocument/2006/relationships/image" Target="../media/image54.png"/><Relationship Id="rId2" Type="http://schemas.openxmlformats.org/officeDocument/2006/relationships/slide" Target="slide29.xml"/><Relationship Id="rId1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4.xml"/><Relationship Id="rId4" Type="http://schemas.openxmlformats.org/officeDocument/2006/relationships/slide" Target="slide33.xml"/><Relationship Id="rId3" Type="http://schemas.openxmlformats.org/officeDocument/2006/relationships/image" Target="../media/image54.png"/><Relationship Id="rId2" Type="http://schemas.openxmlformats.org/officeDocument/2006/relationships/slide" Target="slide32.xml"/><Relationship Id="rId1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slideLayout" Target="../slideLayouts/slideLayout4.xml"/><Relationship Id="rId6" Type="http://schemas.openxmlformats.org/officeDocument/2006/relationships/slide" Target="slide38.xml"/><Relationship Id="rId5" Type="http://schemas.openxmlformats.org/officeDocument/2006/relationships/slide" Target="slide37.xml"/><Relationship Id="rId4" Type="http://schemas.openxmlformats.org/officeDocument/2006/relationships/image" Target="../media/image54.png"/><Relationship Id="rId3" Type="http://schemas.openxmlformats.org/officeDocument/2006/relationships/slide" Target="slide36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7.png"/><Relationship Id="rId1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8.png"/><Relationship Id="rId1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990" y="30194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703580"/>
            <a:ext cx="9593580" cy="15621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506085" y="8458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100" y="3541395"/>
            <a:ext cx="11711940" cy="137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4980" y="3435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980" y="988695"/>
            <a:ext cx="9288780" cy="13563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75930" y="10629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4845" y="3431540"/>
            <a:ext cx="973074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358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" y="662940"/>
            <a:ext cx="9532620" cy="17297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822690" y="7943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580" y="3728720"/>
            <a:ext cx="11033760" cy="75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0205" y="34455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70" y="694690"/>
            <a:ext cx="11102340" cy="20650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627995" y="8458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680" y="4036060"/>
            <a:ext cx="10934700" cy="67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1790" y="32600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90" y="880745"/>
            <a:ext cx="10698480" cy="12954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395460" y="88074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865" y="3782060"/>
            <a:ext cx="11635740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1930" y="29806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10" y="704850"/>
            <a:ext cx="11650980" cy="15773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714355" y="78295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10" y="3589655"/>
            <a:ext cx="11643360" cy="1287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6700" y="3063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90" y="880110"/>
            <a:ext cx="10355580" cy="16840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907905" y="10109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3585845"/>
            <a:ext cx="11658600" cy="1729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10" y="339090"/>
            <a:ext cx="11307445" cy="3163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8610" y="36252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0090150" y="232156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4147185"/>
            <a:ext cx="11433175" cy="176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9460" y="29267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9405" y="299085"/>
            <a:ext cx="11233785" cy="3086735"/>
            <a:chOff x="-90" y="1269"/>
            <a:chExt cx="19380" cy="5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90" y="1269"/>
              <a:ext cx="19380" cy="9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" y="2297"/>
              <a:ext cx="6996" cy="313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41" y="2297"/>
              <a:ext cx="4677" cy="4711"/>
            </a:xfrm>
            <a:prstGeom prst="rect">
              <a:avLst/>
            </a:prstGeom>
          </p:spPr>
        </p:pic>
      </p:grpSp>
      <p:sp>
        <p:nvSpPr>
          <p:cNvPr id="7" name="TextBox 4"/>
          <p:cNvSpPr txBox="1"/>
          <p:nvPr/>
        </p:nvSpPr>
        <p:spPr>
          <a:xfrm>
            <a:off x="1618615" y="92202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25" y="3448685"/>
            <a:ext cx="10653395" cy="3120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10030" y="450215"/>
            <a:ext cx="974407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第7章 简单几何体测试卷（A）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170" y="26746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710" y="1008380"/>
            <a:ext cx="8854440" cy="137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4150" y="1008380"/>
            <a:ext cx="2889250" cy="1612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1770" y="1610360"/>
            <a:ext cx="335280" cy="777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9860" y="2733675"/>
            <a:ext cx="10391140" cy="3813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9855" y="430339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235" y="17233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245" y="359410"/>
            <a:ext cx="924306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245" y="3288030"/>
            <a:ext cx="10591800" cy="708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6695" y="1121410"/>
            <a:ext cx="36576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3520" y="1724025"/>
            <a:ext cx="10698480" cy="1257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30155" y="3289300"/>
            <a:ext cx="838200" cy="57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9695" y="4170045"/>
            <a:ext cx="10622280" cy="167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7205" y="19653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40" y="860425"/>
            <a:ext cx="11354435" cy="624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7810" y="518160"/>
            <a:ext cx="1287780" cy="810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060" y="2487295"/>
            <a:ext cx="10515600" cy="3154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5740" y="2190115"/>
            <a:ext cx="1350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" y="670560"/>
            <a:ext cx="12009120" cy="1226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1358900"/>
            <a:ext cx="617220" cy="449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6385" y="2190115"/>
            <a:ext cx="10212070" cy="3683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895" y="1248410"/>
            <a:ext cx="11332845" cy="2788285"/>
          </a:xfrm>
          <a:prstGeom prst="rect">
            <a:avLst/>
          </a:prstGeom>
        </p:spPr>
      </p:pic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1" y="1864752"/>
            <a:ext cx="562053" cy="543001"/>
          </a:xfrm>
          <a:prstGeom prst="rect">
            <a:avLst/>
          </a:prstGeom>
        </p:spPr>
      </p:pic>
      <p:pic>
        <p:nvPicPr>
          <p:cNvPr id="8" name="图片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1" y="255055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0065" y="862330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85" y="1437005"/>
            <a:ext cx="1103376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0065" y="862330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34515"/>
            <a:ext cx="11430000" cy="1272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" y="798830"/>
            <a:ext cx="11910060" cy="4251960"/>
          </a:xfrm>
          <a:prstGeom prst="rect">
            <a:avLst/>
          </a:prstGeom>
        </p:spPr>
      </p:pic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011" y="155169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691" y="222098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3395" y="54292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30357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851"/>
          <a:stretch>
            <a:fillRect/>
          </a:stretch>
        </p:blipFill>
        <p:spPr>
          <a:xfrm>
            <a:off x="789305" y="1186815"/>
            <a:ext cx="11304905" cy="4892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0065" y="862330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" y="1853565"/>
            <a:ext cx="11170920" cy="1661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090" y="499745"/>
            <a:ext cx="11762105" cy="4514850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031" y="2485147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031" y="315697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031" y="382880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825" y="49847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8660" y="1132840"/>
            <a:ext cx="11148060" cy="5289550"/>
            <a:chOff x="1116" y="1784"/>
            <a:chExt cx="17556" cy="83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6" y="1784"/>
              <a:ext cx="17556" cy="37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5" y="5966"/>
              <a:ext cx="4985" cy="41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6725" y="72961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558925"/>
            <a:ext cx="11109960" cy="1859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6725" y="72961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518285"/>
            <a:ext cx="11277600" cy="769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650" y="242570"/>
            <a:ext cx="11187430" cy="4152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3065" y="3700145"/>
            <a:ext cx="5935980" cy="3157855"/>
          </a:xfrm>
          <a:prstGeom prst="rect">
            <a:avLst/>
          </a:prstGeom>
        </p:spPr>
      </p:pic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1" y="1456447"/>
            <a:ext cx="562053" cy="543001"/>
          </a:xfrm>
          <a:prstGeom prst="rect">
            <a:avLst/>
          </a:prstGeom>
        </p:spPr>
      </p:pic>
      <p:pic>
        <p:nvPicPr>
          <p:cNvPr id="6" name="图片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1" y="2121927"/>
            <a:ext cx="562053" cy="543001"/>
          </a:xfrm>
          <a:prstGeom prst="rect">
            <a:avLst/>
          </a:prstGeom>
        </p:spPr>
      </p:pic>
      <p:pic>
        <p:nvPicPr>
          <p:cNvPr id="8" name="图片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1" y="315697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" y="72961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85" y="1780540"/>
            <a:ext cx="11224260" cy="99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" y="729615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379855"/>
            <a:ext cx="11231880" cy="102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47059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18745" y="356870"/>
            <a:ext cx="1374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55395" y="356870"/>
            <a:ext cx="10223500" cy="6313170"/>
            <a:chOff x="1977" y="562"/>
            <a:chExt cx="16100" cy="994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7" y="562"/>
              <a:ext cx="16101" cy="25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0" y="2892"/>
              <a:ext cx="13882" cy="761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242C54">
                  <a:alpha val="100000"/>
                </a:srgbClr>
              </a:clrFrom>
              <a:clrTo>
                <a:srgbClr val="242C5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50" y="1136015"/>
            <a:ext cx="11802110" cy="19043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9421495" y="182689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665" y="35629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985" y="4084955"/>
            <a:ext cx="11121390" cy="1425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" y="224155"/>
            <a:ext cx="10245090" cy="3924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9180" y="43954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8640445" y="34290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2365" y="4395470"/>
            <a:ext cx="6328410" cy="227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760" y="372173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270" y="396875"/>
            <a:ext cx="11280775" cy="2613025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415665" y="63754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8045" y="3721735"/>
            <a:ext cx="3992880" cy="464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9155" y="36195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516890"/>
            <a:ext cx="11504930" cy="266065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874760" y="6546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9020" y="3619500"/>
            <a:ext cx="6301740" cy="2164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6710" y="33934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510" y="497840"/>
            <a:ext cx="11368405" cy="2241550"/>
            <a:chOff x="0" y="1317"/>
            <a:chExt cx="19416" cy="4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317"/>
              <a:ext cx="19416" cy="20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" y="3544"/>
              <a:ext cx="13428" cy="2004"/>
            </a:xfrm>
            <a:prstGeom prst="rect">
              <a:avLst/>
            </a:prstGeom>
          </p:spPr>
        </p:pic>
      </p:grpSp>
      <p:sp>
        <p:nvSpPr>
          <p:cNvPr id="7" name="TextBox 4"/>
          <p:cNvSpPr txBox="1"/>
          <p:nvPr/>
        </p:nvSpPr>
        <p:spPr>
          <a:xfrm>
            <a:off x="6574155" y="1075690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245" y="3993515"/>
            <a:ext cx="11650980" cy="1005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2880" y="30626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810" y="499745"/>
            <a:ext cx="9593580" cy="20040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3709670" y="629285"/>
            <a:ext cx="68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" y="3688715"/>
            <a:ext cx="11826240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408</Words>
  <Application>WPS 演示</Application>
  <PresentationFormat>宽屏</PresentationFormat>
  <Paragraphs>149</Paragraphs>
  <Slides>39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136</cp:revision>
  <dcterms:created xsi:type="dcterms:W3CDTF">2021-08-19T06:32:00Z</dcterms:created>
  <dcterms:modified xsi:type="dcterms:W3CDTF">2023-02-17T10:02:28Z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