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78"/>
  </p:handoutMasterIdLst>
  <p:sldIdLst>
    <p:sldId id="869" r:id="rId3"/>
    <p:sldId id="781" r:id="rId5"/>
    <p:sldId id="946" r:id="rId6"/>
    <p:sldId id="943" r:id="rId7"/>
    <p:sldId id="1086" r:id="rId8"/>
    <p:sldId id="1087" r:id="rId9"/>
    <p:sldId id="1088" r:id="rId10"/>
    <p:sldId id="1089" r:id="rId11"/>
    <p:sldId id="1090" r:id="rId12"/>
    <p:sldId id="1091" r:id="rId13"/>
    <p:sldId id="944" r:id="rId14"/>
    <p:sldId id="1093" r:id="rId15"/>
    <p:sldId id="1094" r:id="rId16"/>
    <p:sldId id="1095" r:id="rId17"/>
    <p:sldId id="1096" r:id="rId18"/>
    <p:sldId id="1097" r:id="rId19"/>
    <p:sldId id="1098" r:id="rId20"/>
    <p:sldId id="1099" r:id="rId21"/>
    <p:sldId id="1100" r:id="rId22"/>
    <p:sldId id="1101" r:id="rId23"/>
    <p:sldId id="1102" r:id="rId24"/>
    <p:sldId id="1114" r:id="rId25"/>
    <p:sldId id="945" r:id="rId26"/>
    <p:sldId id="1117" r:id="rId27"/>
    <p:sldId id="1116" r:id="rId28"/>
    <p:sldId id="1118" r:id="rId29"/>
    <p:sldId id="1119" r:id="rId30"/>
    <p:sldId id="1120" r:id="rId31"/>
    <p:sldId id="1123" r:id="rId32"/>
    <p:sldId id="1124" r:id="rId33"/>
    <p:sldId id="1125" r:id="rId34"/>
    <p:sldId id="1115" r:id="rId35"/>
    <p:sldId id="1126" r:id="rId36"/>
    <p:sldId id="1127" r:id="rId37"/>
    <p:sldId id="1128" r:id="rId38"/>
    <p:sldId id="1129" r:id="rId39"/>
    <p:sldId id="1130" r:id="rId40"/>
    <p:sldId id="1131" r:id="rId41"/>
    <p:sldId id="1132" r:id="rId42"/>
    <p:sldId id="1133" r:id="rId43"/>
    <p:sldId id="1134" r:id="rId44"/>
    <p:sldId id="1135" r:id="rId45"/>
    <p:sldId id="1136" r:id="rId46"/>
    <p:sldId id="1137" r:id="rId47"/>
    <p:sldId id="1162" r:id="rId48"/>
    <p:sldId id="1139" r:id="rId49"/>
    <p:sldId id="1140" r:id="rId50"/>
    <p:sldId id="947" r:id="rId51"/>
    <p:sldId id="1144" r:id="rId52"/>
    <p:sldId id="1145" r:id="rId53"/>
    <p:sldId id="1146" r:id="rId54"/>
    <p:sldId id="1147" r:id="rId55"/>
    <p:sldId id="1148" r:id="rId56"/>
    <p:sldId id="1149" r:id="rId57"/>
    <p:sldId id="979" r:id="rId58"/>
    <p:sldId id="1150" r:id="rId59"/>
    <p:sldId id="1151" r:id="rId60"/>
    <p:sldId id="1196" r:id="rId61"/>
    <p:sldId id="1183" r:id="rId62"/>
    <p:sldId id="1184" r:id="rId63"/>
    <p:sldId id="1185" r:id="rId64"/>
    <p:sldId id="1186" r:id="rId65"/>
    <p:sldId id="1187" r:id="rId66"/>
    <p:sldId id="1188" r:id="rId67"/>
    <p:sldId id="1189" r:id="rId68"/>
    <p:sldId id="1190" r:id="rId69"/>
    <p:sldId id="1191" r:id="rId70"/>
    <p:sldId id="1192" r:id="rId71"/>
    <p:sldId id="1193" r:id="rId72"/>
    <p:sldId id="1152" r:id="rId73"/>
    <p:sldId id="1153" r:id="rId74"/>
    <p:sldId id="1163" r:id="rId75"/>
    <p:sldId id="1159" r:id="rId76"/>
    <p:sldId id="935" r:id="rId77"/>
  </p:sldIdLst>
  <p:sldSz cx="12192000" cy="6858000"/>
  <p:notesSz cx="6858000" cy="9144000"/>
  <p:custDataLst>
    <p:tags r:id="rId83"/>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98B43C17-AD12-431A-BBD5-8934384C4FA8}">
          <p14:sldIdLst>
            <p14:sldId id="869"/>
            <p14:sldId id="781"/>
            <p14:sldId id="946"/>
            <p14:sldId id="943"/>
            <p14:sldId id="1086"/>
            <p14:sldId id="1087"/>
            <p14:sldId id="1088"/>
            <p14:sldId id="1089"/>
            <p14:sldId id="1090"/>
            <p14:sldId id="1091"/>
            <p14:sldId id="944"/>
            <p14:sldId id="1093"/>
            <p14:sldId id="1094"/>
            <p14:sldId id="1095"/>
            <p14:sldId id="1096"/>
            <p14:sldId id="1097"/>
            <p14:sldId id="1098"/>
            <p14:sldId id="1099"/>
            <p14:sldId id="1100"/>
            <p14:sldId id="1101"/>
            <p14:sldId id="1102"/>
            <p14:sldId id="1114"/>
            <p14:sldId id="945"/>
            <p14:sldId id="1117"/>
            <p14:sldId id="1116"/>
            <p14:sldId id="1118"/>
            <p14:sldId id="1119"/>
            <p14:sldId id="1120"/>
            <p14:sldId id="1123"/>
            <p14:sldId id="1124"/>
            <p14:sldId id="1125"/>
            <p14:sldId id="1115"/>
            <p14:sldId id="1126"/>
            <p14:sldId id="1127"/>
            <p14:sldId id="1128"/>
            <p14:sldId id="1129"/>
            <p14:sldId id="1130"/>
            <p14:sldId id="1131"/>
            <p14:sldId id="1132"/>
            <p14:sldId id="1133"/>
            <p14:sldId id="1134"/>
            <p14:sldId id="1135"/>
            <p14:sldId id="1136"/>
            <p14:sldId id="1137"/>
            <p14:sldId id="1162"/>
            <p14:sldId id="1139"/>
            <p14:sldId id="1140"/>
            <p14:sldId id="947"/>
            <p14:sldId id="1144"/>
            <p14:sldId id="1145"/>
            <p14:sldId id="1146"/>
            <p14:sldId id="1147"/>
            <p14:sldId id="1148"/>
            <p14:sldId id="1149"/>
            <p14:sldId id="979"/>
            <p14:sldId id="1150"/>
            <p14:sldId id="1151"/>
            <p14:sldId id="1196"/>
            <p14:sldId id="1183"/>
            <p14:sldId id="1184"/>
            <p14:sldId id="1185"/>
            <p14:sldId id="1186"/>
            <p14:sldId id="1187"/>
            <p14:sldId id="1188"/>
            <p14:sldId id="1189"/>
            <p14:sldId id="1190"/>
            <p14:sldId id="1191"/>
            <p14:sldId id="1192"/>
            <p14:sldId id="1193"/>
            <p14:sldId id="1152"/>
            <p14:sldId id="1153"/>
            <p14:sldId id="1163"/>
            <p14:sldId id="1159"/>
            <p14:sldId id="935"/>
          </p14:sldIdLst>
        </p14:section>
      </p14:sectionLst>
    </p:ext>
    <p:ext uri="{EFAFB233-063F-42B5-8137-9DF3F51BA10A}">
      <p15:sldGuideLst xmlns:p15="http://schemas.microsoft.com/office/powerpoint/2012/main">
        <p15:guide id="1" orient="horz" pos="2107" userDrawn="1">
          <p15:clr>
            <a:srgbClr val="A4A3A4"/>
          </p15:clr>
        </p15:guide>
        <p15:guide id="2" pos="624" userDrawn="1">
          <p15:clr>
            <a:srgbClr val="A4A3A4"/>
          </p15:clr>
        </p15:guide>
        <p15:guide id="3" pos="7094" userDrawn="1">
          <p15:clr>
            <a:srgbClr val="A4A3A4"/>
          </p15:clr>
        </p15:guide>
        <p15:guide id="4"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oggy vole" initials="fv"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3FDC1"/>
    <a:srgbClr val="DBCEEF"/>
    <a:srgbClr val="8064A2"/>
    <a:srgbClr val="9BBB59"/>
    <a:srgbClr val="EAD5D5"/>
    <a:srgbClr val="FFFFFF"/>
    <a:srgbClr val="505761"/>
    <a:srgbClr val="76D3C8"/>
    <a:srgbClr val="808B90"/>
    <a:srgbClr val="E1F4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89" autoAdjust="0"/>
    <p:restoredTop sz="96763" autoAdjust="0"/>
  </p:normalViewPr>
  <p:slideViewPr>
    <p:cSldViewPr snapToGrid="0" showGuides="1">
      <p:cViewPr varScale="1">
        <p:scale>
          <a:sx n="59" d="100"/>
          <a:sy n="59" d="100"/>
        </p:scale>
        <p:origin x="108" y="1020"/>
      </p:cViewPr>
      <p:guideLst>
        <p:guide orient="horz" pos="2107"/>
        <p:guide pos="624"/>
        <p:guide pos="7094"/>
        <p:guide pos="3840"/>
      </p:guideLst>
    </p:cSldViewPr>
  </p:slideViewPr>
  <p:notesTextViewPr>
    <p:cViewPr>
      <p:scale>
        <a:sx n="1" d="1"/>
        <a:sy n="1" d="1"/>
      </p:scale>
      <p:origin x="0" y="0"/>
    </p:cViewPr>
  </p:notesTextViewPr>
  <p:sorterViewPr>
    <p:cViewPr>
      <p:scale>
        <a:sx n="50" d="100"/>
        <a:sy n="50" d="100"/>
      </p:scale>
      <p:origin x="0" y="0"/>
    </p:cViewPr>
  </p:sorterViewPr>
  <p:notesViewPr>
    <p:cSldViewPr snapToGrid="0">
      <p:cViewPr varScale="1">
        <p:scale>
          <a:sx n="96" d="100"/>
          <a:sy n="96" d="100"/>
        </p:scale>
        <p:origin x="4022" y="62"/>
      </p:cViewPr>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3" Type="http://schemas.openxmlformats.org/officeDocument/2006/relationships/tags" Target="tags/tag85.xml"/><Relationship Id="rId82" Type="http://schemas.openxmlformats.org/officeDocument/2006/relationships/commentAuthors" Target="commentAuthors.xml"/><Relationship Id="rId81" Type="http://schemas.openxmlformats.org/officeDocument/2006/relationships/tableStyles" Target="tableStyles.xml"/><Relationship Id="rId80" Type="http://schemas.openxmlformats.org/officeDocument/2006/relationships/viewProps" Target="viewProps.xml"/><Relationship Id="rId8" Type="http://schemas.openxmlformats.org/officeDocument/2006/relationships/slide" Target="slides/slide5.xml"/><Relationship Id="rId79" Type="http://schemas.openxmlformats.org/officeDocument/2006/relationships/presProps" Target="presProps.xml"/><Relationship Id="rId78" Type="http://schemas.openxmlformats.org/officeDocument/2006/relationships/handoutMaster" Target="handoutMasters/handoutMaster1.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FB5DA01-5725-4565-AABC-8FE5819D2A4D}" type="datetimeFigureOut">
              <a:rPr lang="en-US" smtClean="0"/>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A2FD400-F377-411D-8739-32941D9653EB}" type="slidenum">
              <a:rPr lang="en-US" smtClean="0"/>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F3417B8-E5B5-4E6C-A596-CC3F176EEFB8}" type="datetimeFigureOut">
              <a:rPr lang="en-US" smtClean="0"/>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3FC8AAC-8937-42B5-AC60-E6AFF71671E4}" type="slidenum">
              <a:rPr lang="en-US" smtClean="0"/>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幻灯片图像占位符 1"/>
          <p:cNvSpPr>
            <a:spLocks noGrp="1" noRot="1" noChangeAspect="1" noTextEdit="1"/>
          </p:cNvSpPr>
          <p:nvPr>
            <p:ph type="sldImg"/>
          </p:nvPr>
        </p:nvSpPr>
        <p:spPr>
          <a:ln>
            <a:solidFill>
              <a:srgbClr val="000000">
                <a:alpha val="100000"/>
              </a:srgbClr>
            </a:solidFill>
            <a:miter lim="800000"/>
          </a:ln>
        </p:spPr>
      </p:sp>
      <p:sp>
        <p:nvSpPr>
          <p:cNvPr id="77827" name="备注占位符 2"/>
          <p:cNvSpPr>
            <a:spLocks noGrp="1"/>
          </p:cNvSpPr>
          <p:nvPr>
            <p:ph type="body" idx="1"/>
          </p:nvPr>
        </p:nvSpPr>
        <p:spPr>
          <a:noFill/>
          <a:ln>
            <a:noFill/>
          </a:ln>
        </p:spPr>
        <p:txBody>
          <a:bodyPr wrap="square" lIns="91440" tIns="45720" rIns="91440" bIns="45720" anchor="t"/>
          <a:lstStyle/>
          <a:p>
            <a:pPr lvl="0"/>
            <a:endParaRPr lang="zh-CN" altLang="en-US" dirty="0"/>
          </a:p>
        </p:txBody>
      </p:sp>
      <p:sp>
        <p:nvSpPr>
          <p:cNvPr id="4" name="灯片编号占位符 3"/>
          <p:cNvSpPr txBox="1">
            <a:spLocks noGrp="1"/>
          </p:cNvSpPr>
          <p:nvPr>
            <p:ph type="sldNum" sz="quarter"/>
          </p:nvPr>
        </p:nvSpPr>
        <p:spPr>
          <a:noFill/>
        </p:spPr>
        <p:txBody>
          <a:bodyPr lIns="91440" tIns="45720" rIns="91440" bIns="45720" rtlCol="0" anchor="b"/>
          <a:lstStyle/>
          <a:p>
            <a:pPr lvl="0" algn="r" eaLnBrk="1" hangingPunct="1"/>
            <a:fld id="{9A0DB2DC-4C9A-4742-B13C-FB6460FD3503}" type="slidenum">
              <a:rPr lang="id-ID" altLang="zh-CN" sz="1200" dirty="0">
                <a:latin typeface="Calibri" panose="020F0502020204030204" charset="0"/>
              </a:rPr>
            </a:fld>
            <a:endParaRPr lang="id-ID" altLang="zh-CN" sz="1200" dirty="0">
              <a:latin typeface="Calibri" panose="020F050202020403020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3FC8AAC-8937-42B5-AC60-E6AFF71671E4}" type="slidenum">
              <a:rPr lang="en-US" smtClean="0"/>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幻灯片图像占位符 1"/>
          <p:cNvSpPr>
            <a:spLocks noGrp="1" noRot="1" noChangeAspect="1" noTextEdit="1"/>
          </p:cNvSpPr>
          <p:nvPr>
            <p:ph type="sldImg"/>
          </p:nvPr>
        </p:nvSpPr>
        <p:spPr>
          <a:ln>
            <a:solidFill>
              <a:srgbClr val="000000">
                <a:alpha val="100000"/>
              </a:srgbClr>
            </a:solidFill>
            <a:miter lim="800000"/>
          </a:ln>
        </p:spPr>
      </p:sp>
      <p:sp>
        <p:nvSpPr>
          <p:cNvPr id="159747" name="备注占位符 2"/>
          <p:cNvSpPr>
            <a:spLocks noGrp="1"/>
          </p:cNvSpPr>
          <p:nvPr>
            <p:ph type="body" idx="1"/>
          </p:nvPr>
        </p:nvSpPr>
        <p:spPr>
          <a:noFill/>
          <a:ln>
            <a:noFill/>
          </a:ln>
        </p:spPr>
        <p:txBody>
          <a:bodyPr wrap="square" lIns="91440" tIns="45720" rIns="91440" bIns="45720" anchor="t"/>
          <a:lstStyle/>
          <a:p>
            <a:pPr lvl="0"/>
            <a:endParaRPr lang="zh-CN" altLang="en-US" dirty="0"/>
          </a:p>
        </p:txBody>
      </p:sp>
      <p:sp>
        <p:nvSpPr>
          <p:cNvPr id="4" name="灯片编号占位符 3"/>
          <p:cNvSpPr txBox="1">
            <a:spLocks noGrp="1"/>
          </p:cNvSpPr>
          <p:nvPr/>
        </p:nvSpPr>
        <p:spPr>
          <a:xfrm>
            <a:off x="3884613" y="8685213"/>
            <a:ext cx="2971800" cy="457200"/>
          </a:xfrm>
          <a:prstGeom prst="rect">
            <a:avLst/>
          </a:prstGeom>
          <a:noFill/>
        </p:spPr>
        <p:txBody>
          <a:bodyPr vert="horz" lIns="91440" tIns="45720" rIns="91440" bIns="45720" rtlCol="0" anchor="b"/>
          <a:lstStyle/>
          <a:p>
            <a:pPr lvl="0" algn="r" eaLnBrk="1" hangingPunct="1"/>
            <a:fld id="{9A0DB2DC-4C9A-4742-B13C-FB6460FD3503}" type="slidenum">
              <a:rPr lang="id-ID" altLang="zh-CN" sz="1200" dirty="0">
                <a:latin typeface="Calibri" panose="020F0502020204030204" charset="0"/>
              </a:rPr>
            </a:fld>
            <a:endParaRPr lang="id-ID" altLang="zh-CN" sz="1200" dirty="0">
              <a:latin typeface="Calibri" panose="020F050202020403020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C8AAC-8937-42B5-AC60-E6AFF71671E4}" type="slidenum">
              <a:rPr lang="en-US" smtClean="0"/>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3FC8AAC-8937-42B5-AC60-E6AFF71671E4}" type="slidenum">
              <a:rPr lang="en-US" smtClean="0"/>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3FC8AAC-8937-42B5-AC60-E6AFF71671E4}" type="slidenum">
              <a:rPr lang="en-US" smtClean="0"/>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8"/>
            <a:ext cx="10363200" cy="1470025"/>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2A5DADB-2AE5-4A83-B4C0-0DB768112B53}" type="datetime1">
              <a:rPr lang="id-ID" altLang="zh-CN" smtClean="0"/>
            </a:fld>
            <a:endParaRPr lang="en-US"/>
          </a:p>
        </p:txBody>
      </p:sp>
      <p:sp>
        <p:nvSpPr>
          <p:cNvPr id="5" name="页脚占位符 4"/>
          <p:cNvSpPr>
            <a:spLocks noGrp="1"/>
          </p:cNvSpPr>
          <p:nvPr>
            <p:ph type="ftr" sz="quarter" idx="11"/>
          </p:nvPr>
        </p:nvSpPr>
        <p:spPr/>
        <p:txBody>
          <a:bodyPr/>
          <a:lstStyle/>
          <a:p>
            <a:r>
              <a:rPr lang="en-US"/>
              <a:t>Startup Presentation</a:t>
            </a:r>
            <a:endParaRPr lang="en-US"/>
          </a:p>
        </p:txBody>
      </p:sp>
      <p:sp>
        <p:nvSpPr>
          <p:cNvPr id="6" name="灯片编号占位符 5"/>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B86A5625-ABE0-4648-8BE3-3CCAD31BD75F}" type="datetime1">
              <a:rPr lang="id-ID" altLang="zh-CN" smtClean="0"/>
            </a:fld>
            <a:endParaRPr lang="en-US"/>
          </a:p>
        </p:txBody>
      </p:sp>
      <p:sp>
        <p:nvSpPr>
          <p:cNvPr id="5" name="页脚占位符 4"/>
          <p:cNvSpPr>
            <a:spLocks noGrp="1"/>
          </p:cNvSpPr>
          <p:nvPr>
            <p:ph type="ftr" sz="quarter" idx="11"/>
          </p:nvPr>
        </p:nvSpPr>
        <p:spPr/>
        <p:txBody>
          <a:bodyPr/>
          <a:lstStyle/>
          <a:p>
            <a:r>
              <a:rPr lang="en-US"/>
              <a:t>Startup Presentation</a:t>
            </a:r>
            <a:endParaRPr lang="en-US"/>
          </a:p>
        </p:txBody>
      </p:sp>
      <p:sp>
        <p:nvSpPr>
          <p:cNvPr id="6" name="灯片编号占位符 5"/>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85600" y="274641"/>
            <a:ext cx="3657600" cy="5851525"/>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12800" y="274641"/>
            <a:ext cx="10769600" cy="5851525"/>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CD996EF8-52D5-4FA0-AEE2-D901311C1926}" type="datetime1">
              <a:rPr lang="id-ID" altLang="zh-CN" smtClean="0"/>
            </a:fld>
            <a:endParaRPr lang="en-US"/>
          </a:p>
        </p:txBody>
      </p:sp>
      <p:sp>
        <p:nvSpPr>
          <p:cNvPr id="5" name="页脚占位符 4"/>
          <p:cNvSpPr>
            <a:spLocks noGrp="1"/>
          </p:cNvSpPr>
          <p:nvPr>
            <p:ph type="ftr" sz="quarter" idx="11"/>
          </p:nvPr>
        </p:nvSpPr>
        <p:spPr/>
        <p:txBody>
          <a:bodyPr/>
          <a:lstStyle/>
          <a:p>
            <a:r>
              <a:rPr lang="en-US"/>
              <a:t>Startup Presentation</a:t>
            </a:r>
            <a:endParaRPr lang="en-US"/>
          </a:p>
        </p:txBody>
      </p:sp>
      <p:sp>
        <p:nvSpPr>
          <p:cNvPr id="6" name="灯片编号占位符 5"/>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B22B32A-9FFD-4A71-A3E8-A0E0DBB7AB02}" type="datetime1">
              <a:rPr lang="id-ID" altLang="zh-CN" smtClean="0"/>
            </a:fld>
            <a:endParaRPr lang="id-ID"/>
          </a:p>
        </p:txBody>
      </p:sp>
      <p:sp>
        <p:nvSpPr>
          <p:cNvPr id="4" name="页脚占位符 3"/>
          <p:cNvSpPr>
            <a:spLocks noGrp="1"/>
          </p:cNvSpPr>
          <p:nvPr>
            <p:ph type="ftr" sz="quarter" idx="11"/>
          </p:nvPr>
        </p:nvSpPr>
        <p:spPr/>
        <p:txBody>
          <a:bodyPr/>
          <a:lstStyle/>
          <a:p>
            <a:r>
              <a:rPr lang="id-ID"/>
              <a:t>Startup Presentation</a:t>
            </a:r>
            <a:endParaRPr lang="id-ID" dirty="0"/>
          </a:p>
        </p:txBody>
      </p:sp>
      <p:sp>
        <p:nvSpPr>
          <p:cNvPr id="5" name="灯片编号占位符 4"/>
          <p:cNvSpPr>
            <a:spLocks noGrp="1"/>
          </p:cNvSpPr>
          <p:nvPr>
            <p:ph type="sldNum" sz="quarter" idx="12"/>
          </p:nvPr>
        </p:nvSpPr>
        <p:spPr/>
        <p:txBody>
          <a:bodyPr/>
          <a:lstStyle/>
          <a:p>
            <a:fld id="{91E8FD7A-3E62-43BB-957C-4F665A7B8324}" type="slidenum">
              <a:rPr lang="id-ID" smtClean="0"/>
            </a:fld>
            <a:endParaRPr lang="id-ID"/>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8_Custom Layout">
    <p:spTree>
      <p:nvGrpSpPr>
        <p:cNvPr id="1" name=""/>
        <p:cNvGrpSpPr/>
        <p:nvPr/>
      </p:nvGrpSpPr>
      <p:grpSpPr>
        <a:xfrm>
          <a:off x="0" y="0"/>
          <a:ext cx="0" cy="0"/>
          <a:chOff x="0" y="0"/>
          <a:chExt cx="0" cy="0"/>
        </a:xfrm>
      </p:grpSpPr>
      <p:sp>
        <p:nvSpPr>
          <p:cNvPr id="10" name="Picture Placeholder 7"/>
          <p:cNvSpPr>
            <a:spLocks noGrp="1"/>
          </p:cNvSpPr>
          <p:nvPr>
            <p:ph type="pic" sz="quarter" idx="10" hasCustomPrompt="1"/>
          </p:nvPr>
        </p:nvSpPr>
        <p:spPr>
          <a:xfrm>
            <a:off x="0" y="0"/>
            <a:ext cx="12192000" cy="6858000"/>
          </a:xfrm>
        </p:spPr>
        <p:txBody>
          <a:bodyPr tIns="137160">
            <a:norm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17" name="Picture Placeholder 16"/>
          <p:cNvSpPr>
            <a:spLocks noGrp="1"/>
          </p:cNvSpPr>
          <p:nvPr>
            <p:ph type="pic" sz="quarter" idx="10" hasCustomPrompt="1"/>
          </p:nvPr>
        </p:nvSpPr>
        <p:spPr>
          <a:xfrm>
            <a:off x="9018710"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6" name="Picture Placeholder 15"/>
          <p:cNvSpPr>
            <a:spLocks noGrp="1"/>
          </p:cNvSpPr>
          <p:nvPr>
            <p:ph type="pic" sz="quarter" idx="11" hasCustomPrompt="1"/>
          </p:nvPr>
        </p:nvSpPr>
        <p:spPr>
          <a:xfrm>
            <a:off x="6345592"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5" name="Picture Placeholder 14"/>
          <p:cNvSpPr>
            <a:spLocks noGrp="1"/>
          </p:cNvSpPr>
          <p:nvPr>
            <p:ph type="pic" sz="quarter" idx="12" hasCustomPrompt="1"/>
          </p:nvPr>
        </p:nvSpPr>
        <p:spPr>
          <a:xfrm>
            <a:off x="3672473"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Picture Placeholder 13"/>
          <p:cNvSpPr>
            <a:spLocks noGrp="1"/>
          </p:cNvSpPr>
          <p:nvPr>
            <p:ph type="pic" sz="quarter" idx="13" hasCustomPrompt="1"/>
          </p:nvPr>
        </p:nvSpPr>
        <p:spPr>
          <a:xfrm>
            <a:off x="999354"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0" name="Oval 1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1" name="TextBox 2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4922524"/>
            <a:ext cx="12192000" cy="1935477"/>
          </a:xfrm>
          <a:custGeom>
            <a:avLst/>
            <a:gdLst>
              <a:gd name="connsiteX0" fmla="*/ 0 w 12192000"/>
              <a:gd name="connsiteY0" fmla="*/ 0 h 1935477"/>
              <a:gd name="connsiteX1" fmla="*/ 12192000 w 12192000"/>
              <a:gd name="connsiteY1" fmla="*/ 0 h 1935477"/>
              <a:gd name="connsiteX2" fmla="*/ 12192000 w 12192000"/>
              <a:gd name="connsiteY2" fmla="*/ 1935477 h 1935477"/>
              <a:gd name="connsiteX3" fmla="*/ 0 w 12192000"/>
              <a:gd name="connsiteY3" fmla="*/ 1935477 h 1935477"/>
            </a:gdLst>
            <a:ahLst/>
            <a:cxnLst>
              <a:cxn ang="0">
                <a:pos x="connsiteX0" y="connsiteY0"/>
              </a:cxn>
              <a:cxn ang="0">
                <a:pos x="connsiteX1" y="connsiteY1"/>
              </a:cxn>
              <a:cxn ang="0">
                <a:pos x="connsiteX2" y="connsiteY2"/>
              </a:cxn>
              <a:cxn ang="0">
                <a:pos x="connsiteX3" y="connsiteY3"/>
              </a:cxn>
            </a:cxnLst>
            <a:rect l="l" t="t" r="r" b="b"/>
            <a:pathLst>
              <a:path w="12192000" h="1935477">
                <a:moveTo>
                  <a:pt x="0" y="0"/>
                </a:moveTo>
                <a:lnTo>
                  <a:pt x="12192000" y="0"/>
                </a:lnTo>
                <a:lnTo>
                  <a:pt x="12192000" y="1935477"/>
                </a:lnTo>
                <a:lnTo>
                  <a:pt x="0" y="1935477"/>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2502644"/>
            <a:ext cx="12192000" cy="2809430"/>
          </a:xfrm>
          <a:custGeom>
            <a:avLst/>
            <a:gdLst>
              <a:gd name="connsiteX0" fmla="*/ 0 w 12192000"/>
              <a:gd name="connsiteY0" fmla="*/ 0 h 2809430"/>
              <a:gd name="connsiteX1" fmla="*/ 12192000 w 12192000"/>
              <a:gd name="connsiteY1" fmla="*/ 0 h 2809430"/>
              <a:gd name="connsiteX2" fmla="*/ 12192000 w 12192000"/>
              <a:gd name="connsiteY2" fmla="*/ 2809430 h 2809430"/>
              <a:gd name="connsiteX3" fmla="*/ 0 w 12192000"/>
              <a:gd name="connsiteY3" fmla="*/ 2809430 h 2809430"/>
            </a:gdLst>
            <a:ahLst/>
            <a:cxnLst>
              <a:cxn ang="0">
                <a:pos x="connsiteX0" y="connsiteY0"/>
              </a:cxn>
              <a:cxn ang="0">
                <a:pos x="connsiteX1" y="connsiteY1"/>
              </a:cxn>
              <a:cxn ang="0">
                <a:pos x="connsiteX2" y="connsiteY2"/>
              </a:cxn>
              <a:cxn ang="0">
                <a:pos x="connsiteX3" y="connsiteY3"/>
              </a:cxn>
            </a:cxnLst>
            <a:rect l="l" t="t" r="r" b="b"/>
            <a:pathLst>
              <a:path w="12192000" h="2809430">
                <a:moveTo>
                  <a:pt x="0" y="0"/>
                </a:moveTo>
                <a:lnTo>
                  <a:pt x="12192000" y="0"/>
                </a:lnTo>
                <a:lnTo>
                  <a:pt x="12192000" y="2809430"/>
                </a:lnTo>
                <a:lnTo>
                  <a:pt x="0" y="2809430"/>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6" name="Picture Placeholder 5"/>
          <p:cNvSpPr>
            <a:spLocks noGrp="1"/>
          </p:cNvSpPr>
          <p:nvPr>
            <p:ph type="pic" sz="quarter" idx="10" hasCustomPrompt="1"/>
          </p:nvPr>
        </p:nvSpPr>
        <p:spPr>
          <a:xfrm>
            <a:off x="0" y="1928612"/>
            <a:ext cx="12192000" cy="3782119"/>
          </a:xfrm>
          <a:custGeom>
            <a:avLst/>
            <a:gdLst>
              <a:gd name="connsiteX0" fmla="*/ 0 w 1719072"/>
              <a:gd name="connsiteY0" fmla="*/ 0 h 3038022"/>
              <a:gd name="connsiteX1" fmla="*/ 1719072 w 1719072"/>
              <a:gd name="connsiteY1" fmla="*/ 0 h 3038022"/>
              <a:gd name="connsiteX2" fmla="*/ 1719072 w 1719072"/>
              <a:gd name="connsiteY2" fmla="*/ 3038022 h 3038022"/>
              <a:gd name="connsiteX3" fmla="*/ 0 w 1719072"/>
              <a:gd name="connsiteY3" fmla="*/ 3038022 h 3038022"/>
            </a:gdLst>
            <a:ahLst/>
            <a:cxnLst>
              <a:cxn ang="0">
                <a:pos x="connsiteX0" y="connsiteY0"/>
              </a:cxn>
              <a:cxn ang="0">
                <a:pos x="connsiteX1" y="connsiteY1"/>
              </a:cxn>
              <a:cxn ang="0">
                <a:pos x="connsiteX2" y="connsiteY2"/>
              </a:cxn>
              <a:cxn ang="0">
                <a:pos x="connsiteX3" y="connsiteY3"/>
              </a:cxn>
            </a:cxnLst>
            <a:rect l="l" t="t" r="r" b="b"/>
            <a:pathLst>
              <a:path w="1719072" h="3038022">
                <a:moveTo>
                  <a:pt x="0" y="0"/>
                </a:moveTo>
                <a:lnTo>
                  <a:pt x="1719072" y="0"/>
                </a:lnTo>
                <a:lnTo>
                  <a:pt x="1719072" y="3038022"/>
                </a:lnTo>
                <a:lnTo>
                  <a:pt x="0" y="303802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88256" y="3254717"/>
            <a:ext cx="2434617" cy="2423160"/>
          </a:xfrm>
          <a:custGeom>
            <a:avLst/>
            <a:gdLst>
              <a:gd name="connsiteX0" fmla="*/ 0 w 2434617"/>
              <a:gd name="connsiteY0" fmla="*/ 0 h 2423160"/>
              <a:gd name="connsiteX1" fmla="*/ 2434617 w 2434617"/>
              <a:gd name="connsiteY1" fmla="*/ 0 h 2423160"/>
              <a:gd name="connsiteX2" fmla="*/ 2434617 w 2434617"/>
              <a:gd name="connsiteY2" fmla="*/ 2423160 h 2423160"/>
              <a:gd name="connsiteX3" fmla="*/ 0 w 2434617"/>
              <a:gd name="connsiteY3" fmla="*/ 2423160 h 2423160"/>
            </a:gdLst>
            <a:ahLst/>
            <a:cxnLst>
              <a:cxn ang="0">
                <a:pos x="connsiteX0" y="connsiteY0"/>
              </a:cxn>
              <a:cxn ang="0">
                <a:pos x="connsiteX1" y="connsiteY1"/>
              </a:cxn>
              <a:cxn ang="0">
                <a:pos x="connsiteX2" y="connsiteY2"/>
              </a:cxn>
              <a:cxn ang="0">
                <a:pos x="connsiteX3" y="connsiteY3"/>
              </a:cxn>
            </a:cxnLst>
            <a:rect l="l" t="t" r="r" b="b"/>
            <a:pathLst>
              <a:path w="2434617" h="2423160">
                <a:moveTo>
                  <a:pt x="0" y="0"/>
                </a:moveTo>
                <a:lnTo>
                  <a:pt x="2434617" y="0"/>
                </a:lnTo>
                <a:lnTo>
                  <a:pt x="2434617" y="2423160"/>
                </a:lnTo>
                <a:lnTo>
                  <a:pt x="0" y="2423160"/>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7" name="Picture Placeholder 6"/>
          <p:cNvSpPr>
            <a:spLocks noGrp="1"/>
          </p:cNvSpPr>
          <p:nvPr>
            <p:ph type="pic" sz="quarter" idx="11" hasCustomPrompt="1"/>
          </p:nvPr>
        </p:nvSpPr>
        <p:spPr>
          <a:xfrm>
            <a:off x="6224932" y="3254717"/>
            <a:ext cx="2434617" cy="2423160"/>
          </a:xfrm>
          <a:custGeom>
            <a:avLst/>
            <a:gdLst>
              <a:gd name="connsiteX0" fmla="*/ 0 w 2434617"/>
              <a:gd name="connsiteY0" fmla="*/ 0 h 2423160"/>
              <a:gd name="connsiteX1" fmla="*/ 2434617 w 2434617"/>
              <a:gd name="connsiteY1" fmla="*/ 0 h 2423160"/>
              <a:gd name="connsiteX2" fmla="*/ 2434617 w 2434617"/>
              <a:gd name="connsiteY2" fmla="*/ 2423160 h 2423160"/>
              <a:gd name="connsiteX3" fmla="*/ 0 w 2434617"/>
              <a:gd name="connsiteY3" fmla="*/ 2423160 h 2423160"/>
            </a:gdLst>
            <a:ahLst/>
            <a:cxnLst>
              <a:cxn ang="0">
                <a:pos x="connsiteX0" y="connsiteY0"/>
              </a:cxn>
              <a:cxn ang="0">
                <a:pos x="connsiteX1" y="connsiteY1"/>
              </a:cxn>
              <a:cxn ang="0">
                <a:pos x="connsiteX2" y="connsiteY2"/>
              </a:cxn>
              <a:cxn ang="0">
                <a:pos x="connsiteX3" y="connsiteY3"/>
              </a:cxn>
            </a:cxnLst>
            <a:rect l="l" t="t" r="r" b="b"/>
            <a:pathLst>
              <a:path w="2434617" h="2423160">
                <a:moveTo>
                  <a:pt x="0" y="0"/>
                </a:moveTo>
                <a:lnTo>
                  <a:pt x="2434617" y="0"/>
                </a:lnTo>
                <a:lnTo>
                  <a:pt x="2434617" y="2423160"/>
                </a:lnTo>
                <a:lnTo>
                  <a:pt x="0" y="2423160"/>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Oval 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1" name="TextBox 1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1765638"/>
            <a:ext cx="12188952" cy="2286000"/>
          </a:xfrm>
          <a:custGeom>
            <a:avLst/>
            <a:gdLst>
              <a:gd name="connsiteX0" fmla="*/ 0 w 12188952"/>
              <a:gd name="connsiteY0" fmla="*/ 0 h 2286000"/>
              <a:gd name="connsiteX1" fmla="*/ 12188952 w 12188952"/>
              <a:gd name="connsiteY1" fmla="*/ 0 h 2286000"/>
              <a:gd name="connsiteX2" fmla="*/ 12188952 w 12188952"/>
              <a:gd name="connsiteY2" fmla="*/ 2286000 h 2286000"/>
              <a:gd name="connsiteX3" fmla="*/ 0 w 12188952"/>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12188952" h="2286000">
                <a:moveTo>
                  <a:pt x="0" y="0"/>
                </a:moveTo>
                <a:lnTo>
                  <a:pt x="12188952" y="0"/>
                </a:lnTo>
                <a:lnTo>
                  <a:pt x="12188952" y="2286000"/>
                </a:lnTo>
                <a:lnTo>
                  <a:pt x="0" y="2286000"/>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96653E9B-E608-4754-9967-6C5213412B25}" type="datetime1">
              <a:rPr lang="id-ID" altLang="zh-CN" smtClean="0"/>
            </a:fld>
            <a:endParaRPr lang="en-US"/>
          </a:p>
        </p:txBody>
      </p:sp>
      <p:sp>
        <p:nvSpPr>
          <p:cNvPr id="5" name="页脚占位符 4"/>
          <p:cNvSpPr>
            <a:spLocks noGrp="1"/>
          </p:cNvSpPr>
          <p:nvPr>
            <p:ph type="ftr" sz="quarter" idx="11"/>
          </p:nvPr>
        </p:nvSpPr>
        <p:spPr/>
        <p:txBody>
          <a:bodyPr/>
          <a:lstStyle/>
          <a:p>
            <a:r>
              <a:rPr lang="en-US"/>
              <a:t>Startup Presentation</a:t>
            </a:r>
            <a:endParaRPr lang="en-US"/>
          </a:p>
        </p:txBody>
      </p:sp>
      <p:sp>
        <p:nvSpPr>
          <p:cNvPr id="6" name="灯片编号占位符 5"/>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30" name="Picture Placeholder 29"/>
          <p:cNvSpPr>
            <a:spLocks noGrp="1"/>
          </p:cNvSpPr>
          <p:nvPr>
            <p:ph type="pic" sz="quarter" idx="11" hasCustomPrompt="1"/>
          </p:nvPr>
        </p:nvSpPr>
        <p:spPr>
          <a:xfrm>
            <a:off x="6107170" y="166186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1" name="Picture Placeholder 30"/>
          <p:cNvSpPr>
            <a:spLocks noGrp="1"/>
          </p:cNvSpPr>
          <p:nvPr>
            <p:ph type="pic" sz="quarter" idx="12" hasCustomPrompt="1"/>
          </p:nvPr>
        </p:nvSpPr>
        <p:spPr>
          <a:xfrm>
            <a:off x="7630169" y="1658524"/>
            <a:ext cx="3031759" cy="1506735"/>
          </a:xfrm>
          <a:custGeom>
            <a:avLst/>
            <a:gdLst>
              <a:gd name="connsiteX0" fmla="*/ 0 w 3031759"/>
              <a:gd name="connsiteY0" fmla="*/ 0 h 1506735"/>
              <a:gd name="connsiteX1" fmla="*/ 3031759 w 3031759"/>
              <a:gd name="connsiteY1" fmla="*/ 0 h 1506735"/>
              <a:gd name="connsiteX2" fmla="*/ 3031759 w 3031759"/>
              <a:gd name="connsiteY2" fmla="*/ 1506735 h 1506735"/>
              <a:gd name="connsiteX3" fmla="*/ 0 w 3031759"/>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3031759" h="1506735">
                <a:moveTo>
                  <a:pt x="0" y="0"/>
                </a:moveTo>
                <a:lnTo>
                  <a:pt x="3031759" y="0"/>
                </a:lnTo>
                <a:lnTo>
                  <a:pt x="3031759"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2" name="Picture Placeholder 31"/>
          <p:cNvSpPr>
            <a:spLocks noGrp="1"/>
          </p:cNvSpPr>
          <p:nvPr>
            <p:ph type="pic" sz="quarter" idx="10" hasCustomPrompt="1"/>
          </p:nvPr>
        </p:nvSpPr>
        <p:spPr>
          <a:xfrm>
            <a:off x="1530075" y="1661869"/>
            <a:ext cx="3031759" cy="3031759"/>
          </a:xfrm>
          <a:custGeom>
            <a:avLst/>
            <a:gdLst>
              <a:gd name="connsiteX0" fmla="*/ 0 w 3031759"/>
              <a:gd name="connsiteY0" fmla="*/ 0 h 3031759"/>
              <a:gd name="connsiteX1" fmla="*/ 3031759 w 3031759"/>
              <a:gd name="connsiteY1" fmla="*/ 0 h 3031759"/>
              <a:gd name="connsiteX2" fmla="*/ 3031759 w 3031759"/>
              <a:gd name="connsiteY2" fmla="*/ 3031759 h 3031759"/>
              <a:gd name="connsiteX3" fmla="*/ 0 w 3031759"/>
              <a:gd name="connsiteY3" fmla="*/ 3031759 h 3031759"/>
            </a:gdLst>
            <a:ahLst/>
            <a:cxnLst>
              <a:cxn ang="0">
                <a:pos x="connsiteX0" y="connsiteY0"/>
              </a:cxn>
              <a:cxn ang="0">
                <a:pos x="connsiteX1" y="connsiteY1"/>
              </a:cxn>
              <a:cxn ang="0">
                <a:pos x="connsiteX2" y="connsiteY2"/>
              </a:cxn>
              <a:cxn ang="0">
                <a:pos x="connsiteX3" y="connsiteY3"/>
              </a:cxn>
            </a:cxnLst>
            <a:rect l="l" t="t" r="r" b="b"/>
            <a:pathLst>
              <a:path w="3031759" h="3031759">
                <a:moveTo>
                  <a:pt x="0" y="0"/>
                </a:moveTo>
                <a:lnTo>
                  <a:pt x="3031759" y="0"/>
                </a:lnTo>
                <a:lnTo>
                  <a:pt x="3031759" y="3031759"/>
                </a:lnTo>
                <a:lnTo>
                  <a:pt x="0" y="3031759"/>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3" name="Picture Placeholder 32"/>
          <p:cNvSpPr>
            <a:spLocks noGrp="1"/>
          </p:cNvSpPr>
          <p:nvPr>
            <p:ph type="pic" sz="quarter" idx="13" hasCustomPrompt="1"/>
          </p:nvPr>
        </p:nvSpPr>
        <p:spPr>
          <a:xfrm>
            <a:off x="4578096" y="166186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4" name="Picture Placeholder 33"/>
          <p:cNvSpPr>
            <a:spLocks noGrp="1"/>
          </p:cNvSpPr>
          <p:nvPr>
            <p:ph type="pic" sz="quarter" idx="14" hasCustomPrompt="1"/>
          </p:nvPr>
        </p:nvSpPr>
        <p:spPr>
          <a:xfrm>
            <a:off x="6107170" y="3188916"/>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5" name="Picture Placeholder 34"/>
          <p:cNvSpPr>
            <a:spLocks noGrp="1"/>
          </p:cNvSpPr>
          <p:nvPr>
            <p:ph type="pic" sz="quarter" idx="15" hasCustomPrompt="1"/>
          </p:nvPr>
        </p:nvSpPr>
        <p:spPr>
          <a:xfrm>
            <a:off x="4578096" y="3188916"/>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6" name="Picture Placeholder 35"/>
          <p:cNvSpPr>
            <a:spLocks noGrp="1"/>
          </p:cNvSpPr>
          <p:nvPr>
            <p:ph type="pic" sz="quarter" idx="16" hasCustomPrompt="1"/>
          </p:nvPr>
        </p:nvSpPr>
        <p:spPr>
          <a:xfrm>
            <a:off x="3055097" y="471393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7" name="Picture Placeholder 36"/>
          <p:cNvSpPr>
            <a:spLocks noGrp="1"/>
          </p:cNvSpPr>
          <p:nvPr>
            <p:ph type="pic" sz="quarter" idx="17" hasCustomPrompt="1"/>
          </p:nvPr>
        </p:nvSpPr>
        <p:spPr>
          <a:xfrm>
            <a:off x="1528048" y="4711913"/>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8" name="Picture Placeholder 37"/>
          <p:cNvSpPr>
            <a:spLocks noGrp="1"/>
          </p:cNvSpPr>
          <p:nvPr>
            <p:ph type="pic" sz="quarter" idx="18" hasCustomPrompt="1"/>
          </p:nvPr>
        </p:nvSpPr>
        <p:spPr>
          <a:xfrm>
            <a:off x="4582145" y="4711915"/>
            <a:ext cx="3031759" cy="1506735"/>
          </a:xfrm>
          <a:custGeom>
            <a:avLst/>
            <a:gdLst>
              <a:gd name="connsiteX0" fmla="*/ 0 w 3031759"/>
              <a:gd name="connsiteY0" fmla="*/ 0 h 1506735"/>
              <a:gd name="connsiteX1" fmla="*/ 3031759 w 3031759"/>
              <a:gd name="connsiteY1" fmla="*/ 0 h 1506735"/>
              <a:gd name="connsiteX2" fmla="*/ 3031759 w 3031759"/>
              <a:gd name="connsiteY2" fmla="*/ 1506735 h 1506735"/>
              <a:gd name="connsiteX3" fmla="*/ 0 w 3031759"/>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3031759" h="1506735">
                <a:moveTo>
                  <a:pt x="0" y="0"/>
                </a:moveTo>
                <a:lnTo>
                  <a:pt x="3031759" y="0"/>
                </a:lnTo>
                <a:lnTo>
                  <a:pt x="3031759"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9" name="Picture Placeholder 38"/>
          <p:cNvSpPr>
            <a:spLocks noGrp="1"/>
          </p:cNvSpPr>
          <p:nvPr>
            <p:ph type="pic" sz="quarter" idx="19" hasCustomPrompt="1"/>
          </p:nvPr>
        </p:nvSpPr>
        <p:spPr>
          <a:xfrm>
            <a:off x="7630169" y="3186891"/>
            <a:ext cx="3031759" cy="3031759"/>
          </a:xfrm>
          <a:custGeom>
            <a:avLst/>
            <a:gdLst>
              <a:gd name="connsiteX0" fmla="*/ 0 w 3031759"/>
              <a:gd name="connsiteY0" fmla="*/ 0 h 3031759"/>
              <a:gd name="connsiteX1" fmla="*/ 3031759 w 3031759"/>
              <a:gd name="connsiteY1" fmla="*/ 0 h 3031759"/>
              <a:gd name="connsiteX2" fmla="*/ 3031759 w 3031759"/>
              <a:gd name="connsiteY2" fmla="*/ 3031759 h 3031759"/>
              <a:gd name="connsiteX3" fmla="*/ 0 w 3031759"/>
              <a:gd name="connsiteY3" fmla="*/ 3031759 h 3031759"/>
            </a:gdLst>
            <a:ahLst/>
            <a:cxnLst>
              <a:cxn ang="0">
                <a:pos x="connsiteX0" y="connsiteY0"/>
              </a:cxn>
              <a:cxn ang="0">
                <a:pos x="connsiteX1" y="connsiteY1"/>
              </a:cxn>
              <a:cxn ang="0">
                <a:pos x="connsiteX2" y="connsiteY2"/>
              </a:cxn>
              <a:cxn ang="0">
                <a:pos x="connsiteX3" y="connsiteY3"/>
              </a:cxn>
            </a:cxnLst>
            <a:rect l="l" t="t" r="r" b="b"/>
            <a:pathLst>
              <a:path w="3031759" h="3031759">
                <a:moveTo>
                  <a:pt x="0" y="0"/>
                </a:moveTo>
                <a:lnTo>
                  <a:pt x="3031759" y="0"/>
                </a:lnTo>
                <a:lnTo>
                  <a:pt x="3031759" y="3031759"/>
                </a:lnTo>
                <a:lnTo>
                  <a:pt x="0" y="3031759"/>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22" name="Picture Placeholder 21"/>
          <p:cNvSpPr>
            <a:spLocks noGrp="1"/>
          </p:cNvSpPr>
          <p:nvPr>
            <p:ph type="pic" sz="quarter" idx="10" hasCustomPrompt="1"/>
          </p:nvPr>
        </p:nvSpPr>
        <p:spPr>
          <a:xfrm>
            <a:off x="5088467" y="1723651"/>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3" name="Picture Placeholder 22"/>
          <p:cNvSpPr>
            <a:spLocks noGrp="1"/>
          </p:cNvSpPr>
          <p:nvPr>
            <p:ph type="pic" sz="quarter" idx="11" hasCustomPrompt="1"/>
          </p:nvPr>
        </p:nvSpPr>
        <p:spPr>
          <a:xfrm>
            <a:off x="9195401" y="1723651"/>
            <a:ext cx="2009049" cy="2707924"/>
          </a:xfrm>
          <a:custGeom>
            <a:avLst/>
            <a:gdLst>
              <a:gd name="connsiteX0" fmla="*/ 0 w 2009049"/>
              <a:gd name="connsiteY0" fmla="*/ 0 h 2707924"/>
              <a:gd name="connsiteX1" fmla="*/ 2009049 w 2009049"/>
              <a:gd name="connsiteY1" fmla="*/ 0 h 2707924"/>
              <a:gd name="connsiteX2" fmla="*/ 2009049 w 2009049"/>
              <a:gd name="connsiteY2" fmla="*/ 2707924 h 2707924"/>
              <a:gd name="connsiteX3" fmla="*/ 0 w 2009049"/>
              <a:gd name="connsiteY3" fmla="*/ 2707924 h 2707924"/>
            </a:gdLst>
            <a:ahLst/>
            <a:cxnLst>
              <a:cxn ang="0">
                <a:pos x="connsiteX0" y="connsiteY0"/>
              </a:cxn>
              <a:cxn ang="0">
                <a:pos x="connsiteX1" y="connsiteY1"/>
              </a:cxn>
              <a:cxn ang="0">
                <a:pos x="connsiteX2" y="connsiteY2"/>
              </a:cxn>
              <a:cxn ang="0">
                <a:pos x="connsiteX3" y="connsiteY3"/>
              </a:cxn>
            </a:cxnLst>
            <a:rect l="l" t="t" r="r" b="b"/>
            <a:pathLst>
              <a:path w="2009049" h="2707924">
                <a:moveTo>
                  <a:pt x="0" y="0"/>
                </a:moveTo>
                <a:lnTo>
                  <a:pt x="2009049" y="0"/>
                </a:lnTo>
                <a:lnTo>
                  <a:pt x="2009049" y="2707924"/>
                </a:lnTo>
                <a:lnTo>
                  <a:pt x="0" y="270792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4" name="Picture Placeholder 23"/>
          <p:cNvSpPr>
            <a:spLocks noGrp="1"/>
          </p:cNvSpPr>
          <p:nvPr>
            <p:ph type="pic" sz="quarter" idx="12" hasCustomPrompt="1"/>
          </p:nvPr>
        </p:nvSpPr>
        <p:spPr>
          <a:xfrm>
            <a:off x="994011" y="1723651"/>
            <a:ext cx="4059936" cy="2706624"/>
          </a:xfrm>
          <a:custGeom>
            <a:avLst/>
            <a:gdLst>
              <a:gd name="connsiteX0" fmla="*/ 0 w 4059936"/>
              <a:gd name="connsiteY0" fmla="*/ 0 h 2706624"/>
              <a:gd name="connsiteX1" fmla="*/ 4059936 w 4059936"/>
              <a:gd name="connsiteY1" fmla="*/ 0 h 2706624"/>
              <a:gd name="connsiteX2" fmla="*/ 4059936 w 4059936"/>
              <a:gd name="connsiteY2" fmla="*/ 2706624 h 2706624"/>
              <a:gd name="connsiteX3" fmla="*/ 0 w 4059936"/>
              <a:gd name="connsiteY3" fmla="*/ 2706624 h 2706624"/>
            </a:gdLst>
            <a:ahLst/>
            <a:cxnLst>
              <a:cxn ang="0">
                <a:pos x="connsiteX0" y="connsiteY0"/>
              </a:cxn>
              <a:cxn ang="0">
                <a:pos x="connsiteX1" y="connsiteY1"/>
              </a:cxn>
              <a:cxn ang="0">
                <a:pos x="connsiteX2" y="connsiteY2"/>
              </a:cxn>
              <a:cxn ang="0">
                <a:pos x="connsiteX3" y="connsiteY3"/>
              </a:cxn>
            </a:cxnLst>
            <a:rect l="l" t="t" r="r" b="b"/>
            <a:pathLst>
              <a:path w="4059936" h="2706624">
                <a:moveTo>
                  <a:pt x="0" y="0"/>
                </a:moveTo>
                <a:lnTo>
                  <a:pt x="4059936" y="0"/>
                </a:lnTo>
                <a:lnTo>
                  <a:pt x="4059936" y="2706624"/>
                </a:lnTo>
                <a:lnTo>
                  <a:pt x="0" y="270662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5" name="Picture Placeholder 24"/>
          <p:cNvSpPr>
            <a:spLocks noGrp="1"/>
          </p:cNvSpPr>
          <p:nvPr>
            <p:ph type="pic" sz="quarter" idx="13" hasCustomPrompt="1"/>
          </p:nvPr>
        </p:nvSpPr>
        <p:spPr>
          <a:xfrm>
            <a:off x="7141189" y="1723651"/>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6" name="Picture Placeholder 25"/>
          <p:cNvSpPr>
            <a:spLocks noGrp="1"/>
          </p:cNvSpPr>
          <p:nvPr>
            <p:ph type="pic" sz="quarter" idx="14" hasCustomPrompt="1"/>
          </p:nvPr>
        </p:nvSpPr>
        <p:spPr>
          <a:xfrm>
            <a:off x="994011"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7" name="Picture Placeholder 26"/>
          <p:cNvSpPr>
            <a:spLocks noGrp="1"/>
          </p:cNvSpPr>
          <p:nvPr>
            <p:ph type="pic" sz="quarter" idx="15" hasCustomPrompt="1"/>
          </p:nvPr>
        </p:nvSpPr>
        <p:spPr>
          <a:xfrm>
            <a:off x="3038413"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8" name="Picture Placeholder 27"/>
          <p:cNvSpPr>
            <a:spLocks noGrp="1"/>
          </p:cNvSpPr>
          <p:nvPr>
            <p:ph type="pic" sz="quarter" idx="16" hasCustomPrompt="1"/>
          </p:nvPr>
        </p:nvSpPr>
        <p:spPr>
          <a:xfrm>
            <a:off x="9192010"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9" name="Picture Placeholder 28"/>
          <p:cNvSpPr>
            <a:spLocks noGrp="1"/>
          </p:cNvSpPr>
          <p:nvPr>
            <p:ph type="pic" sz="quarter" idx="17" hasCustomPrompt="1"/>
          </p:nvPr>
        </p:nvSpPr>
        <p:spPr>
          <a:xfrm>
            <a:off x="5090612" y="3091670"/>
            <a:ext cx="4059936" cy="2706624"/>
          </a:xfrm>
          <a:custGeom>
            <a:avLst/>
            <a:gdLst>
              <a:gd name="connsiteX0" fmla="*/ 0 w 4059936"/>
              <a:gd name="connsiteY0" fmla="*/ 0 h 2706624"/>
              <a:gd name="connsiteX1" fmla="*/ 4059936 w 4059936"/>
              <a:gd name="connsiteY1" fmla="*/ 0 h 2706624"/>
              <a:gd name="connsiteX2" fmla="*/ 4059936 w 4059936"/>
              <a:gd name="connsiteY2" fmla="*/ 2706624 h 2706624"/>
              <a:gd name="connsiteX3" fmla="*/ 0 w 4059936"/>
              <a:gd name="connsiteY3" fmla="*/ 2706624 h 2706624"/>
            </a:gdLst>
            <a:ahLst/>
            <a:cxnLst>
              <a:cxn ang="0">
                <a:pos x="connsiteX0" y="connsiteY0"/>
              </a:cxn>
              <a:cxn ang="0">
                <a:pos x="connsiteX1" y="connsiteY1"/>
              </a:cxn>
              <a:cxn ang="0">
                <a:pos x="connsiteX2" y="connsiteY2"/>
              </a:cxn>
              <a:cxn ang="0">
                <a:pos x="connsiteX3" y="connsiteY3"/>
              </a:cxn>
            </a:cxnLst>
            <a:rect l="l" t="t" r="r" b="b"/>
            <a:pathLst>
              <a:path w="4059936" h="2706624">
                <a:moveTo>
                  <a:pt x="0" y="0"/>
                </a:moveTo>
                <a:lnTo>
                  <a:pt x="4059936" y="0"/>
                </a:lnTo>
                <a:lnTo>
                  <a:pt x="4059936" y="2706624"/>
                </a:lnTo>
                <a:lnTo>
                  <a:pt x="0" y="270662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2" name="Oval 3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33" name="TextBox 3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90600" y="1774201"/>
            <a:ext cx="4715214" cy="3144743"/>
          </a:xfrm>
          <a:custGeom>
            <a:avLst/>
            <a:gdLst>
              <a:gd name="connsiteX0" fmla="*/ 0 w 4715214"/>
              <a:gd name="connsiteY0" fmla="*/ 0 h 3144743"/>
              <a:gd name="connsiteX1" fmla="*/ 4715214 w 4715214"/>
              <a:gd name="connsiteY1" fmla="*/ 0 h 3144743"/>
              <a:gd name="connsiteX2" fmla="*/ 4715214 w 4715214"/>
              <a:gd name="connsiteY2" fmla="*/ 3144743 h 3144743"/>
              <a:gd name="connsiteX3" fmla="*/ 0 w 4715214"/>
              <a:gd name="connsiteY3" fmla="*/ 3144743 h 3144743"/>
            </a:gdLst>
            <a:ahLst/>
            <a:cxnLst>
              <a:cxn ang="0">
                <a:pos x="connsiteX0" y="connsiteY0"/>
              </a:cxn>
              <a:cxn ang="0">
                <a:pos x="connsiteX1" y="connsiteY1"/>
              </a:cxn>
              <a:cxn ang="0">
                <a:pos x="connsiteX2" y="connsiteY2"/>
              </a:cxn>
              <a:cxn ang="0">
                <a:pos x="connsiteX3" y="connsiteY3"/>
              </a:cxn>
            </a:cxnLst>
            <a:rect l="l" t="t" r="r" b="b"/>
            <a:pathLst>
              <a:path w="4715214" h="3144743">
                <a:moveTo>
                  <a:pt x="0" y="0"/>
                </a:moveTo>
                <a:lnTo>
                  <a:pt x="4715214" y="0"/>
                </a:lnTo>
                <a:lnTo>
                  <a:pt x="4715214" y="3144743"/>
                </a:lnTo>
                <a:lnTo>
                  <a:pt x="0" y="3144743"/>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7" name="Picture Placeholder 6"/>
          <p:cNvSpPr>
            <a:spLocks noGrp="1"/>
          </p:cNvSpPr>
          <p:nvPr>
            <p:ph type="pic" sz="quarter" idx="11" hasCustomPrompt="1"/>
          </p:nvPr>
        </p:nvSpPr>
        <p:spPr>
          <a:xfrm>
            <a:off x="6486186" y="1774201"/>
            <a:ext cx="4715214" cy="3144743"/>
          </a:xfrm>
          <a:custGeom>
            <a:avLst/>
            <a:gdLst>
              <a:gd name="connsiteX0" fmla="*/ 0 w 4715214"/>
              <a:gd name="connsiteY0" fmla="*/ 0 h 3144743"/>
              <a:gd name="connsiteX1" fmla="*/ 4715214 w 4715214"/>
              <a:gd name="connsiteY1" fmla="*/ 0 h 3144743"/>
              <a:gd name="connsiteX2" fmla="*/ 4715214 w 4715214"/>
              <a:gd name="connsiteY2" fmla="*/ 3144743 h 3144743"/>
              <a:gd name="connsiteX3" fmla="*/ 0 w 4715214"/>
              <a:gd name="connsiteY3" fmla="*/ 3144743 h 3144743"/>
            </a:gdLst>
            <a:ahLst/>
            <a:cxnLst>
              <a:cxn ang="0">
                <a:pos x="connsiteX0" y="connsiteY0"/>
              </a:cxn>
              <a:cxn ang="0">
                <a:pos x="connsiteX1" y="connsiteY1"/>
              </a:cxn>
              <a:cxn ang="0">
                <a:pos x="connsiteX2" y="connsiteY2"/>
              </a:cxn>
              <a:cxn ang="0">
                <a:pos x="connsiteX3" y="connsiteY3"/>
              </a:cxn>
            </a:cxnLst>
            <a:rect l="l" t="t" r="r" b="b"/>
            <a:pathLst>
              <a:path w="4715214" h="3144743">
                <a:moveTo>
                  <a:pt x="0" y="0"/>
                </a:moveTo>
                <a:lnTo>
                  <a:pt x="4715214" y="0"/>
                </a:lnTo>
                <a:lnTo>
                  <a:pt x="4715214" y="3144743"/>
                </a:lnTo>
                <a:lnTo>
                  <a:pt x="0" y="3144743"/>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Oval 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1" name="TextBox 1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979664"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Picture Placeholder 7"/>
          <p:cNvSpPr>
            <a:spLocks noGrp="1"/>
          </p:cNvSpPr>
          <p:nvPr>
            <p:ph type="pic" sz="quarter" idx="11" hasCustomPrompt="1"/>
          </p:nvPr>
        </p:nvSpPr>
        <p:spPr>
          <a:xfrm>
            <a:off x="4533296"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2" hasCustomPrompt="1"/>
          </p:nvPr>
        </p:nvSpPr>
        <p:spPr>
          <a:xfrm>
            <a:off x="8086928"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2" name="Oval 1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3" name="TextBox 1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14" name="Picture Placeholder 13"/>
          <p:cNvSpPr>
            <a:spLocks noGrp="1"/>
          </p:cNvSpPr>
          <p:nvPr>
            <p:ph type="pic" sz="quarter" idx="11" hasCustomPrompt="1"/>
          </p:nvPr>
        </p:nvSpPr>
        <p:spPr>
          <a:xfrm>
            <a:off x="8051068" y="1660554"/>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3" name="Picture Placeholder 12"/>
          <p:cNvSpPr>
            <a:spLocks noGrp="1"/>
          </p:cNvSpPr>
          <p:nvPr>
            <p:ph type="pic" sz="quarter" idx="12" hasCustomPrompt="1"/>
          </p:nvPr>
        </p:nvSpPr>
        <p:spPr>
          <a:xfrm>
            <a:off x="4520835" y="1660554"/>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2" name="Picture Placeholder 11"/>
          <p:cNvSpPr>
            <a:spLocks noGrp="1"/>
          </p:cNvSpPr>
          <p:nvPr>
            <p:ph type="pic" sz="quarter" idx="10" hasCustomPrompt="1"/>
          </p:nvPr>
        </p:nvSpPr>
        <p:spPr>
          <a:xfrm>
            <a:off x="990601" y="1659949"/>
            <a:ext cx="3150333" cy="1773332"/>
          </a:xfrm>
          <a:custGeom>
            <a:avLst/>
            <a:gdLst>
              <a:gd name="connsiteX0" fmla="*/ 0 w 3150333"/>
              <a:gd name="connsiteY0" fmla="*/ 0 h 1773332"/>
              <a:gd name="connsiteX1" fmla="*/ 3150333 w 3150333"/>
              <a:gd name="connsiteY1" fmla="*/ 0 h 1773332"/>
              <a:gd name="connsiteX2" fmla="*/ 3150333 w 3150333"/>
              <a:gd name="connsiteY2" fmla="*/ 1773332 h 1773332"/>
              <a:gd name="connsiteX3" fmla="*/ 0 w 3150333"/>
              <a:gd name="connsiteY3" fmla="*/ 1773332 h 1773332"/>
            </a:gdLst>
            <a:ahLst/>
            <a:cxnLst>
              <a:cxn ang="0">
                <a:pos x="connsiteX0" y="connsiteY0"/>
              </a:cxn>
              <a:cxn ang="0">
                <a:pos x="connsiteX1" y="connsiteY1"/>
              </a:cxn>
              <a:cxn ang="0">
                <a:pos x="connsiteX2" y="connsiteY2"/>
              </a:cxn>
              <a:cxn ang="0">
                <a:pos x="connsiteX3" y="connsiteY3"/>
              </a:cxn>
            </a:cxnLst>
            <a:rect l="l" t="t" r="r" b="b"/>
            <a:pathLst>
              <a:path w="3150333" h="1773332">
                <a:moveTo>
                  <a:pt x="0" y="0"/>
                </a:moveTo>
                <a:lnTo>
                  <a:pt x="3150333" y="0"/>
                </a:lnTo>
                <a:lnTo>
                  <a:pt x="3150333" y="1773332"/>
                </a:lnTo>
                <a:lnTo>
                  <a:pt x="0" y="177333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5" name="Picture Placeholder 14"/>
          <p:cNvSpPr>
            <a:spLocks noGrp="1"/>
          </p:cNvSpPr>
          <p:nvPr>
            <p:ph type="pic" sz="quarter" idx="13" hasCustomPrompt="1"/>
          </p:nvPr>
        </p:nvSpPr>
        <p:spPr>
          <a:xfrm>
            <a:off x="8051068" y="4085436"/>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6" name="Picture Placeholder 15"/>
          <p:cNvSpPr>
            <a:spLocks noGrp="1"/>
          </p:cNvSpPr>
          <p:nvPr>
            <p:ph type="pic" sz="quarter" idx="14" hasCustomPrompt="1"/>
          </p:nvPr>
        </p:nvSpPr>
        <p:spPr>
          <a:xfrm>
            <a:off x="4520835" y="4085436"/>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7" name="Picture Placeholder 16"/>
          <p:cNvSpPr>
            <a:spLocks noGrp="1"/>
          </p:cNvSpPr>
          <p:nvPr>
            <p:ph type="pic" sz="quarter" idx="15" hasCustomPrompt="1"/>
          </p:nvPr>
        </p:nvSpPr>
        <p:spPr>
          <a:xfrm>
            <a:off x="990601" y="4085437"/>
            <a:ext cx="3150333" cy="1773332"/>
          </a:xfrm>
          <a:custGeom>
            <a:avLst/>
            <a:gdLst>
              <a:gd name="connsiteX0" fmla="*/ 0 w 3150333"/>
              <a:gd name="connsiteY0" fmla="*/ 0 h 1773332"/>
              <a:gd name="connsiteX1" fmla="*/ 3150333 w 3150333"/>
              <a:gd name="connsiteY1" fmla="*/ 0 h 1773332"/>
              <a:gd name="connsiteX2" fmla="*/ 3150333 w 3150333"/>
              <a:gd name="connsiteY2" fmla="*/ 1773332 h 1773332"/>
              <a:gd name="connsiteX3" fmla="*/ 0 w 3150333"/>
              <a:gd name="connsiteY3" fmla="*/ 1773332 h 1773332"/>
            </a:gdLst>
            <a:ahLst/>
            <a:cxnLst>
              <a:cxn ang="0">
                <a:pos x="connsiteX0" y="connsiteY0"/>
              </a:cxn>
              <a:cxn ang="0">
                <a:pos x="connsiteX1" y="connsiteY1"/>
              </a:cxn>
              <a:cxn ang="0">
                <a:pos x="connsiteX2" y="connsiteY2"/>
              </a:cxn>
              <a:cxn ang="0">
                <a:pos x="connsiteX3" y="connsiteY3"/>
              </a:cxn>
            </a:cxnLst>
            <a:rect l="l" t="t" r="r" b="b"/>
            <a:pathLst>
              <a:path w="3150333" h="1773332">
                <a:moveTo>
                  <a:pt x="0" y="0"/>
                </a:moveTo>
                <a:lnTo>
                  <a:pt x="3150333" y="0"/>
                </a:lnTo>
                <a:lnTo>
                  <a:pt x="3150333" y="1773332"/>
                </a:lnTo>
                <a:lnTo>
                  <a:pt x="0" y="177333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0" name="Oval 1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1" name="TextBox 2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8_Custom Layout">
    <p:spTree>
      <p:nvGrpSpPr>
        <p:cNvPr id="1" name=""/>
        <p:cNvGrpSpPr/>
        <p:nvPr/>
      </p:nvGrpSpPr>
      <p:grpSpPr>
        <a:xfrm>
          <a:off x="0" y="0"/>
          <a:ext cx="0" cy="0"/>
          <a:chOff x="0" y="0"/>
          <a:chExt cx="0" cy="0"/>
        </a:xfrm>
      </p:grpSpPr>
      <p:sp>
        <p:nvSpPr>
          <p:cNvPr id="10" name="Picture Placeholder 9"/>
          <p:cNvSpPr>
            <a:spLocks noGrp="1"/>
          </p:cNvSpPr>
          <p:nvPr>
            <p:ph type="pic" sz="quarter" idx="10" hasCustomPrompt="1"/>
          </p:nvPr>
        </p:nvSpPr>
        <p:spPr>
          <a:xfrm>
            <a:off x="990600"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1" name="Picture Placeholder 10"/>
          <p:cNvSpPr>
            <a:spLocks noGrp="1"/>
          </p:cNvSpPr>
          <p:nvPr>
            <p:ph type="pic" sz="quarter" idx="11" hasCustomPrompt="1"/>
          </p:nvPr>
        </p:nvSpPr>
        <p:spPr>
          <a:xfrm>
            <a:off x="4546717"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2" name="Picture Placeholder 11"/>
          <p:cNvSpPr>
            <a:spLocks noGrp="1"/>
          </p:cNvSpPr>
          <p:nvPr>
            <p:ph type="pic" sz="quarter" idx="12" hasCustomPrompt="1"/>
          </p:nvPr>
        </p:nvSpPr>
        <p:spPr>
          <a:xfrm>
            <a:off x="8102834"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3" name="Picture Placeholder 12"/>
          <p:cNvSpPr>
            <a:spLocks noGrp="1"/>
          </p:cNvSpPr>
          <p:nvPr>
            <p:ph type="pic" sz="quarter" idx="13" hasCustomPrompt="1"/>
          </p:nvPr>
        </p:nvSpPr>
        <p:spPr>
          <a:xfrm>
            <a:off x="990600"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Picture Placeholder 13"/>
          <p:cNvSpPr>
            <a:spLocks noGrp="1"/>
          </p:cNvSpPr>
          <p:nvPr>
            <p:ph type="pic" sz="quarter" idx="14" hasCustomPrompt="1"/>
          </p:nvPr>
        </p:nvSpPr>
        <p:spPr>
          <a:xfrm>
            <a:off x="4546717"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5" name="Picture Placeholder 14"/>
          <p:cNvSpPr>
            <a:spLocks noGrp="1"/>
          </p:cNvSpPr>
          <p:nvPr>
            <p:ph type="pic" sz="quarter" idx="15" hasCustomPrompt="1"/>
          </p:nvPr>
        </p:nvSpPr>
        <p:spPr>
          <a:xfrm>
            <a:off x="8102834"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8" name="Oval 1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9" name="TextBox 1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9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990601"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1" hasCustomPrompt="1"/>
          </p:nvPr>
        </p:nvSpPr>
        <p:spPr>
          <a:xfrm>
            <a:off x="3605716"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Picture Placeholder 9"/>
          <p:cNvSpPr>
            <a:spLocks noGrp="1"/>
          </p:cNvSpPr>
          <p:nvPr>
            <p:ph type="pic" sz="quarter" idx="12" hasCustomPrompt="1"/>
          </p:nvPr>
        </p:nvSpPr>
        <p:spPr>
          <a:xfrm>
            <a:off x="6225922"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1" name="Picture Placeholder 10"/>
          <p:cNvSpPr>
            <a:spLocks noGrp="1"/>
          </p:cNvSpPr>
          <p:nvPr>
            <p:ph type="pic" sz="quarter" idx="13" hasCustomPrompt="1"/>
          </p:nvPr>
        </p:nvSpPr>
        <p:spPr>
          <a:xfrm>
            <a:off x="8846128"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0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0"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1" hasCustomPrompt="1"/>
          </p:nvPr>
        </p:nvSpPr>
        <p:spPr>
          <a:xfrm>
            <a:off x="3051078"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Picture Placeholder 9"/>
          <p:cNvSpPr>
            <a:spLocks noGrp="1"/>
          </p:cNvSpPr>
          <p:nvPr>
            <p:ph type="pic" sz="quarter" idx="12" hasCustomPrompt="1"/>
          </p:nvPr>
        </p:nvSpPr>
        <p:spPr>
          <a:xfrm>
            <a:off x="6102157"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1" name="Picture Placeholder 10"/>
          <p:cNvSpPr>
            <a:spLocks noGrp="1"/>
          </p:cNvSpPr>
          <p:nvPr>
            <p:ph type="pic" sz="quarter" idx="13" hasCustomPrompt="1"/>
          </p:nvPr>
        </p:nvSpPr>
        <p:spPr>
          <a:xfrm>
            <a:off x="9153236"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1_Custom Layout">
    <p:spTree>
      <p:nvGrpSpPr>
        <p:cNvPr id="1" name=""/>
        <p:cNvGrpSpPr/>
        <p:nvPr/>
      </p:nvGrpSpPr>
      <p:grpSpPr>
        <a:xfrm>
          <a:off x="0" y="0"/>
          <a:ext cx="0" cy="0"/>
          <a:chOff x="0" y="0"/>
          <a:chExt cx="0" cy="0"/>
        </a:xfrm>
      </p:grpSpPr>
      <p:sp>
        <p:nvSpPr>
          <p:cNvPr id="12" name="Picture Placeholder 11"/>
          <p:cNvSpPr>
            <a:spLocks noGrp="1"/>
          </p:cNvSpPr>
          <p:nvPr>
            <p:ph type="pic" sz="quarter" idx="10" hasCustomPrompt="1"/>
          </p:nvPr>
        </p:nvSpPr>
        <p:spPr>
          <a:xfrm>
            <a:off x="986683"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3" name="Picture Placeholder 12"/>
          <p:cNvSpPr>
            <a:spLocks noGrp="1"/>
          </p:cNvSpPr>
          <p:nvPr>
            <p:ph type="pic" sz="quarter" idx="11" hasCustomPrompt="1"/>
          </p:nvPr>
        </p:nvSpPr>
        <p:spPr>
          <a:xfrm>
            <a:off x="3573531"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Picture Placeholder 13"/>
          <p:cNvSpPr>
            <a:spLocks noGrp="1"/>
          </p:cNvSpPr>
          <p:nvPr>
            <p:ph type="pic" sz="quarter" idx="12" hasCustomPrompt="1"/>
          </p:nvPr>
        </p:nvSpPr>
        <p:spPr>
          <a:xfrm>
            <a:off x="6164297"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5" name="Picture Placeholder 14"/>
          <p:cNvSpPr>
            <a:spLocks noGrp="1"/>
          </p:cNvSpPr>
          <p:nvPr>
            <p:ph type="pic" sz="quarter" idx="13" hasCustomPrompt="1"/>
          </p:nvPr>
        </p:nvSpPr>
        <p:spPr>
          <a:xfrm>
            <a:off x="8747226"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6" name="Picture Placeholder 15"/>
          <p:cNvSpPr>
            <a:spLocks noGrp="1"/>
          </p:cNvSpPr>
          <p:nvPr>
            <p:ph type="pic" sz="quarter" idx="14" hasCustomPrompt="1"/>
          </p:nvPr>
        </p:nvSpPr>
        <p:spPr>
          <a:xfrm>
            <a:off x="986683"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7" name="Picture Placeholder 16"/>
          <p:cNvSpPr>
            <a:spLocks noGrp="1"/>
          </p:cNvSpPr>
          <p:nvPr>
            <p:ph type="pic" sz="quarter" idx="15" hasCustomPrompt="1"/>
          </p:nvPr>
        </p:nvSpPr>
        <p:spPr>
          <a:xfrm>
            <a:off x="3573531"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8" name="Picture Placeholder 17"/>
          <p:cNvSpPr>
            <a:spLocks noGrp="1"/>
          </p:cNvSpPr>
          <p:nvPr>
            <p:ph type="pic" sz="quarter" idx="16" hasCustomPrompt="1"/>
          </p:nvPr>
        </p:nvSpPr>
        <p:spPr>
          <a:xfrm>
            <a:off x="6164297"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9" name="Picture Placeholder 18"/>
          <p:cNvSpPr>
            <a:spLocks noGrp="1"/>
          </p:cNvSpPr>
          <p:nvPr>
            <p:ph type="pic" sz="quarter" idx="17" hasCustomPrompt="1"/>
          </p:nvPr>
        </p:nvSpPr>
        <p:spPr>
          <a:xfrm>
            <a:off x="8747226"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2" name="Oval 2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3" name="TextBox 2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2_Custom Layout">
    <p:spTree>
      <p:nvGrpSpPr>
        <p:cNvPr id="1" name=""/>
        <p:cNvGrpSpPr/>
        <p:nvPr/>
      </p:nvGrpSpPr>
      <p:grpSpPr>
        <a:xfrm>
          <a:off x="0" y="0"/>
          <a:ext cx="0" cy="0"/>
          <a:chOff x="0" y="0"/>
          <a:chExt cx="0" cy="0"/>
        </a:xfrm>
      </p:grpSpPr>
      <p:sp>
        <p:nvSpPr>
          <p:cNvPr id="17" name="Picture Placeholder 16"/>
          <p:cNvSpPr>
            <a:spLocks noGrp="1"/>
          </p:cNvSpPr>
          <p:nvPr>
            <p:ph type="pic" sz="quarter" idx="10" hasCustomPrompt="1"/>
          </p:nvPr>
        </p:nvSpPr>
        <p:spPr>
          <a:xfrm>
            <a:off x="1"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8" name="Picture Placeholder 17"/>
          <p:cNvSpPr>
            <a:spLocks noGrp="1"/>
          </p:cNvSpPr>
          <p:nvPr>
            <p:ph type="pic" sz="quarter" idx="11" hasCustomPrompt="1"/>
          </p:nvPr>
        </p:nvSpPr>
        <p:spPr>
          <a:xfrm>
            <a:off x="2034591"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9" name="Picture Placeholder 18"/>
          <p:cNvSpPr>
            <a:spLocks noGrp="1"/>
          </p:cNvSpPr>
          <p:nvPr>
            <p:ph type="pic" sz="quarter" idx="12" hasCustomPrompt="1"/>
          </p:nvPr>
        </p:nvSpPr>
        <p:spPr>
          <a:xfrm>
            <a:off x="4066870"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0" name="Picture Placeholder 19"/>
          <p:cNvSpPr>
            <a:spLocks noGrp="1"/>
          </p:cNvSpPr>
          <p:nvPr>
            <p:ph type="pic" sz="quarter" idx="13" hasCustomPrompt="1"/>
          </p:nvPr>
        </p:nvSpPr>
        <p:spPr>
          <a:xfrm>
            <a:off x="6099149"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1" name="Picture Placeholder 20"/>
          <p:cNvSpPr>
            <a:spLocks noGrp="1"/>
          </p:cNvSpPr>
          <p:nvPr>
            <p:ph type="pic" sz="quarter" idx="14" hasCustomPrompt="1"/>
          </p:nvPr>
        </p:nvSpPr>
        <p:spPr>
          <a:xfrm>
            <a:off x="8129117"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2" name="Picture Placeholder 21"/>
          <p:cNvSpPr>
            <a:spLocks noGrp="1"/>
          </p:cNvSpPr>
          <p:nvPr>
            <p:ph type="pic" sz="quarter" idx="15" hasCustomPrompt="1"/>
          </p:nvPr>
        </p:nvSpPr>
        <p:spPr>
          <a:xfrm>
            <a:off x="10161396"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3" name="Picture Placeholder 22"/>
          <p:cNvSpPr>
            <a:spLocks noGrp="1"/>
          </p:cNvSpPr>
          <p:nvPr>
            <p:ph type="pic" sz="quarter" idx="16" hasCustomPrompt="1"/>
          </p:nvPr>
        </p:nvSpPr>
        <p:spPr>
          <a:xfrm>
            <a:off x="1"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4" name="Picture Placeholder 23"/>
          <p:cNvSpPr>
            <a:spLocks noGrp="1"/>
          </p:cNvSpPr>
          <p:nvPr>
            <p:ph type="pic" sz="quarter" idx="17" hasCustomPrompt="1"/>
          </p:nvPr>
        </p:nvSpPr>
        <p:spPr>
          <a:xfrm>
            <a:off x="2034591"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5" name="Picture Placeholder 24"/>
          <p:cNvSpPr>
            <a:spLocks noGrp="1"/>
          </p:cNvSpPr>
          <p:nvPr>
            <p:ph type="pic" sz="quarter" idx="18" hasCustomPrompt="1"/>
          </p:nvPr>
        </p:nvSpPr>
        <p:spPr>
          <a:xfrm>
            <a:off x="4066870"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6" name="Picture Placeholder 25"/>
          <p:cNvSpPr>
            <a:spLocks noGrp="1"/>
          </p:cNvSpPr>
          <p:nvPr>
            <p:ph type="pic" sz="quarter" idx="19" hasCustomPrompt="1"/>
          </p:nvPr>
        </p:nvSpPr>
        <p:spPr>
          <a:xfrm>
            <a:off x="6099149"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7" name="Picture Placeholder 26"/>
          <p:cNvSpPr>
            <a:spLocks noGrp="1"/>
          </p:cNvSpPr>
          <p:nvPr>
            <p:ph type="pic" sz="quarter" idx="20" hasCustomPrompt="1"/>
          </p:nvPr>
        </p:nvSpPr>
        <p:spPr>
          <a:xfrm>
            <a:off x="8129117"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8" name="Picture Placeholder 27"/>
          <p:cNvSpPr>
            <a:spLocks noGrp="1"/>
          </p:cNvSpPr>
          <p:nvPr>
            <p:ph type="pic" sz="quarter" idx="21" hasCustomPrompt="1"/>
          </p:nvPr>
        </p:nvSpPr>
        <p:spPr>
          <a:xfrm>
            <a:off x="10161396"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3"/>
            <a:ext cx="10363200" cy="1362075"/>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0C8D4C0A-BE53-4AF0-9DA9-92676813E05D}" type="datetime1">
              <a:rPr lang="id-ID" altLang="zh-CN" smtClean="0"/>
            </a:fld>
            <a:endParaRPr lang="en-US"/>
          </a:p>
        </p:txBody>
      </p:sp>
      <p:sp>
        <p:nvSpPr>
          <p:cNvPr id="5" name="页脚占位符 4"/>
          <p:cNvSpPr>
            <a:spLocks noGrp="1"/>
          </p:cNvSpPr>
          <p:nvPr>
            <p:ph type="ftr" sz="quarter" idx="11"/>
          </p:nvPr>
        </p:nvSpPr>
        <p:spPr/>
        <p:txBody>
          <a:bodyPr/>
          <a:lstStyle/>
          <a:p>
            <a:r>
              <a:rPr lang="en-US"/>
              <a:t>Startup Presentation</a:t>
            </a:r>
            <a:endParaRPr lang="en-US"/>
          </a:p>
        </p:txBody>
      </p:sp>
      <p:sp>
        <p:nvSpPr>
          <p:cNvPr id="6" name="灯片编号占位符 5"/>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3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90603" y="2093812"/>
            <a:ext cx="4933707" cy="3290464"/>
          </a:xfrm>
          <a:custGeom>
            <a:avLst/>
            <a:gdLst>
              <a:gd name="connsiteX0" fmla="*/ 0 w 4933707"/>
              <a:gd name="connsiteY0" fmla="*/ 0 h 3290464"/>
              <a:gd name="connsiteX1" fmla="*/ 4933707 w 4933707"/>
              <a:gd name="connsiteY1" fmla="*/ 0 h 3290464"/>
              <a:gd name="connsiteX2" fmla="*/ 4933707 w 4933707"/>
              <a:gd name="connsiteY2" fmla="*/ 3290464 h 3290464"/>
              <a:gd name="connsiteX3" fmla="*/ 0 w 4933707"/>
              <a:gd name="connsiteY3" fmla="*/ 3290464 h 3290464"/>
            </a:gdLst>
            <a:ahLst/>
            <a:cxnLst>
              <a:cxn ang="0">
                <a:pos x="connsiteX0" y="connsiteY0"/>
              </a:cxn>
              <a:cxn ang="0">
                <a:pos x="connsiteX1" y="connsiteY1"/>
              </a:cxn>
              <a:cxn ang="0">
                <a:pos x="connsiteX2" y="connsiteY2"/>
              </a:cxn>
              <a:cxn ang="0">
                <a:pos x="connsiteX3" y="connsiteY3"/>
              </a:cxn>
            </a:cxnLst>
            <a:rect l="l" t="t" r="r" b="b"/>
            <a:pathLst>
              <a:path w="4933707" h="3290464">
                <a:moveTo>
                  <a:pt x="0" y="0"/>
                </a:moveTo>
                <a:lnTo>
                  <a:pt x="4933707" y="0"/>
                </a:lnTo>
                <a:lnTo>
                  <a:pt x="4933707" y="3290464"/>
                </a:lnTo>
                <a:lnTo>
                  <a:pt x="0" y="329046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Oval 8"/>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0" name="TextBox 9"/>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4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397334" y="1802532"/>
            <a:ext cx="4105656" cy="4105656"/>
          </a:xfrm>
          <a:custGeom>
            <a:avLst/>
            <a:gdLst>
              <a:gd name="connsiteX0" fmla="*/ 0 w 4105656"/>
              <a:gd name="connsiteY0" fmla="*/ 0 h 4105656"/>
              <a:gd name="connsiteX1" fmla="*/ 4105656 w 4105656"/>
              <a:gd name="connsiteY1" fmla="*/ 0 h 4105656"/>
              <a:gd name="connsiteX2" fmla="*/ 4105656 w 4105656"/>
              <a:gd name="connsiteY2" fmla="*/ 4105656 h 4105656"/>
              <a:gd name="connsiteX3" fmla="*/ 0 w 4105656"/>
              <a:gd name="connsiteY3" fmla="*/ 4105656 h 4105656"/>
            </a:gdLst>
            <a:ahLst/>
            <a:cxnLst>
              <a:cxn ang="0">
                <a:pos x="connsiteX0" y="connsiteY0"/>
              </a:cxn>
              <a:cxn ang="0">
                <a:pos x="connsiteX1" y="connsiteY1"/>
              </a:cxn>
              <a:cxn ang="0">
                <a:pos x="connsiteX2" y="connsiteY2"/>
              </a:cxn>
              <a:cxn ang="0">
                <a:pos x="connsiteX3" y="connsiteY3"/>
              </a:cxn>
            </a:cxnLst>
            <a:rect l="l" t="t" r="r" b="b"/>
            <a:pathLst>
              <a:path w="4105656" h="4105656">
                <a:moveTo>
                  <a:pt x="0" y="0"/>
                </a:moveTo>
                <a:lnTo>
                  <a:pt x="4105656" y="0"/>
                </a:lnTo>
                <a:lnTo>
                  <a:pt x="4105656" y="4105656"/>
                </a:lnTo>
                <a:lnTo>
                  <a:pt x="0" y="410565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5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990601"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Picture Placeholder 7"/>
          <p:cNvSpPr>
            <a:spLocks noGrp="1"/>
          </p:cNvSpPr>
          <p:nvPr>
            <p:ph type="pic" sz="quarter" idx="11" hasCustomPrompt="1"/>
          </p:nvPr>
        </p:nvSpPr>
        <p:spPr>
          <a:xfrm>
            <a:off x="4617259"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2" hasCustomPrompt="1"/>
          </p:nvPr>
        </p:nvSpPr>
        <p:spPr>
          <a:xfrm>
            <a:off x="8242310"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2" name="Oval 1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3" name="TextBox 1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6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999354"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1" hasCustomPrompt="1"/>
          </p:nvPr>
        </p:nvSpPr>
        <p:spPr>
          <a:xfrm>
            <a:off x="3672473"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Picture Placeholder 9"/>
          <p:cNvSpPr>
            <a:spLocks noGrp="1"/>
          </p:cNvSpPr>
          <p:nvPr>
            <p:ph type="pic" sz="quarter" idx="12" hasCustomPrompt="1"/>
          </p:nvPr>
        </p:nvSpPr>
        <p:spPr>
          <a:xfrm>
            <a:off x="6345592"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1" name="Picture Placeholder 10"/>
          <p:cNvSpPr>
            <a:spLocks noGrp="1"/>
          </p:cNvSpPr>
          <p:nvPr>
            <p:ph type="pic" sz="quarter" idx="13" hasCustomPrompt="1"/>
          </p:nvPr>
        </p:nvSpPr>
        <p:spPr>
          <a:xfrm>
            <a:off x="9018710"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7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1013808" y="1718031"/>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1" hasCustomPrompt="1"/>
          </p:nvPr>
        </p:nvSpPr>
        <p:spPr>
          <a:xfrm>
            <a:off x="6515676" y="1718031"/>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Picture Placeholder 9"/>
          <p:cNvSpPr>
            <a:spLocks noGrp="1"/>
          </p:cNvSpPr>
          <p:nvPr>
            <p:ph type="pic" sz="quarter" idx="12" hasCustomPrompt="1"/>
          </p:nvPr>
        </p:nvSpPr>
        <p:spPr>
          <a:xfrm>
            <a:off x="1013808" y="4099338"/>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1" name="Picture Placeholder 10"/>
          <p:cNvSpPr>
            <a:spLocks noGrp="1"/>
          </p:cNvSpPr>
          <p:nvPr>
            <p:ph type="pic" sz="quarter" idx="13" hasCustomPrompt="1"/>
          </p:nvPr>
        </p:nvSpPr>
        <p:spPr>
          <a:xfrm>
            <a:off x="6515676" y="4099338"/>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8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3941274" y="1711353"/>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1" hasCustomPrompt="1"/>
          </p:nvPr>
        </p:nvSpPr>
        <p:spPr>
          <a:xfrm>
            <a:off x="6212528" y="1711353"/>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Picture Placeholder 9"/>
          <p:cNvSpPr>
            <a:spLocks noGrp="1"/>
          </p:cNvSpPr>
          <p:nvPr>
            <p:ph type="pic" sz="quarter" idx="12" hasCustomPrompt="1"/>
          </p:nvPr>
        </p:nvSpPr>
        <p:spPr>
          <a:xfrm>
            <a:off x="3941274" y="3982607"/>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1" name="Picture Placeholder 10"/>
          <p:cNvSpPr>
            <a:spLocks noGrp="1"/>
          </p:cNvSpPr>
          <p:nvPr>
            <p:ph type="pic" sz="quarter" idx="13" hasCustomPrompt="1"/>
          </p:nvPr>
        </p:nvSpPr>
        <p:spPr>
          <a:xfrm>
            <a:off x="6212528" y="3982607"/>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9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037105" y="1788663"/>
            <a:ext cx="2148840" cy="2148840"/>
          </a:xfrm>
          <a:custGeom>
            <a:avLst/>
            <a:gdLst>
              <a:gd name="connsiteX0" fmla="*/ 0 w 2148840"/>
              <a:gd name="connsiteY0" fmla="*/ 0 h 2148840"/>
              <a:gd name="connsiteX1" fmla="*/ 2148840 w 2148840"/>
              <a:gd name="connsiteY1" fmla="*/ 0 h 2148840"/>
              <a:gd name="connsiteX2" fmla="*/ 2148840 w 2148840"/>
              <a:gd name="connsiteY2" fmla="*/ 2148840 h 2148840"/>
              <a:gd name="connsiteX3" fmla="*/ 0 w 2148840"/>
              <a:gd name="connsiteY3" fmla="*/ 2148840 h 2148840"/>
            </a:gdLst>
            <a:ahLst/>
            <a:cxnLst>
              <a:cxn ang="0">
                <a:pos x="connsiteX0" y="connsiteY0"/>
              </a:cxn>
              <a:cxn ang="0">
                <a:pos x="connsiteX1" y="connsiteY1"/>
              </a:cxn>
              <a:cxn ang="0">
                <a:pos x="connsiteX2" y="connsiteY2"/>
              </a:cxn>
              <a:cxn ang="0">
                <a:pos x="connsiteX3" y="connsiteY3"/>
              </a:cxn>
            </a:cxnLst>
            <a:rect l="l" t="t" r="r" b="b"/>
            <a:pathLst>
              <a:path w="2148840" h="2148840">
                <a:moveTo>
                  <a:pt x="0" y="0"/>
                </a:moveTo>
                <a:lnTo>
                  <a:pt x="2148840" y="0"/>
                </a:lnTo>
                <a:lnTo>
                  <a:pt x="2148840" y="2148840"/>
                </a:lnTo>
                <a:lnTo>
                  <a:pt x="0" y="2148840"/>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40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990600" y="1780212"/>
            <a:ext cx="3896924" cy="3896924"/>
          </a:xfrm>
          <a:custGeom>
            <a:avLst/>
            <a:gdLst>
              <a:gd name="connsiteX0" fmla="*/ 0 w 3896924"/>
              <a:gd name="connsiteY0" fmla="*/ 0 h 3896924"/>
              <a:gd name="connsiteX1" fmla="*/ 3896924 w 3896924"/>
              <a:gd name="connsiteY1" fmla="*/ 0 h 3896924"/>
              <a:gd name="connsiteX2" fmla="*/ 3896924 w 3896924"/>
              <a:gd name="connsiteY2" fmla="*/ 3896924 h 3896924"/>
              <a:gd name="connsiteX3" fmla="*/ 0 w 3896924"/>
              <a:gd name="connsiteY3" fmla="*/ 3896924 h 3896924"/>
            </a:gdLst>
            <a:ahLst/>
            <a:cxnLst>
              <a:cxn ang="0">
                <a:pos x="connsiteX0" y="connsiteY0"/>
              </a:cxn>
              <a:cxn ang="0">
                <a:pos x="connsiteX1" y="connsiteY1"/>
              </a:cxn>
              <a:cxn ang="0">
                <a:pos x="connsiteX2" y="connsiteY2"/>
              </a:cxn>
              <a:cxn ang="0">
                <a:pos x="connsiteX3" y="connsiteY3"/>
              </a:cxn>
            </a:cxnLst>
            <a:rect l="l" t="t" r="r" b="b"/>
            <a:pathLst>
              <a:path w="3896924" h="3896924">
                <a:moveTo>
                  <a:pt x="0" y="0"/>
                </a:moveTo>
                <a:lnTo>
                  <a:pt x="3896924" y="0"/>
                </a:lnTo>
                <a:lnTo>
                  <a:pt x="3896924" y="3896924"/>
                </a:lnTo>
                <a:lnTo>
                  <a:pt x="0" y="389692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41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7775340" y="1033272"/>
            <a:ext cx="4246254" cy="5824728"/>
          </a:xfrm>
          <a:custGeom>
            <a:avLst/>
            <a:gdLst>
              <a:gd name="connsiteX0" fmla="*/ 1787562 w 4246254"/>
              <a:gd name="connsiteY0" fmla="*/ 0 h 5824728"/>
              <a:gd name="connsiteX1" fmla="*/ 1800284 w 4246254"/>
              <a:gd name="connsiteY1" fmla="*/ 0 h 5824728"/>
              <a:gd name="connsiteX2" fmla="*/ 1867080 w 4246254"/>
              <a:gd name="connsiteY2" fmla="*/ 34955 h 5824728"/>
              <a:gd name="connsiteX3" fmla="*/ 2026115 w 4246254"/>
              <a:gd name="connsiteY3" fmla="*/ 54021 h 5824728"/>
              <a:gd name="connsiteX4" fmla="*/ 2067464 w 4246254"/>
              <a:gd name="connsiteY4" fmla="*/ 63554 h 5824728"/>
              <a:gd name="connsiteX5" fmla="*/ 2159705 w 4246254"/>
              <a:gd name="connsiteY5" fmla="*/ 104864 h 5824728"/>
              <a:gd name="connsiteX6" fmla="*/ 2201054 w 4246254"/>
              <a:gd name="connsiteY6" fmla="*/ 136641 h 5824728"/>
              <a:gd name="connsiteX7" fmla="*/ 2350548 w 4246254"/>
              <a:gd name="connsiteY7" fmla="*/ 273283 h 5824728"/>
              <a:gd name="connsiteX8" fmla="*/ 2452331 w 4246254"/>
              <a:gd name="connsiteY8" fmla="*/ 718161 h 5824728"/>
              <a:gd name="connsiteX9" fmla="*/ 2465054 w 4246254"/>
              <a:gd name="connsiteY9" fmla="*/ 842091 h 5824728"/>
              <a:gd name="connsiteX10" fmla="*/ 2436428 w 4246254"/>
              <a:gd name="connsiteY10" fmla="*/ 1089952 h 5824728"/>
              <a:gd name="connsiteX11" fmla="*/ 2461873 w 4246254"/>
              <a:gd name="connsiteY11" fmla="*/ 1277437 h 5824728"/>
              <a:gd name="connsiteX12" fmla="*/ 2528668 w 4246254"/>
              <a:gd name="connsiteY12" fmla="*/ 1401367 h 5824728"/>
              <a:gd name="connsiteX13" fmla="*/ 2703608 w 4246254"/>
              <a:gd name="connsiteY13" fmla="*/ 1544363 h 5824728"/>
              <a:gd name="connsiteX14" fmla="*/ 2958064 w 4246254"/>
              <a:gd name="connsiteY14" fmla="*/ 1712782 h 5824728"/>
              <a:gd name="connsiteX15" fmla="*/ 3533774 w 4246254"/>
              <a:gd name="connsiteY15" fmla="*/ 1878022 h 5824728"/>
              <a:gd name="connsiteX16" fmla="*/ 3727798 w 4246254"/>
              <a:gd name="connsiteY16" fmla="*/ 2036907 h 5824728"/>
              <a:gd name="connsiteX17" fmla="*/ 3835942 w 4246254"/>
              <a:gd name="connsiteY17" fmla="*/ 2418231 h 5824728"/>
              <a:gd name="connsiteX18" fmla="*/ 3877291 w 4246254"/>
              <a:gd name="connsiteY18" fmla="*/ 2510385 h 5824728"/>
              <a:gd name="connsiteX19" fmla="*/ 3912279 w 4246254"/>
              <a:gd name="connsiteY19" fmla="*/ 2672448 h 5824728"/>
              <a:gd name="connsiteX20" fmla="*/ 3918640 w 4246254"/>
              <a:gd name="connsiteY20" fmla="*/ 2736002 h 5824728"/>
              <a:gd name="connsiteX21" fmla="*/ 3953628 w 4246254"/>
              <a:gd name="connsiteY21" fmla="*/ 2853577 h 5824728"/>
              <a:gd name="connsiteX22" fmla="*/ 3959990 w 4246254"/>
              <a:gd name="connsiteY22" fmla="*/ 2888531 h 5824728"/>
              <a:gd name="connsiteX23" fmla="*/ 4064953 w 4246254"/>
              <a:gd name="connsiteY23" fmla="*/ 3066483 h 5824728"/>
              <a:gd name="connsiteX24" fmla="*/ 4087218 w 4246254"/>
              <a:gd name="connsiteY24" fmla="*/ 3222190 h 5824728"/>
              <a:gd name="connsiteX25" fmla="*/ 4096760 w 4246254"/>
              <a:gd name="connsiteY25" fmla="*/ 3295277 h 5824728"/>
              <a:gd name="connsiteX26" fmla="*/ 4134929 w 4246254"/>
              <a:gd name="connsiteY26" fmla="*/ 3425563 h 5824728"/>
              <a:gd name="connsiteX27" fmla="*/ 4189001 w 4246254"/>
              <a:gd name="connsiteY27" fmla="*/ 3603514 h 5824728"/>
              <a:gd name="connsiteX28" fmla="*/ 4230350 w 4246254"/>
              <a:gd name="connsiteY28" fmla="*/ 3822776 h 5824728"/>
              <a:gd name="connsiteX29" fmla="*/ 4246254 w 4246254"/>
              <a:gd name="connsiteY29" fmla="*/ 3988016 h 5824728"/>
              <a:gd name="connsiteX30" fmla="*/ 4246254 w 4246254"/>
              <a:gd name="connsiteY30" fmla="*/ 4061103 h 5824728"/>
              <a:gd name="connsiteX31" fmla="*/ 4169917 w 4246254"/>
              <a:gd name="connsiteY31" fmla="*/ 4245410 h 5824728"/>
              <a:gd name="connsiteX32" fmla="*/ 4039508 w 4246254"/>
              <a:gd name="connsiteY32" fmla="*/ 4324853 h 5824728"/>
              <a:gd name="connsiteX33" fmla="*/ 3928182 w 4246254"/>
              <a:gd name="connsiteY33" fmla="*/ 4328031 h 5824728"/>
              <a:gd name="connsiteX34" fmla="*/ 3412907 w 4246254"/>
              <a:gd name="connsiteY34" fmla="*/ 4512337 h 5824728"/>
              <a:gd name="connsiteX35" fmla="*/ 3397003 w 4246254"/>
              <a:gd name="connsiteY35" fmla="*/ 4563181 h 5824728"/>
              <a:gd name="connsiteX36" fmla="*/ 3428810 w 4246254"/>
              <a:gd name="connsiteY36" fmla="*/ 4804686 h 5824728"/>
              <a:gd name="connsiteX37" fmla="*/ 3489244 w 4246254"/>
              <a:gd name="connsiteY37" fmla="*/ 5516491 h 5824728"/>
              <a:gd name="connsiteX38" fmla="*/ 3505148 w 4246254"/>
              <a:gd name="connsiteY38" fmla="*/ 5824728 h 5824728"/>
              <a:gd name="connsiteX39" fmla="*/ 2183561 w 4246254"/>
              <a:gd name="connsiteY39" fmla="*/ 5824728 h 5824728"/>
              <a:gd name="connsiteX40" fmla="*/ 861974 w 4246254"/>
              <a:gd name="connsiteY40" fmla="*/ 5824728 h 5824728"/>
              <a:gd name="connsiteX41" fmla="*/ 1024190 w 4246254"/>
              <a:gd name="connsiteY41" fmla="*/ 4782442 h 5824728"/>
              <a:gd name="connsiteX42" fmla="*/ 925588 w 4246254"/>
              <a:gd name="connsiteY42" fmla="*/ 4760198 h 5824728"/>
              <a:gd name="connsiteX43" fmla="*/ 900142 w 4246254"/>
              <a:gd name="connsiteY43" fmla="*/ 4798330 h 5824728"/>
              <a:gd name="connsiteX44" fmla="*/ 715661 w 4246254"/>
              <a:gd name="connsiteY44" fmla="*/ 4550470 h 5824728"/>
              <a:gd name="connsiteX45" fmla="*/ 680673 w 4246254"/>
              <a:gd name="connsiteY45" fmla="*/ 4235877 h 5824728"/>
              <a:gd name="connsiteX46" fmla="*/ 661589 w 4246254"/>
              <a:gd name="connsiteY46" fmla="*/ 4127835 h 5824728"/>
              <a:gd name="connsiteX47" fmla="*/ 566167 w 4246254"/>
              <a:gd name="connsiteY47" fmla="*/ 4029326 h 5824728"/>
              <a:gd name="connsiteX48" fmla="*/ 403951 w 4246254"/>
              <a:gd name="connsiteY48" fmla="*/ 3736978 h 5824728"/>
              <a:gd name="connsiteX49" fmla="*/ 403951 w 4246254"/>
              <a:gd name="connsiteY49" fmla="*/ 3702023 h 5824728"/>
              <a:gd name="connsiteX50" fmla="*/ 378505 w 4246254"/>
              <a:gd name="connsiteY50" fmla="*/ 3635291 h 5824728"/>
              <a:gd name="connsiteX51" fmla="*/ 60434 w 4246254"/>
              <a:gd name="connsiteY51" fmla="*/ 3390608 h 5824728"/>
              <a:gd name="connsiteX52" fmla="*/ 0 w 4246254"/>
              <a:gd name="connsiteY52" fmla="*/ 3336587 h 5824728"/>
              <a:gd name="connsiteX53" fmla="*/ 162217 w 4246254"/>
              <a:gd name="connsiteY53" fmla="*/ 3320699 h 5824728"/>
              <a:gd name="connsiteX54" fmla="*/ 318072 w 4246254"/>
              <a:gd name="connsiteY54" fmla="*/ 3295277 h 5824728"/>
              <a:gd name="connsiteX55" fmla="*/ 591613 w 4246254"/>
              <a:gd name="connsiteY55" fmla="*/ 3295277 h 5824728"/>
              <a:gd name="connsiteX56" fmla="*/ 798359 w 4246254"/>
              <a:gd name="connsiteY56" fmla="*/ 3282566 h 5824728"/>
              <a:gd name="connsiteX57" fmla="*/ 776094 w 4246254"/>
              <a:gd name="connsiteY57" fmla="*/ 3244434 h 5824728"/>
              <a:gd name="connsiteX58" fmla="*/ 769733 w 4246254"/>
              <a:gd name="connsiteY58" fmla="*/ 2952085 h 5824728"/>
              <a:gd name="connsiteX59" fmla="*/ 782456 w 4246254"/>
              <a:gd name="connsiteY59" fmla="*/ 2923486 h 5824728"/>
              <a:gd name="connsiteX60" fmla="*/ 791998 w 4246254"/>
              <a:gd name="connsiteY60" fmla="*/ 2656559 h 5824728"/>
              <a:gd name="connsiteX61" fmla="*/ 836528 w 4246254"/>
              <a:gd name="connsiteY61" fmla="*/ 2164015 h 5824728"/>
              <a:gd name="connsiteX62" fmla="*/ 957395 w 4246254"/>
              <a:gd name="connsiteY62" fmla="*/ 2014663 h 5824728"/>
              <a:gd name="connsiteX63" fmla="*/ 1218214 w 4246254"/>
              <a:gd name="connsiteY63" fmla="*/ 1893911 h 5824728"/>
              <a:gd name="connsiteX64" fmla="*/ 1552189 w 4246254"/>
              <a:gd name="connsiteY64" fmla="*/ 1776336 h 5824728"/>
              <a:gd name="connsiteX65" fmla="*/ 1711224 w 4246254"/>
              <a:gd name="connsiteY65" fmla="*/ 1703249 h 5824728"/>
              <a:gd name="connsiteX66" fmla="*/ 1558550 w 4246254"/>
              <a:gd name="connsiteY66" fmla="*/ 1458565 h 5824728"/>
              <a:gd name="connsiteX67" fmla="*/ 1459948 w 4246254"/>
              <a:gd name="connsiteY67" fmla="*/ 1191638 h 5824728"/>
              <a:gd name="connsiteX68" fmla="*/ 1440864 w 4246254"/>
              <a:gd name="connsiteY68" fmla="*/ 1163039 h 5824728"/>
              <a:gd name="connsiteX69" fmla="*/ 1354984 w 4246254"/>
              <a:gd name="connsiteY69" fmla="*/ 1032753 h 5824728"/>
              <a:gd name="connsiteX70" fmla="*/ 1323177 w 4246254"/>
              <a:gd name="connsiteY70" fmla="*/ 943778 h 5824728"/>
              <a:gd name="connsiteX71" fmla="*/ 1237298 w 4246254"/>
              <a:gd name="connsiteY71" fmla="*/ 692739 h 5824728"/>
              <a:gd name="connsiteX72" fmla="*/ 1224575 w 4246254"/>
              <a:gd name="connsiteY72" fmla="*/ 514788 h 5824728"/>
              <a:gd name="connsiteX73" fmla="*/ 1288189 w 4246254"/>
              <a:gd name="connsiteY73" fmla="*/ 400391 h 5824728"/>
              <a:gd name="connsiteX74" fmla="*/ 1399514 w 4246254"/>
              <a:gd name="connsiteY74" fmla="*/ 231972 h 5824728"/>
              <a:gd name="connsiteX75" fmla="*/ 1787562 w 4246254"/>
              <a:gd name="connsiteY75" fmla="*/ 0 h 5824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4246254" h="5824728">
                <a:moveTo>
                  <a:pt x="1787562" y="0"/>
                </a:moveTo>
                <a:cubicBezTo>
                  <a:pt x="1790742" y="0"/>
                  <a:pt x="1793923" y="0"/>
                  <a:pt x="1800284" y="0"/>
                </a:cubicBezTo>
                <a:cubicBezTo>
                  <a:pt x="1813007" y="31777"/>
                  <a:pt x="1825730" y="44488"/>
                  <a:pt x="1867080" y="34955"/>
                </a:cubicBezTo>
                <a:cubicBezTo>
                  <a:pt x="1917971" y="22244"/>
                  <a:pt x="1972043" y="44488"/>
                  <a:pt x="2026115" y="54021"/>
                </a:cubicBezTo>
                <a:cubicBezTo>
                  <a:pt x="2038838" y="54021"/>
                  <a:pt x="2054742" y="57199"/>
                  <a:pt x="2067464" y="63554"/>
                </a:cubicBezTo>
                <a:cubicBezTo>
                  <a:pt x="2099272" y="76265"/>
                  <a:pt x="2127898" y="88976"/>
                  <a:pt x="2159705" y="104864"/>
                </a:cubicBezTo>
                <a:cubicBezTo>
                  <a:pt x="2175609" y="111220"/>
                  <a:pt x="2185151" y="133464"/>
                  <a:pt x="2201054" y="136641"/>
                </a:cubicBezTo>
                <a:cubicBezTo>
                  <a:pt x="2280572" y="152530"/>
                  <a:pt x="2325102" y="197018"/>
                  <a:pt x="2350548" y="273283"/>
                </a:cubicBezTo>
                <a:cubicBezTo>
                  <a:pt x="2398259" y="419457"/>
                  <a:pt x="2445970" y="562453"/>
                  <a:pt x="2452331" y="718161"/>
                </a:cubicBezTo>
                <a:cubicBezTo>
                  <a:pt x="2452331" y="759471"/>
                  <a:pt x="2455512" y="800781"/>
                  <a:pt x="2465054" y="842091"/>
                </a:cubicBezTo>
                <a:cubicBezTo>
                  <a:pt x="2487319" y="927889"/>
                  <a:pt x="2474596" y="1010509"/>
                  <a:pt x="2436428" y="1089952"/>
                </a:cubicBezTo>
                <a:cubicBezTo>
                  <a:pt x="2398259" y="1163039"/>
                  <a:pt x="2395078" y="1236126"/>
                  <a:pt x="2461873" y="1277437"/>
                </a:cubicBezTo>
                <a:cubicBezTo>
                  <a:pt x="2522307" y="1318747"/>
                  <a:pt x="2528668" y="1363235"/>
                  <a:pt x="2528668" y="1401367"/>
                </a:cubicBezTo>
                <a:cubicBezTo>
                  <a:pt x="2595463" y="1455388"/>
                  <a:pt x="2652716" y="1496698"/>
                  <a:pt x="2703608" y="1544363"/>
                </a:cubicBezTo>
                <a:cubicBezTo>
                  <a:pt x="2779944" y="1614273"/>
                  <a:pt x="2856282" y="1684182"/>
                  <a:pt x="2958064" y="1712782"/>
                </a:cubicBezTo>
                <a:cubicBezTo>
                  <a:pt x="3152088" y="1766803"/>
                  <a:pt x="3342931" y="1824001"/>
                  <a:pt x="3533774" y="1878022"/>
                </a:cubicBezTo>
                <a:cubicBezTo>
                  <a:pt x="3622834" y="1903444"/>
                  <a:pt x="3699171" y="1938398"/>
                  <a:pt x="3727798" y="2036907"/>
                </a:cubicBezTo>
                <a:cubicBezTo>
                  <a:pt x="3762786" y="2164015"/>
                  <a:pt x="3797773" y="2291124"/>
                  <a:pt x="3835942" y="2418231"/>
                </a:cubicBezTo>
                <a:cubicBezTo>
                  <a:pt x="3842303" y="2450008"/>
                  <a:pt x="3858207" y="2481785"/>
                  <a:pt x="3877291" y="2510385"/>
                </a:cubicBezTo>
                <a:cubicBezTo>
                  <a:pt x="3909098" y="2561228"/>
                  <a:pt x="3934544" y="2608894"/>
                  <a:pt x="3912279" y="2672448"/>
                </a:cubicBezTo>
                <a:cubicBezTo>
                  <a:pt x="3905918" y="2691514"/>
                  <a:pt x="3905918" y="2726469"/>
                  <a:pt x="3918640" y="2736002"/>
                </a:cubicBezTo>
                <a:cubicBezTo>
                  <a:pt x="3956809" y="2767779"/>
                  <a:pt x="3956809" y="2809089"/>
                  <a:pt x="3953628" y="2853577"/>
                </a:cubicBezTo>
                <a:cubicBezTo>
                  <a:pt x="3953628" y="2866287"/>
                  <a:pt x="3953628" y="2888531"/>
                  <a:pt x="3959990" y="2888531"/>
                </a:cubicBezTo>
                <a:cubicBezTo>
                  <a:pt x="4039508" y="2923486"/>
                  <a:pt x="4033146" y="3006106"/>
                  <a:pt x="4064953" y="3066483"/>
                </a:cubicBezTo>
                <a:cubicBezTo>
                  <a:pt x="4087218" y="3110971"/>
                  <a:pt x="4080857" y="3171347"/>
                  <a:pt x="4087218" y="3222190"/>
                </a:cubicBezTo>
                <a:cubicBezTo>
                  <a:pt x="4090399" y="3247612"/>
                  <a:pt x="4090399" y="3273033"/>
                  <a:pt x="4096760" y="3295277"/>
                </a:cubicBezTo>
                <a:cubicBezTo>
                  <a:pt x="4109483" y="3339765"/>
                  <a:pt x="4125387" y="3381075"/>
                  <a:pt x="4134929" y="3425563"/>
                </a:cubicBezTo>
                <a:cubicBezTo>
                  <a:pt x="4154013" y="3485939"/>
                  <a:pt x="4154013" y="3555849"/>
                  <a:pt x="4189001" y="3603514"/>
                </a:cubicBezTo>
                <a:cubicBezTo>
                  <a:pt x="4236712" y="3676601"/>
                  <a:pt x="4236712" y="3746511"/>
                  <a:pt x="4230350" y="3822776"/>
                </a:cubicBezTo>
                <a:cubicBezTo>
                  <a:pt x="4227170" y="3876797"/>
                  <a:pt x="4239892" y="3930818"/>
                  <a:pt x="4246254" y="3988016"/>
                </a:cubicBezTo>
                <a:cubicBezTo>
                  <a:pt x="4246254" y="4010260"/>
                  <a:pt x="4246254" y="4035682"/>
                  <a:pt x="4246254" y="4061103"/>
                </a:cubicBezTo>
                <a:cubicBezTo>
                  <a:pt x="4220808" y="4121480"/>
                  <a:pt x="4195362" y="4185034"/>
                  <a:pt x="4169917" y="4245410"/>
                </a:cubicBezTo>
                <a:cubicBezTo>
                  <a:pt x="4144471" y="4299431"/>
                  <a:pt x="4103122" y="4331208"/>
                  <a:pt x="4039508" y="4324853"/>
                </a:cubicBezTo>
                <a:cubicBezTo>
                  <a:pt x="4004520" y="4324853"/>
                  <a:pt x="3966351" y="4321675"/>
                  <a:pt x="3928182" y="4328031"/>
                </a:cubicBezTo>
                <a:cubicBezTo>
                  <a:pt x="3743701" y="4350274"/>
                  <a:pt x="3571942" y="4417006"/>
                  <a:pt x="3412907" y="4512337"/>
                </a:cubicBezTo>
                <a:cubicBezTo>
                  <a:pt x="3400184" y="4518693"/>
                  <a:pt x="3393822" y="4547292"/>
                  <a:pt x="3397003" y="4563181"/>
                </a:cubicBezTo>
                <a:cubicBezTo>
                  <a:pt x="3406545" y="4645801"/>
                  <a:pt x="3422449" y="4725243"/>
                  <a:pt x="3428810" y="4804686"/>
                </a:cubicBezTo>
                <a:cubicBezTo>
                  <a:pt x="3451075" y="5043014"/>
                  <a:pt x="3470160" y="5278163"/>
                  <a:pt x="3489244" y="5516491"/>
                </a:cubicBezTo>
                <a:cubicBezTo>
                  <a:pt x="3498786" y="5618178"/>
                  <a:pt x="3498786" y="5723042"/>
                  <a:pt x="3505148" y="5824728"/>
                </a:cubicBezTo>
                <a:lnTo>
                  <a:pt x="2183561" y="5824728"/>
                </a:lnTo>
                <a:lnTo>
                  <a:pt x="861974" y="5824728"/>
                </a:lnTo>
                <a:cubicBezTo>
                  <a:pt x="916046" y="5472003"/>
                  <a:pt x="973299" y="5122456"/>
                  <a:pt x="1024190" y="4782442"/>
                </a:cubicBezTo>
                <a:cubicBezTo>
                  <a:pt x="989202" y="4776087"/>
                  <a:pt x="957395" y="4766553"/>
                  <a:pt x="925588" y="4760198"/>
                </a:cubicBezTo>
                <a:cubicBezTo>
                  <a:pt x="922407" y="4766553"/>
                  <a:pt x="916046" y="4776087"/>
                  <a:pt x="900142" y="4798330"/>
                </a:cubicBezTo>
                <a:cubicBezTo>
                  <a:pt x="836528" y="4709355"/>
                  <a:pt x="779275" y="4629912"/>
                  <a:pt x="715661" y="4550470"/>
                </a:cubicBezTo>
                <a:cubicBezTo>
                  <a:pt x="636143" y="4451961"/>
                  <a:pt x="636143" y="4343919"/>
                  <a:pt x="680673" y="4235877"/>
                </a:cubicBezTo>
                <a:cubicBezTo>
                  <a:pt x="699757" y="4185034"/>
                  <a:pt x="687034" y="4159612"/>
                  <a:pt x="661589" y="4127835"/>
                </a:cubicBezTo>
                <a:cubicBezTo>
                  <a:pt x="629782" y="4092880"/>
                  <a:pt x="601155" y="4057926"/>
                  <a:pt x="566167" y="4029326"/>
                </a:cubicBezTo>
                <a:cubicBezTo>
                  <a:pt x="470746" y="3953062"/>
                  <a:pt x="454842" y="3835487"/>
                  <a:pt x="403951" y="3736978"/>
                </a:cubicBezTo>
                <a:cubicBezTo>
                  <a:pt x="397590" y="3727445"/>
                  <a:pt x="400770" y="3711556"/>
                  <a:pt x="403951" y="3702023"/>
                </a:cubicBezTo>
                <a:cubicBezTo>
                  <a:pt x="419855" y="3667068"/>
                  <a:pt x="403951" y="3651180"/>
                  <a:pt x="378505" y="3635291"/>
                </a:cubicBezTo>
                <a:cubicBezTo>
                  <a:pt x="273542" y="3552671"/>
                  <a:pt x="165397" y="3473229"/>
                  <a:pt x="60434" y="3390608"/>
                </a:cubicBezTo>
                <a:cubicBezTo>
                  <a:pt x="44530" y="3377897"/>
                  <a:pt x="28627" y="3362009"/>
                  <a:pt x="0" y="3336587"/>
                </a:cubicBezTo>
                <a:cubicBezTo>
                  <a:pt x="66795" y="3333410"/>
                  <a:pt x="127229" y="3346120"/>
                  <a:pt x="162217" y="3320699"/>
                </a:cubicBezTo>
                <a:cubicBezTo>
                  <a:pt x="216289" y="3288922"/>
                  <a:pt x="264000" y="3295277"/>
                  <a:pt x="318072" y="3295277"/>
                </a:cubicBezTo>
                <a:cubicBezTo>
                  <a:pt x="410312" y="3292100"/>
                  <a:pt x="502553" y="3295277"/>
                  <a:pt x="591613" y="3295277"/>
                </a:cubicBezTo>
                <a:cubicBezTo>
                  <a:pt x="658408" y="3292100"/>
                  <a:pt x="725203" y="3288922"/>
                  <a:pt x="798359" y="3282566"/>
                </a:cubicBezTo>
                <a:cubicBezTo>
                  <a:pt x="788817" y="3263500"/>
                  <a:pt x="782456" y="3253967"/>
                  <a:pt x="776094" y="3244434"/>
                </a:cubicBezTo>
                <a:cubicBezTo>
                  <a:pt x="693396" y="3126859"/>
                  <a:pt x="693396" y="3069660"/>
                  <a:pt x="769733" y="2952085"/>
                </a:cubicBezTo>
                <a:cubicBezTo>
                  <a:pt x="776094" y="2945730"/>
                  <a:pt x="782456" y="2933019"/>
                  <a:pt x="782456" y="2923486"/>
                </a:cubicBezTo>
                <a:cubicBezTo>
                  <a:pt x="788817" y="2834510"/>
                  <a:pt x="807902" y="2742357"/>
                  <a:pt x="791998" y="2656559"/>
                </a:cubicBezTo>
                <a:cubicBezTo>
                  <a:pt x="763372" y="2484963"/>
                  <a:pt x="791998" y="2326078"/>
                  <a:pt x="836528" y="2164015"/>
                </a:cubicBezTo>
                <a:cubicBezTo>
                  <a:pt x="855612" y="2097284"/>
                  <a:pt x="887419" y="2043263"/>
                  <a:pt x="957395" y="2014663"/>
                </a:cubicBezTo>
                <a:cubicBezTo>
                  <a:pt x="1046455" y="1976531"/>
                  <a:pt x="1129154" y="1928865"/>
                  <a:pt x="1218214" y="1893911"/>
                </a:cubicBezTo>
                <a:cubicBezTo>
                  <a:pt x="1329539" y="1849423"/>
                  <a:pt x="1444044" y="1817646"/>
                  <a:pt x="1552189" y="1776336"/>
                </a:cubicBezTo>
                <a:cubicBezTo>
                  <a:pt x="1609442" y="1754092"/>
                  <a:pt x="1663514" y="1725492"/>
                  <a:pt x="1711224" y="1703249"/>
                </a:cubicBezTo>
                <a:cubicBezTo>
                  <a:pt x="1653972" y="1614273"/>
                  <a:pt x="1593538" y="1541186"/>
                  <a:pt x="1558550" y="1458565"/>
                </a:cubicBezTo>
                <a:cubicBezTo>
                  <a:pt x="1520382" y="1372768"/>
                  <a:pt x="1447225" y="1296503"/>
                  <a:pt x="1459948" y="1191638"/>
                </a:cubicBezTo>
                <a:cubicBezTo>
                  <a:pt x="1463129" y="1182105"/>
                  <a:pt x="1450406" y="1169395"/>
                  <a:pt x="1440864" y="1163039"/>
                </a:cubicBezTo>
                <a:cubicBezTo>
                  <a:pt x="1386792" y="1137618"/>
                  <a:pt x="1354984" y="1099485"/>
                  <a:pt x="1354984" y="1032753"/>
                </a:cubicBezTo>
                <a:cubicBezTo>
                  <a:pt x="1354984" y="1004154"/>
                  <a:pt x="1335900" y="975555"/>
                  <a:pt x="1323177" y="943778"/>
                </a:cubicBezTo>
                <a:cubicBezTo>
                  <a:pt x="1294551" y="861157"/>
                  <a:pt x="1259563" y="778537"/>
                  <a:pt x="1237298" y="692739"/>
                </a:cubicBezTo>
                <a:cubicBezTo>
                  <a:pt x="1221394" y="635541"/>
                  <a:pt x="1215033" y="575164"/>
                  <a:pt x="1224575" y="514788"/>
                </a:cubicBezTo>
                <a:cubicBezTo>
                  <a:pt x="1230936" y="476655"/>
                  <a:pt x="1265924" y="438523"/>
                  <a:pt x="1288189" y="400391"/>
                </a:cubicBezTo>
                <a:cubicBezTo>
                  <a:pt x="1323177" y="343192"/>
                  <a:pt x="1348623" y="273283"/>
                  <a:pt x="1399514" y="231972"/>
                </a:cubicBezTo>
                <a:cubicBezTo>
                  <a:pt x="1514020" y="130286"/>
                  <a:pt x="1625345" y="19066"/>
                  <a:pt x="1787562"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42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3238895" y="639341"/>
            <a:ext cx="5824591" cy="4525583"/>
          </a:xfrm>
          <a:custGeom>
            <a:avLst/>
            <a:gdLst>
              <a:gd name="connsiteX0" fmla="*/ 2624564 w 5824591"/>
              <a:gd name="connsiteY0" fmla="*/ 211 h 4525583"/>
              <a:gd name="connsiteX1" fmla="*/ 2753328 w 5824591"/>
              <a:gd name="connsiteY1" fmla="*/ 9359 h 4525583"/>
              <a:gd name="connsiteX2" fmla="*/ 2953627 w 5824591"/>
              <a:gd name="connsiteY2" fmla="*/ 50724 h 4525583"/>
              <a:gd name="connsiteX3" fmla="*/ 3138030 w 5824591"/>
              <a:gd name="connsiteY3" fmla="*/ 146181 h 4525583"/>
              <a:gd name="connsiteX4" fmla="*/ 3296998 w 5824591"/>
              <a:gd name="connsiteY4" fmla="*/ 235274 h 4525583"/>
              <a:gd name="connsiteX5" fmla="*/ 3306537 w 5824591"/>
              <a:gd name="connsiteY5" fmla="*/ 241638 h 4525583"/>
              <a:gd name="connsiteX6" fmla="*/ 3468684 w 5824591"/>
              <a:gd name="connsiteY6" fmla="*/ 448462 h 4525583"/>
              <a:gd name="connsiteX7" fmla="*/ 3481401 w 5824591"/>
              <a:gd name="connsiteY7" fmla="*/ 502554 h 4525583"/>
              <a:gd name="connsiteX8" fmla="*/ 3513195 w 5824591"/>
              <a:gd name="connsiteY8" fmla="*/ 687105 h 4525583"/>
              <a:gd name="connsiteX9" fmla="*/ 3519554 w 5824591"/>
              <a:gd name="connsiteY9" fmla="*/ 992568 h 4525583"/>
              <a:gd name="connsiteX10" fmla="*/ 3503657 w 5824591"/>
              <a:gd name="connsiteY10" fmla="*/ 1072116 h 4525583"/>
              <a:gd name="connsiteX11" fmla="*/ 3522733 w 5824591"/>
              <a:gd name="connsiteY11" fmla="*/ 1103935 h 4525583"/>
              <a:gd name="connsiteX12" fmla="*/ 3551347 w 5824591"/>
              <a:gd name="connsiteY12" fmla="*/ 1148482 h 4525583"/>
              <a:gd name="connsiteX13" fmla="*/ 3535451 w 5824591"/>
              <a:gd name="connsiteY13" fmla="*/ 1247121 h 4525583"/>
              <a:gd name="connsiteX14" fmla="*/ 3510016 w 5824591"/>
              <a:gd name="connsiteY14" fmla="*/ 1581221 h 4525583"/>
              <a:gd name="connsiteX15" fmla="*/ 3484581 w 5824591"/>
              <a:gd name="connsiteY15" fmla="*/ 1953504 h 4525583"/>
              <a:gd name="connsiteX16" fmla="*/ 3357406 w 5824591"/>
              <a:gd name="connsiteY16" fmla="*/ 2249422 h 4525583"/>
              <a:gd name="connsiteX17" fmla="*/ 3363765 w 5824591"/>
              <a:gd name="connsiteY17" fmla="*/ 2297151 h 4525583"/>
              <a:gd name="connsiteX18" fmla="*/ 3459146 w 5824591"/>
              <a:gd name="connsiteY18" fmla="*/ 2383062 h 4525583"/>
              <a:gd name="connsiteX19" fmla="*/ 3649908 w 5824591"/>
              <a:gd name="connsiteY19" fmla="*/ 2558067 h 4525583"/>
              <a:gd name="connsiteX20" fmla="*/ 3754827 w 5824591"/>
              <a:gd name="connsiteY20" fmla="*/ 2628069 h 4525583"/>
              <a:gd name="connsiteX21" fmla="*/ 3834311 w 5824591"/>
              <a:gd name="connsiteY21" fmla="*/ 2656706 h 4525583"/>
              <a:gd name="connsiteX22" fmla="*/ 4066404 w 5824591"/>
              <a:gd name="connsiteY22" fmla="*/ 2717162 h 4525583"/>
              <a:gd name="connsiteX23" fmla="*/ 4438389 w 5824591"/>
              <a:gd name="connsiteY23" fmla="*/ 2866712 h 4525583"/>
              <a:gd name="connsiteX24" fmla="*/ 4804016 w 5824591"/>
              <a:gd name="connsiteY24" fmla="*/ 3051263 h 4525583"/>
              <a:gd name="connsiteX25" fmla="*/ 4943908 w 5824591"/>
              <a:gd name="connsiteY25" fmla="*/ 3251723 h 4525583"/>
              <a:gd name="connsiteX26" fmla="*/ 4978881 w 5824591"/>
              <a:gd name="connsiteY26" fmla="*/ 3468093 h 4525583"/>
              <a:gd name="connsiteX27" fmla="*/ 5017033 w 5824591"/>
              <a:gd name="connsiteY27" fmla="*/ 3668553 h 4525583"/>
              <a:gd name="connsiteX28" fmla="*/ 5039289 w 5824591"/>
              <a:gd name="connsiteY28" fmla="*/ 3690826 h 4525583"/>
              <a:gd name="connsiteX29" fmla="*/ 5112414 w 5824591"/>
              <a:gd name="connsiteY29" fmla="*/ 3706736 h 4525583"/>
              <a:gd name="connsiteX30" fmla="*/ 5195078 w 5824591"/>
              <a:gd name="connsiteY30" fmla="*/ 3690826 h 4525583"/>
              <a:gd name="connsiteX31" fmla="*/ 5306355 w 5824591"/>
              <a:gd name="connsiteY31" fmla="*/ 3687644 h 4525583"/>
              <a:gd name="connsiteX32" fmla="*/ 5439888 w 5824591"/>
              <a:gd name="connsiteY32" fmla="*/ 3722645 h 4525583"/>
              <a:gd name="connsiteX33" fmla="*/ 5513014 w 5824591"/>
              <a:gd name="connsiteY33" fmla="*/ 3738555 h 4525583"/>
              <a:gd name="connsiteX34" fmla="*/ 5621112 w 5824591"/>
              <a:gd name="connsiteY34" fmla="*/ 3760828 h 4525583"/>
              <a:gd name="connsiteX35" fmla="*/ 5719672 w 5824591"/>
              <a:gd name="connsiteY35" fmla="*/ 3818102 h 4525583"/>
              <a:gd name="connsiteX36" fmla="*/ 5795976 w 5824591"/>
              <a:gd name="connsiteY36" fmla="*/ 3932651 h 4525583"/>
              <a:gd name="connsiteX37" fmla="*/ 5824591 w 5824591"/>
              <a:gd name="connsiteY37" fmla="*/ 3989926 h 4525583"/>
              <a:gd name="connsiteX38" fmla="*/ 5735569 w 5824591"/>
              <a:gd name="connsiteY38" fmla="*/ 3989926 h 4525583"/>
              <a:gd name="connsiteX39" fmla="*/ 5659264 w 5824591"/>
              <a:gd name="connsiteY39" fmla="*/ 4050382 h 4525583"/>
              <a:gd name="connsiteX40" fmla="*/ 5595677 w 5824591"/>
              <a:gd name="connsiteY40" fmla="*/ 4231751 h 4525583"/>
              <a:gd name="connsiteX41" fmla="*/ 5503476 w 5824591"/>
              <a:gd name="connsiteY41" fmla="*/ 4320844 h 4525583"/>
              <a:gd name="connsiteX42" fmla="*/ 5487578 w 5824591"/>
              <a:gd name="connsiteY42" fmla="*/ 4349481 h 4525583"/>
              <a:gd name="connsiteX43" fmla="*/ 5439888 w 5824591"/>
              <a:gd name="connsiteY43" fmla="*/ 4432211 h 4525583"/>
              <a:gd name="connsiteX44" fmla="*/ 5341328 w 5824591"/>
              <a:gd name="connsiteY44" fmla="*/ 4416301 h 4525583"/>
              <a:gd name="connsiteX45" fmla="*/ 5319072 w 5824591"/>
              <a:gd name="connsiteY45" fmla="*/ 4387664 h 4525583"/>
              <a:gd name="connsiteX46" fmla="*/ 5306355 w 5824591"/>
              <a:gd name="connsiteY46" fmla="*/ 4397210 h 4525583"/>
              <a:gd name="connsiteX47" fmla="*/ 5137849 w 5824591"/>
              <a:gd name="connsiteY47" fmla="*/ 4346299 h 4525583"/>
              <a:gd name="connsiteX48" fmla="*/ 5102876 w 5824591"/>
              <a:gd name="connsiteY48" fmla="*/ 4215841 h 4525583"/>
              <a:gd name="connsiteX49" fmla="*/ 5090159 w 5824591"/>
              <a:gd name="connsiteY49" fmla="*/ 4241296 h 4525583"/>
              <a:gd name="connsiteX50" fmla="*/ 4988419 w 5824591"/>
              <a:gd name="connsiteY50" fmla="*/ 4282661 h 4525583"/>
              <a:gd name="connsiteX51" fmla="*/ 4918473 w 5824591"/>
              <a:gd name="connsiteY51" fmla="*/ 4203113 h 4525583"/>
              <a:gd name="connsiteX52" fmla="*/ 4858065 w 5824591"/>
              <a:gd name="connsiteY52" fmla="*/ 4018563 h 4525583"/>
              <a:gd name="connsiteX53" fmla="*/ 4823092 w 5824591"/>
              <a:gd name="connsiteY53" fmla="*/ 3989926 h 4525583"/>
              <a:gd name="connsiteX54" fmla="*/ 3716674 w 5824591"/>
              <a:gd name="connsiteY54" fmla="*/ 3999471 h 4525583"/>
              <a:gd name="connsiteX55" fmla="*/ 2161966 w 5824591"/>
              <a:gd name="connsiteY55" fmla="*/ 4012199 h 4525583"/>
              <a:gd name="connsiteX56" fmla="*/ 1042831 w 5824591"/>
              <a:gd name="connsiteY56" fmla="*/ 4021745 h 4525583"/>
              <a:gd name="connsiteX57" fmla="*/ 998320 w 5824591"/>
              <a:gd name="connsiteY57" fmla="*/ 4056746 h 4525583"/>
              <a:gd name="connsiteX58" fmla="*/ 931553 w 5824591"/>
              <a:gd name="connsiteY58" fmla="*/ 4298571 h 4525583"/>
              <a:gd name="connsiteX59" fmla="*/ 899760 w 5824591"/>
              <a:gd name="connsiteY59" fmla="*/ 4349481 h 4525583"/>
              <a:gd name="connsiteX60" fmla="*/ 832993 w 5824591"/>
              <a:gd name="connsiteY60" fmla="*/ 4387664 h 4525583"/>
              <a:gd name="connsiteX61" fmla="*/ 769406 w 5824591"/>
              <a:gd name="connsiteY61" fmla="*/ 4333572 h 4525583"/>
              <a:gd name="connsiteX62" fmla="*/ 759868 w 5824591"/>
              <a:gd name="connsiteY62" fmla="*/ 4320844 h 4525583"/>
              <a:gd name="connsiteX63" fmla="*/ 715357 w 5824591"/>
              <a:gd name="connsiteY63" fmla="*/ 4457666 h 4525583"/>
              <a:gd name="connsiteX64" fmla="*/ 546851 w 5824591"/>
              <a:gd name="connsiteY64" fmla="*/ 4470394 h 4525583"/>
              <a:gd name="connsiteX65" fmla="*/ 486443 w 5824591"/>
              <a:gd name="connsiteY65" fmla="*/ 4499031 h 4525583"/>
              <a:gd name="connsiteX66" fmla="*/ 387883 w 5824591"/>
              <a:gd name="connsiteY66" fmla="*/ 4429029 h 4525583"/>
              <a:gd name="connsiteX67" fmla="*/ 378344 w 5824591"/>
              <a:gd name="connsiteY67" fmla="*/ 4324026 h 4525583"/>
              <a:gd name="connsiteX68" fmla="*/ 263887 w 5824591"/>
              <a:gd name="connsiteY68" fmla="*/ 4257206 h 4525583"/>
              <a:gd name="connsiteX69" fmla="*/ 165327 w 5824591"/>
              <a:gd name="connsiteY69" fmla="*/ 4088565 h 4525583"/>
              <a:gd name="connsiteX70" fmla="*/ 89023 w 5824591"/>
              <a:gd name="connsiteY70" fmla="*/ 4040836 h 4525583"/>
              <a:gd name="connsiteX71" fmla="*/ 0 w 5824591"/>
              <a:gd name="connsiteY71" fmla="*/ 4040836 h 4525583"/>
              <a:gd name="connsiteX72" fmla="*/ 47691 w 5824591"/>
              <a:gd name="connsiteY72" fmla="*/ 3958106 h 4525583"/>
              <a:gd name="connsiteX73" fmla="*/ 82664 w 5824591"/>
              <a:gd name="connsiteY73" fmla="*/ 3894468 h 4525583"/>
              <a:gd name="connsiteX74" fmla="*/ 178045 w 5824591"/>
              <a:gd name="connsiteY74" fmla="*/ 3824466 h 4525583"/>
              <a:gd name="connsiteX75" fmla="*/ 305219 w 5824591"/>
              <a:gd name="connsiteY75" fmla="*/ 3783101 h 4525583"/>
              <a:gd name="connsiteX76" fmla="*/ 378344 w 5824591"/>
              <a:gd name="connsiteY76" fmla="*/ 3776738 h 4525583"/>
              <a:gd name="connsiteX77" fmla="*/ 521415 w 5824591"/>
              <a:gd name="connsiteY77" fmla="*/ 3725827 h 4525583"/>
              <a:gd name="connsiteX78" fmla="*/ 550030 w 5824591"/>
              <a:gd name="connsiteY78" fmla="*/ 3636734 h 4525583"/>
              <a:gd name="connsiteX79" fmla="*/ 619976 w 5824591"/>
              <a:gd name="connsiteY79" fmla="*/ 3334452 h 4525583"/>
              <a:gd name="connsiteX80" fmla="*/ 664487 w 5824591"/>
              <a:gd name="connsiteY80" fmla="*/ 3242177 h 4525583"/>
              <a:gd name="connsiteX81" fmla="*/ 702639 w 5824591"/>
              <a:gd name="connsiteY81" fmla="*/ 3207176 h 4525583"/>
              <a:gd name="connsiteX82" fmla="*/ 1112777 w 5824591"/>
              <a:gd name="connsiteY82" fmla="*/ 2997170 h 4525583"/>
              <a:gd name="connsiteX83" fmla="*/ 1475224 w 5824591"/>
              <a:gd name="connsiteY83" fmla="*/ 2838075 h 4525583"/>
              <a:gd name="connsiteX84" fmla="*/ 1704138 w 5824591"/>
              <a:gd name="connsiteY84" fmla="*/ 2755345 h 4525583"/>
              <a:gd name="connsiteX85" fmla="*/ 1828133 w 5824591"/>
              <a:gd name="connsiteY85" fmla="*/ 2688525 h 4525583"/>
              <a:gd name="connsiteX86" fmla="*/ 2012536 w 5824591"/>
              <a:gd name="connsiteY86" fmla="*/ 2535794 h 4525583"/>
              <a:gd name="connsiteX87" fmla="*/ 2111096 w 5824591"/>
              <a:gd name="connsiteY87" fmla="*/ 2430791 h 4525583"/>
              <a:gd name="connsiteX88" fmla="*/ 2120635 w 5824591"/>
              <a:gd name="connsiteY88" fmla="*/ 2421245 h 4525583"/>
              <a:gd name="connsiteX89" fmla="*/ 2177863 w 5824591"/>
              <a:gd name="connsiteY89" fmla="*/ 2223967 h 4525583"/>
              <a:gd name="connsiteX90" fmla="*/ 2139711 w 5824591"/>
              <a:gd name="connsiteY90" fmla="*/ 1998051 h 4525583"/>
              <a:gd name="connsiteX91" fmla="*/ 2041151 w 5824591"/>
              <a:gd name="connsiteY91" fmla="*/ 1867593 h 4525583"/>
              <a:gd name="connsiteX92" fmla="*/ 1913976 w 5824591"/>
              <a:gd name="connsiteY92" fmla="*/ 1648041 h 4525583"/>
              <a:gd name="connsiteX93" fmla="*/ 1891721 w 5824591"/>
              <a:gd name="connsiteY93" fmla="*/ 1469854 h 4525583"/>
              <a:gd name="connsiteX94" fmla="*/ 1863106 w 5824591"/>
              <a:gd name="connsiteY94" fmla="*/ 1263030 h 4525583"/>
              <a:gd name="connsiteX95" fmla="*/ 1863106 w 5824591"/>
              <a:gd name="connsiteY95" fmla="*/ 1215302 h 4525583"/>
              <a:gd name="connsiteX96" fmla="*/ 1952128 w 5824591"/>
              <a:gd name="connsiteY96" fmla="*/ 1161209 h 4525583"/>
              <a:gd name="connsiteX97" fmla="*/ 1964846 w 5824591"/>
              <a:gd name="connsiteY97" fmla="*/ 1164391 h 4525583"/>
              <a:gd name="connsiteX98" fmla="*/ 1945770 w 5824591"/>
              <a:gd name="connsiteY98" fmla="*/ 804836 h 4525583"/>
              <a:gd name="connsiteX99" fmla="*/ 1996640 w 5824591"/>
              <a:gd name="connsiteY99" fmla="*/ 454826 h 4525583"/>
              <a:gd name="connsiteX100" fmla="*/ 2104738 w 5824591"/>
              <a:gd name="connsiteY100" fmla="*/ 289367 h 4525583"/>
              <a:gd name="connsiteX101" fmla="*/ 2168325 w 5824591"/>
              <a:gd name="connsiteY101" fmla="*/ 193909 h 4525583"/>
              <a:gd name="connsiteX102" fmla="*/ 2330473 w 5824591"/>
              <a:gd name="connsiteY102" fmla="*/ 79361 h 4525583"/>
              <a:gd name="connsiteX103" fmla="*/ 2495799 w 5824591"/>
              <a:gd name="connsiteY103" fmla="*/ 22086 h 4525583"/>
              <a:gd name="connsiteX104" fmla="*/ 2624564 w 5824591"/>
              <a:gd name="connsiteY104" fmla="*/ 211 h 4525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5824591" h="4525583">
                <a:moveTo>
                  <a:pt x="2624564" y="211"/>
                </a:moveTo>
                <a:cubicBezTo>
                  <a:pt x="2667485" y="-982"/>
                  <a:pt x="2710407" y="2995"/>
                  <a:pt x="2753328" y="9359"/>
                </a:cubicBezTo>
                <a:cubicBezTo>
                  <a:pt x="2823273" y="15723"/>
                  <a:pt x="2890040" y="28450"/>
                  <a:pt x="2953627" y="50724"/>
                </a:cubicBezTo>
                <a:cubicBezTo>
                  <a:pt x="3020394" y="76179"/>
                  <a:pt x="3077622" y="114362"/>
                  <a:pt x="3138030" y="146181"/>
                </a:cubicBezTo>
                <a:cubicBezTo>
                  <a:pt x="3192079" y="174818"/>
                  <a:pt x="3242949" y="206637"/>
                  <a:pt x="3296998" y="235274"/>
                </a:cubicBezTo>
                <a:cubicBezTo>
                  <a:pt x="3300178" y="238456"/>
                  <a:pt x="3303357" y="241638"/>
                  <a:pt x="3306537" y="241638"/>
                </a:cubicBezTo>
                <a:cubicBezTo>
                  <a:pt x="3366944" y="305276"/>
                  <a:pt x="3430532" y="365732"/>
                  <a:pt x="3468684" y="448462"/>
                </a:cubicBezTo>
                <a:cubicBezTo>
                  <a:pt x="3478222" y="464372"/>
                  <a:pt x="3484581" y="483463"/>
                  <a:pt x="3481401" y="502554"/>
                </a:cubicBezTo>
                <a:cubicBezTo>
                  <a:pt x="3478222" y="566193"/>
                  <a:pt x="3497298" y="626649"/>
                  <a:pt x="3513195" y="687105"/>
                </a:cubicBezTo>
                <a:cubicBezTo>
                  <a:pt x="3535451" y="788926"/>
                  <a:pt x="3529092" y="890747"/>
                  <a:pt x="3519554" y="992568"/>
                </a:cubicBezTo>
                <a:cubicBezTo>
                  <a:pt x="3516374" y="1018024"/>
                  <a:pt x="3510016" y="1046661"/>
                  <a:pt x="3503657" y="1072116"/>
                </a:cubicBezTo>
                <a:cubicBezTo>
                  <a:pt x="3500478" y="1091207"/>
                  <a:pt x="3500478" y="1100753"/>
                  <a:pt x="3522733" y="1103935"/>
                </a:cubicBezTo>
                <a:cubicBezTo>
                  <a:pt x="3551347" y="1107117"/>
                  <a:pt x="3554527" y="1126208"/>
                  <a:pt x="3551347" y="1148482"/>
                </a:cubicBezTo>
                <a:cubicBezTo>
                  <a:pt x="3544989" y="1180301"/>
                  <a:pt x="3538630" y="1212120"/>
                  <a:pt x="3535451" y="1247121"/>
                </a:cubicBezTo>
                <a:cubicBezTo>
                  <a:pt x="3525912" y="1358488"/>
                  <a:pt x="3516374" y="1469854"/>
                  <a:pt x="3510016" y="1581221"/>
                </a:cubicBezTo>
                <a:cubicBezTo>
                  <a:pt x="3500478" y="1705316"/>
                  <a:pt x="3497298" y="1829410"/>
                  <a:pt x="3484581" y="1953504"/>
                </a:cubicBezTo>
                <a:cubicBezTo>
                  <a:pt x="3468684" y="2061689"/>
                  <a:pt x="3417814" y="2160328"/>
                  <a:pt x="3357406" y="2249422"/>
                </a:cubicBezTo>
                <a:cubicBezTo>
                  <a:pt x="3341509" y="2271695"/>
                  <a:pt x="3341509" y="2281241"/>
                  <a:pt x="3363765" y="2297151"/>
                </a:cubicBezTo>
                <a:cubicBezTo>
                  <a:pt x="3398738" y="2322606"/>
                  <a:pt x="3433711" y="2348061"/>
                  <a:pt x="3459146" y="2383062"/>
                </a:cubicBezTo>
                <a:cubicBezTo>
                  <a:pt x="3510016" y="2453064"/>
                  <a:pt x="3576782" y="2510338"/>
                  <a:pt x="3649908" y="2558067"/>
                </a:cubicBezTo>
                <a:cubicBezTo>
                  <a:pt x="3688060" y="2580340"/>
                  <a:pt x="3719854" y="2608977"/>
                  <a:pt x="3754827" y="2628069"/>
                </a:cubicBezTo>
                <a:cubicBezTo>
                  <a:pt x="3780261" y="2643978"/>
                  <a:pt x="3808876" y="2656706"/>
                  <a:pt x="3834311" y="2656706"/>
                </a:cubicBezTo>
                <a:cubicBezTo>
                  <a:pt x="3916974" y="2659888"/>
                  <a:pt x="3993279" y="2688525"/>
                  <a:pt x="4066404" y="2717162"/>
                </a:cubicBezTo>
                <a:cubicBezTo>
                  <a:pt x="4190399" y="2768073"/>
                  <a:pt x="4317574" y="2812620"/>
                  <a:pt x="4438389" y="2866712"/>
                </a:cubicBezTo>
                <a:cubicBezTo>
                  <a:pt x="4562385" y="2923986"/>
                  <a:pt x="4680021" y="2997170"/>
                  <a:pt x="4804016" y="3051263"/>
                </a:cubicBezTo>
                <a:cubicBezTo>
                  <a:pt x="4899397" y="3092627"/>
                  <a:pt x="4921652" y="3168993"/>
                  <a:pt x="4943908" y="3251723"/>
                </a:cubicBezTo>
                <a:cubicBezTo>
                  <a:pt x="4966164" y="3324907"/>
                  <a:pt x="4972522" y="3394909"/>
                  <a:pt x="4978881" y="3468093"/>
                </a:cubicBezTo>
                <a:cubicBezTo>
                  <a:pt x="4982060" y="3538095"/>
                  <a:pt x="5001137" y="3601733"/>
                  <a:pt x="5017033" y="3668553"/>
                </a:cubicBezTo>
                <a:cubicBezTo>
                  <a:pt x="5020213" y="3678099"/>
                  <a:pt x="5029751" y="3687644"/>
                  <a:pt x="5039289" y="3690826"/>
                </a:cubicBezTo>
                <a:cubicBezTo>
                  <a:pt x="5064724" y="3697190"/>
                  <a:pt x="5086979" y="3700372"/>
                  <a:pt x="5112414" y="3706736"/>
                </a:cubicBezTo>
                <a:cubicBezTo>
                  <a:pt x="5141028" y="3713100"/>
                  <a:pt x="5169642" y="3709918"/>
                  <a:pt x="5195078" y="3690826"/>
                </a:cubicBezTo>
                <a:cubicBezTo>
                  <a:pt x="5236409" y="3659007"/>
                  <a:pt x="5265024" y="3655825"/>
                  <a:pt x="5306355" y="3687644"/>
                </a:cubicBezTo>
                <a:cubicBezTo>
                  <a:pt x="5347686" y="3716281"/>
                  <a:pt x="5389018" y="3732191"/>
                  <a:pt x="5439888" y="3722645"/>
                </a:cubicBezTo>
                <a:cubicBezTo>
                  <a:pt x="5462144" y="3719463"/>
                  <a:pt x="5490758" y="3729009"/>
                  <a:pt x="5513014" y="3738555"/>
                </a:cubicBezTo>
                <a:cubicBezTo>
                  <a:pt x="5547986" y="3751282"/>
                  <a:pt x="5582960" y="3764010"/>
                  <a:pt x="5621112" y="3760828"/>
                </a:cubicBezTo>
                <a:cubicBezTo>
                  <a:pt x="5665623" y="3760828"/>
                  <a:pt x="5697416" y="3786283"/>
                  <a:pt x="5719672" y="3818102"/>
                </a:cubicBezTo>
                <a:cubicBezTo>
                  <a:pt x="5748286" y="3856285"/>
                  <a:pt x="5770542" y="3894468"/>
                  <a:pt x="5795976" y="3932651"/>
                </a:cubicBezTo>
                <a:cubicBezTo>
                  <a:pt x="5805515" y="3948561"/>
                  <a:pt x="5811874" y="3964470"/>
                  <a:pt x="5824591" y="3989926"/>
                </a:cubicBezTo>
                <a:cubicBezTo>
                  <a:pt x="5789618" y="3989926"/>
                  <a:pt x="5764183" y="3989926"/>
                  <a:pt x="5735569" y="3989926"/>
                </a:cubicBezTo>
                <a:cubicBezTo>
                  <a:pt x="5691058" y="3989926"/>
                  <a:pt x="5671982" y="4005835"/>
                  <a:pt x="5659264" y="4050382"/>
                </a:cubicBezTo>
                <a:cubicBezTo>
                  <a:pt x="5637008" y="4110838"/>
                  <a:pt x="5617932" y="4171294"/>
                  <a:pt x="5595677" y="4231751"/>
                </a:cubicBezTo>
                <a:cubicBezTo>
                  <a:pt x="5576601" y="4273115"/>
                  <a:pt x="5554345" y="4311298"/>
                  <a:pt x="5503476" y="4320844"/>
                </a:cubicBezTo>
                <a:cubicBezTo>
                  <a:pt x="5497116" y="4324026"/>
                  <a:pt x="5487578" y="4339936"/>
                  <a:pt x="5487578" y="4349481"/>
                </a:cubicBezTo>
                <a:cubicBezTo>
                  <a:pt x="5481220" y="4384482"/>
                  <a:pt x="5471682" y="4413119"/>
                  <a:pt x="5439888" y="4432211"/>
                </a:cubicBezTo>
                <a:cubicBezTo>
                  <a:pt x="5401736" y="4454484"/>
                  <a:pt x="5366763" y="4448120"/>
                  <a:pt x="5341328" y="4416301"/>
                </a:cubicBezTo>
                <a:cubicBezTo>
                  <a:pt x="5331790" y="4406756"/>
                  <a:pt x="5325431" y="4397210"/>
                  <a:pt x="5319072" y="4387664"/>
                </a:cubicBezTo>
                <a:cubicBezTo>
                  <a:pt x="5312714" y="4390846"/>
                  <a:pt x="5309534" y="4394028"/>
                  <a:pt x="5306355" y="4397210"/>
                </a:cubicBezTo>
                <a:cubicBezTo>
                  <a:pt x="5261844" y="4451302"/>
                  <a:pt x="5160104" y="4425847"/>
                  <a:pt x="5137849" y="4346299"/>
                </a:cubicBezTo>
                <a:cubicBezTo>
                  <a:pt x="5128311" y="4304935"/>
                  <a:pt x="5115594" y="4263570"/>
                  <a:pt x="5102876" y="4215841"/>
                </a:cubicBezTo>
                <a:cubicBezTo>
                  <a:pt x="5096517" y="4228569"/>
                  <a:pt x="5093338" y="4234933"/>
                  <a:pt x="5090159" y="4241296"/>
                </a:cubicBezTo>
                <a:cubicBezTo>
                  <a:pt x="5074262" y="4285843"/>
                  <a:pt x="5032930" y="4304935"/>
                  <a:pt x="4988419" y="4282661"/>
                </a:cubicBezTo>
                <a:cubicBezTo>
                  <a:pt x="4953446" y="4266752"/>
                  <a:pt x="4931191" y="4238114"/>
                  <a:pt x="4918473" y="4203113"/>
                </a:cubicBezTo>
                <a:cubicBezTo>
                  <a:pt x="4896218" y="4142657"/>
                  <a:pt x="4877141" y="4082201"/>
                  <a:pt x="4858065" y="4018563"/>
                </a:cubicBezTo>
                <a:cubicBezTo>
                  <a:pt x="4851707" y="3996289"/>
                  <a:pt x="4842168" y="3989926"/>
                  <a:pt x="4823092" y="3989926"/>
                </a:cubicBezTo>
                <a:cubicBezTo>
                  <a:pt x="4454286" y="3993107"/>
                  <a:pt x="4085480" y="3996289"/>
                  <a:pt x="3716674" y="3999471"/>
                </a:cubicBezTo>
                <a:cubicBezTo>
                  <a:pt x="3198438" y="4005835"/>
                  <a:pt x="2680202" y="4009017"/>
                  <a:pt x="2161966" y="4012199"/>
                </a:cubicBezTo>
                <a:cubicBezTo>
                  <a:pt x="1789981" y="4015381"/>
                  <a:pt x="1414816" y="4018563"/>
                  <a:pt x="1042831" y="4021745"/>
                </a:cubicBezTo>
                <a:cubicBezTo>
                  <a:pt x="1014217" y="4021745"/>
                  <a:pt x="1004679" y="4028108"/>
                  <a:pt x="998320" y="4056746"/>
                </a:cubicBezTo>
                <a:cubicBezTo>
                  <a:pt x="979244" y="4139475"/>
                  <a:pt x="953809" y="4219023"/>
                  <a:pt x="931553" y="4298571"/>
                </a:cubicBezTo>
                <a:cubicBezTo>
                  <a:pt x="925195" y="4317662"/>
                  <a:pt x="912477" y="4333572"/>
                  <a:pt x="899760" y="4349481"/>
                </a:cubicBezTo>
                <a:cubicBezTo>
                  <a:pt x="883863" y="4374936"/>
                  <a:pt x="864787" y="4390846"/>
                  <a:pt x="832993" y="4387664"/>
                </a:cubicBezTo>
                <a:cubicBezTo>
                  <a:pt x="798020" y="4381300"/>
                  <a:pt x="775765" y="4368573"/>
                  <a:pt x="769406" y="4333572"/>
                </a:cubicBezTo>
                <a:cubicBezTo>
                  <a:pt x="766226" y="4330390"/>
                  <a:pt x="763047" y="4324026"/>
                  <a:pt x="759868" y="4320844"/>
                </a:cubicBezTo>
                <a:cubicBezTo>
                  <a:pt x="743971" y="4368573"/>
                  <a:pt x="731254" y="4413119"/>
                  <a:pt x="715357" y="4457666"/>
                </a:cubicBezTo>
                <a:cubicBezTo>
                  <a:pt x="686743" y="4534032"/>
                  <a:pt x="594541" y="4556305"/>
                  <a:pt x="546851" y="4470394"/>
                </a:cubicBezTo>
                <a:cubicBezTo>
                  <a:pt x="527774" y="4479939"/>
                  <a:pt x="508698" y="4495849"/>
                  <a:pt x="486443" y="4499031"/>
                </a:cubicBezTo>
                <a:cubicBezTo>
                  <a:pt x="438752" y="4511759"/>
                  <a:pt x="394241" y="4479939"/>
                  <a:pt x="387883" y="4429029"/>
                </a:cubicBezTo>
                <a:cubicBezTo>
                  <a:pt x="384703" y="4394028"/>
                  <a:pt x="381524" y="4362209"/>
                  <a:pt x="378344" y="4324026"/>
                </a:cubicBezTo>
                <a:cubicBezTo>
                  <a:pt x="324295" y="4330390"/>
                  <a:pt x="289322" y="4298571"/>
                  <a:pt x="263887" y="4257206"/>
                </a:cubicBezTo>
                <a:cubicBezTo>
                  <a:pt x="232094" y="4199932"/>
                  <a:pt x="200300" y="4145839"/>
                  <a:pt x="165327" y="4088565"/>
                </a:cubicBezTo>
                <a:cubicBezTo>
                  <a:pt x="149430" y="4059927"/>
                  <a:pt x="127175" y="4037654"/>
                  <a:pt x="89023" y="4040836"/>
                </a:cubicBezTo>
                <a:cubicBezTo>
                  <a:pt x="63588" y="4044018"/>
                  <a:pt x="38153" y="4040836"/>
                  <a:pt x="0" y="4040836"/>
                </a:cubicBezTo>
                <a:cubicBezTo>
                  <a:pt x="19077" y="4009017"/>
                  <a:pt x="31794" y="3983562"/>
                  <a:pt x="47691" y="3958106"/>
                </a:cubicBezTo>
                <a:cubicBezTo>
                  <a:pt x="57229" y="3935833"/>
                  <a:pt x="73126" y="3916742"/>
                  <a:pt x="82664" y="3894468"/>
                </a:cubicBezTo>
                <a:cubicBezTo>
                  <a:pt x="104919" y="3856285"/>
                  <a:pt x="130354" y="3827648"/>
                  <a:pt x="178045" y="3824466"/>
                </a:cubicBezTo>
                <a:cubicBezTo>
                  <a:pt x="222556" y="3821284"/>
                  <a:pt x="267067" y="3814921"/>
                  <a:pt x="305219" y="3783101"/>
                </a:cubicBezTo>
                <a:cubicBezTo>
                  <a:pt x="321116" y="3770374"/>
                  <a:pt x="356089" y="3770374"/>
                  <a:pt x="378344" y="3776738"/>
                </a:cubicBezTo>
                <a:cubicBezTo>
                  <a:pt x="441932" y="3795829"/>
                  <a:pt x="486443" y="3767192"/>
                  <a:pt x="521415" y="3725827"/>
                </a:cubicBezTo>
                <a:cubicBezTo>
                  <a:pt x="540492" y="3703554"/>
                  <a:pt x="543671" y="3665371"/>
                  <a:pt x="550030" y="3636734"/>
                </a:cubicBezTo>
                <a:cubicBezTo>
                  <a:pt x="572285" y="3534913"/>
                  <a:pt x="594541" y="3433092"/>
                  <a:pt x="619976" y="3334452"/>
                </a:cubicBezTo>
                <a:cubicBezTo>
                  <a:pt x="629514" y="3302633"/>
                  <a:pt x="645411" y="3270814"/>
                  <a:pt x="664487" y="3242177"/>
                </a:cubicBezTo>
                <a:cubicBezTo>
                  <a:pt x="670846" y="3226268"/>
                  <a:pt x="686743" y="3213540"/>
                  <a:pt x="702639" y="3207176"/>
                </a:cubicBezTo>
                <a:cubicBezTo>
                  <a:pt x="839352" y="3137174"/>
                  <a:pt x="972886" y="3063990"/>
                  <a:pt x="1112777" y="2997170"/>
                </a:cubicBezTo>
                <a:cubicBezTo>
                  <a:pt x="1230413" y="2939896"/>
                  <a:pt x="1351229" y="2888985"/>
                  <a:pt x="1475224" y="2838075"/>
                </a:cubicBezTo>
                <a:cubicBezTo>
                  <a:pt x="1548349" y="2806256"/>
                  <a:pt x="1627833" y="2787164"/>
                  <a:pt x="1704138" y="2755345"/>
                </a:cubicBezTo>
                <a:cubicBezTo>
                  <a:pt x="1745470" y="2739436"/>
                  <a:pt x="1789981" y="2717162"/>
                  <a:pt x="1828133" y="2688525"/>
                </a:cubicBezTo>
                <a:cubicBezTo>
                  <a:pt x="1891721" y="2640797"/>
                  <a:pt x="1952128" y="2589886"/>
                  <a:pt x="2012536" y="2535794"/>
                </a:cubicBezTo>
                <a:cubicBezTo>
                  <a:pt x="2050689" y="2503974"/>
                  <a:pt x="2079303" y="2465792"/>
                  <a:pt x="2111096" y="2430791"/>
                </a:cubicBezTo>
                <a:cubicBezTo>
                  <a:pt x="2114276" y="2427609"/>
                  <a:pt x="2117455" y="2424427"/>
                  <a:pt x="2120635" y="2421245"/>
                </a:cubicBezTo>
                <a:cubicBezTo>
                  <a:pt x="2187401" y="2370335"/>
                  <a:pt x="2181043" y="2293969"/>
                  <a:pt x="2177863" y="2223967"/>
                </a:cubicBezTo>
                <a:cubicBezTo>
                  <a:pt x="2171504" y="2147601"/>
                  <a:pt x="2149249" y="2074417"/>
                  <a:pt x="2139711" y="1998051"/>
                </a:cubicBezTo>
                <a:cubicBezTo>
                  <a:pt x="2133352" y="1931231"/>
                  <a:pt x="2085662" y="1896230"/>
                  <a:pt x="2041151" y="1867593"/>
                </a:cubicBezTo>
                <a:cubicBezTo>
                  <a:pt x="1958487" y="1813501"/>
                  <a:pt x="1929873" y="1733953"/>
                  <a:pt x="1913976" y="1648041"/>
                </a:cubicBezTo>
                <a:cubicBezTo>
                  <a:pt x="1901259" y="1587585"/>
                  <a:pt x="1898079" y="1530311"/>
                  <a:pt x="1891721" y="1469854"/>
                </a:cubicBezTo>
                <a:cubicBezTo>
                  <a:pt x="1882182" y="1399853"/>
                  <a:pt x="1869465" y="1329851"/>
                  <a:pt x="1863106" y="1263030"/>
                </a:cubicBezTo>
                <a:cubicBezTo>
                  <a:pt x="1859927" y="1247121"/>
                  <a:pt x="1859927" y="1231211"/>
                  <a:pt x="1863106" y="1215302"/>
                </a:cubicBezTo>
                <a:cubicBezTo>
                  <a:pt x="1869465" y="1161209"/>
                  <a:pt x="1898079" y="1142118"/>
                  <a:pt x="1952128" y="1161209"/>
                </a:cubicBezTo>
                <a:cubicBezTo>
                  <a:pt x="1955308" y="1164391"/>
                  <a:pt x="1958487" y="1164391"/>
                  <a:pt x="1964846" y="1164391"/>
                </a:cubicBezTo>
                <a:cubicBezTo>
                  <a:pt x="1958487" y="1043479"/>
                  <a:pt x="1955308" y="922566"/>
                  <a:pt x="1945770" y="804836"/>
                </a:cubicBezTo>
                <a:cubicBezTo>
                  <a:pt x="1939411" y="683923"/>
                  <a:pt x="1952128" y="566193"/>
                  <a:pt x="1996640" y="454826"/>
                </a:cubicBezTo>
                <a:cubicBezTo>
                  <a:pt x="2018895" y="394370"/>
                  <a:pt x="2066585" y="343459"/>
                  <a:pt x="2104738" y="289367"/>
                </a:cubicBezTo>
                <a:cubicBezTo>
                  <a:pt x="2126993" y="257548"/>
                  <a:pt x="2149249" y="225728"/>
                  <a:pt x="2168325" y="193909"/>
                </a:cubicBezTo>
                <a:cubicBezTo>
                  <a:pt x="2206477" y="130271"/>
                  <a:pt x="2263706" y="101634"/>
                  <a:pt x="2330473" y="79361"/>
                </a:cubicBezTo>
                <a:cubicBezTo>
                  <a:pt x="2387701" y="63451"/>
                  <a:pt x="2441750" y="41178"/>
                  <a:pt x="2495799" y="22086"/>
                </a:cubicBezTo>
                <a:cubicBezTo>
                  <a:pt x="2538721" y="7768"/>
                  <a:pt x="2581642" y="1404"/>
                  <a:pt x="2624564" y="211"/>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12800" y="1600203"/>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8229600" y="1600203"/>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C9B80AA9-DE97-4D65-8BB9-E1B06786BCD0}" type="datetime1">
              <a:rPr lang="id-ID" altLang="zh-CN" smtClean="0"/>
            </a:fld>
            <a:endParaRPr lang="en-US"/>
          </a:p>
        </p:txBody>
      </p:sp>
      <p:sp>
        <p:nvSpPr>
          <p:cNvPr id="6" name="页脚占位符 5"/>
          <p:cNvSpPr>
            <a:spLocks noGrp="1"/>
          </p:cNvSpPr>
          <p:nvPr>
            <p:ph type="ftr" sz="quarter" idx="11"/>
          </p:nvPr>
        </p:nvSpPr>
        <p:spPr/>
        <p:txBody>
          <a:bodyPr/>
          <a:lstStyle/>
          <a:p>
            <a:r>
              <a:rPr lang="en-US"/>
              <a:t>Startup Presentation</a:t>
            </a:r>
            <a:endParaRPr lang="en-US"/>
          </a:p>
        </p:txBody>
      </p:sp>
      <p:sp>
        <p:nvSpPr>
          <p:cNvPr id="7" name="灯片编号占位符 6"/>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43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 y="0"/>
            <a:ext cx="6096000" cy="6858000"/>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6000" h="6858000">
                <a:moveTo>
                  <a:pt x="0" y="0"/>
                </a:moveTo>
                <a:lnTo>
                  <a:pt x="6096000" y="0"/>
                </a:lnTo>
                <a:lnTo>
                  <a:pt x="6096000" y="6858000"/>
                </a:lnTo>
                <a:lnTo>
                  <a:pt x="0" y="6858000"/>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
        <p:nvSpPr>
          <p:cNvPr id="47" name="Picture Placeholder 11"/>
          <p:cNvSpPr>
            <a:spLocks noGrp="1"/>
          </p:cNvSpPr>
          <p:nvPr>
            <p:ph type="pic" sz="quarter" idx="10" hasCustomPrompt="1"/>
          </p:nvPr>
        </p:nvSpPr>
        <p:spPr>
          <a:xfrm>
            <a:off x="1892993"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48" name="Picture Placeholder 12"/>
          <p:cNvSpPr>
            <a:spLocks noGrp="1"/>
          </p:cNvSpPr>
          <p:nvPr>
            <p:ph type="pic" sz="quarter" idx="11" hasCustomPrompt="1"/>
          </p:nvPr>
        </p:nvSpPr>
        <p:spPr>
          <a:xfrm>
            <a:off x="5602300"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49" name="Picture Placeholder 13"/>
          <p:cNvSpPr>
            <a:spLocks noGrp="1"/>
          </p:cNvSpPr>
          <p:nvPr>
            <p:ph type="pic" sz="quarter" idx="12" hasCustomPrompt="1"/>
          </p:nvPr>
        </p:nvSpPr>
        <p:spPr>
          <a:xfrm>
            <a:off x="9311607"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
        <p:nvSpPr>
          <p:cNvPr id="47" name="Picture Placeholder 11"/>
          <p:cNvSpPr>
            <a:spLocks noGrp="1"/>
          </p:cNvSpPr>
          <p:nvPr>
            <p:ph type="pic" sz="quarter" idx="10" hasCustomPrompt="1"/>
          </p:nvPr>
        </p:nvSpPr>
        <p:spPr>
          <a:xfrm>
            <a:off x="1070018" y="1978362"/>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48" name="Picture Placeholder 12"/>
          <p:cNvSpPr>
            <a:spLocks noGrp="1"/>
          </p:cNvSpPr>
          <p:nvPr>
            <p:ph type="pic" sz="quarter" idx="11" hasCustomPrompt="1"/>
          </p:nvPr>
        </p:nvSpPr>
        <p:spPr>
          <a:xfrm>
            <a:off x="6839753" y="1978362"/>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49" name="Picture Placeholder 13"/>
          <p:cNvSpPr>
            <a:spLocks noGrp="1"/>
          </p:cNvSpPr>
          <p:nvPr>
            <p:ph type="pic" sz="quarter" idx="12" hasCustomPrompt="1"/>
          </p:nvPr>
        </p:nvSpPr>
        <p:spPr>
          <a:xfrm>
            <a:off x="1070018" y="4173531"/>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50" name="Picture Placeholder 14"/>
          <p:cNvSpPr>
            <a:spLocks noGrp="1"/>
          </p:cNvSpPr>
          <p:nvPr>
            <p:ph type="pic" sz="quarter" idx="13" hasCustomPrompt="1"/>
          </p:nvPr>
        </p:nvSpPr>
        <p:spPr>
          <a:xfrm>
            <a:off x="6839753" y="4173531"/>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3E9D28CB-D3C5-4026-B94D-06B4CF30BC66}" type="datetime1">
              <a:rPr lang="id-ID" altLang="zh-CN" smtClean="0"/>
            </a:fld>
            <a:endParaRPr lang="en-US"/>
          </a:p>
        </p:txBody>
      </p:sp>
      <p:sp>
        <p:nvSpPr>
          <p:cNvPr id="8" name="页脚占位符 7"/>
          <p:cNvSpPr>
            <a:spLocks noGrp="1"/>
          </p:cNvSpPr>
          <p:nvPr>
            <p:ph type="ftr" sz="quarter" idx="11"/>
          </p:nvPr>
        </p:nvSpPr>
        <p:spPr/>
        <p:txBody>
          <a:bodyPr/>
          <a:lstStyle/>
          <a:p>
            <a:r>
              <a:rPr lang="en-US"/>
              <a:t>Startup Presentation</a:t>
            </a:r>
            <a:endParaRPr lang="en-US"/>
          </a:p>
        </p:txBody>
      </p:sp>
      <p:sp>
        <p:nvSpPr>
          <p:cNvPr id="9" name="灯片编号占位符 8"/>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646B2D1A-4817-440E-98A4-02C04FAB5599}" type="datetime1">
              <a:rPr lang="id-ID" altLang="zh-CN" smtClean="0"/>
            </a:fld>
            <a:endParaRPr lang="en-US"/>
          </a:p>
        </p:txBody>
      </p:sp>
      <p:sp>
        <p:nvSpPr>
          <p:cNvPr id="4" name="页脚占位符 3"/>
          <p:cNvSpPr>
            <a:spLocks noGrp="1"/>
          </p:cNvSpPr>
          <p:nvPr>
            <p:ph type="ftr" sz="quarter" idx="11"/>
          </p:nvPr>
        </p:nvSpPr>
        <p:spPr/>
        <p:txBody>
          <a:bodyPr/>
          <a:lstStyle/>
          <a:p>
            <a:r>
              <a:rPr lang="en-US"/>
              <a:t>Startup Presentation</a:t>
            </a:r>
            <a:endParaRPr lang="en-US"/>
          </a:p>
        </p:txBody>
      </p:sp>
      <p:sp>
        <p:nvSpPr>
          <p:cNvPr id="5" name="灯片编号占位符 4"/>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0D7BA40-9C76-471D-AA22-8A324E80EC5E}" type="datetime1">
              <a:rPr lang="id-ID" altLang="zh-CN" smtClean="0"/>
            </a:fld>
            <a:endParaRPr lang="en-US"/>
          </a:p>
        </p:txBody>
      </p:sp>
      <p:sp>
        <p:nvSpPr>
          <p:cNvPr id="3" name="页脚占位符 2"/>
          <p:cNvSpPr>
            <a:spLocks noGrp="1"/>
          </p:cNvSpPr>
          <p:nvPr>
            <p:ph type="ftr" sz="quarter" idx="11"/>
          </p:nvPr>
        </p:nvSpPr>
        <p:spPr/>
        <p:txBody>
          <a:bodyPr/>
          <a:lstStyle/>
          <a:p>
            <a:r>
              <a:rPr lang="en-US"/>
              <a:t>Startup Presentation</a:t>
            </a:r>
            <a:endParaRPr lang="en-US"/>
          </a:p>
        </p:txBody>
      </p:sp>
      <p:sp>
        <p:nvSpPr>
          <p:cNvPr id="4" name="灯片编号占位符 3"/>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2" y="273050"/>
            <a:ext cx="4011084" cy="1162050"/>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B9A053A1-681A-4FE7-BF45-D5BAB0C264FE}" type="datetime1">
              <a:rPr lang="id-ID" altLang="zh-CN" smtClean="0"/>
            </a:fld>
            <a:endParaRPr lang="en-US"/>
          </a:p>
        </p:txBody>
      </p:sp>
      <p:sp>
        <p:nvSpPr>
          <p:cNvPr id="6" name="页脚占位符 5"/>
          <p:cNvSpPr>
            <a:spLocks noGrp="1"/>
          </p:cNvSpPr>
          <p:nvPr>
            <p:ph type="ftr" sz="quarter" idx="11"/>
          </p:nvPr>
        </p:nvSpPr>
        <p:spPr/>
        <p:txBody>
          <a:bodyPr/>
          <a:lstStyle/>
          <a:p>
            <a:r>
              <a:rPr lang="en-US"/>
              <a:t>Startup Presentation</a:t>
            </a:r>
            <a:endParaRPr lang="en-US"/>
          </a:p>
        </p:txBody>
      </p:sp>
      <p:sp>
        <p:nvSpPr>
          <p:cNvPr id="7" name="灯片编号占位符 6"/>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138F7A4D-81BB-4FE1-900D-2FB0A82DC7B5}" type="datetime1">
              <a:rPr lang="id-ID" altLang="zh-CN" smtClean="0"/>
            </a:fld>
            <a:endParaRPr lang="en-US"/>
          </a:p>
        </p:txBody>
      </p:sp>
      <p:sp>
        <p:nvSpPr>
          <p:cNvPr id="6" name="页脚占位符 5"/>
          <p:cNvSpPr>
            <a:spLocks noGrp="1"/>
          </p:cNvSpPr>
          <p:nvPr>
            <p:ph type="ftr" sz="quarter" idx="11"/>
          </p:nvPr>
        </p:nvSpPr>
        <p:spPr/>
        <p:txBody>
          <a:bodyPr/>
          <a:lstStyle/>
          <a:p>
            <a:r>
              <a:rPr lang="en-US"/>
              <a:t>Startup Presentation</a:t>
            </a:r>
            <a:endParaRPr lang="en-US"/>
          </a:p>
        </p:txBody>
      </p:sp>
      <p:sp>
        <p:nvSpPr>
          <p:cNvPr id="7" name="灯片编号占位符 6"/>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3" Type="http://schemas.openxmlformats.org/officeDocument/2006/relationships/theme" Target="../theme/theme1.xml"/><Relationship Id="rId42" Type="http://schemas.openxmlformats.org/officeDocument/2006/relationships/slideLayout" Target="../slideLayouts/slideLayout42.xml"/><Relationship Id="rId41" Type="http://schemas.openxmlformats.org/officeDocument/2006/relationships/slideLayout" Target="../slideLayouts/slideLayout41.xml"/><Relationship Id="rId40" Type="http://schemas.openxmlformats.org/officeDocument/2006/relationships/slideLayout" Target="../slideLayouts/slideLayout40.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09600" y="1600203"/>
            <a:ext cx="10972800" cy="4525963"/>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609600" y="6356353"/>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8353774-3D76-4893-A2ED-7CDC63C45D82}" type="datetime1">
              <a:rPr lang="id-ID" altLang="zh-CN" smtClean="0"/>
            </a:fld>
            <a:endParaRPr lang="en-US"/>
          </a:p>
        </p:txBody>
      </p:sp>
      <p:sp>
        <p:nvSpPr>
          <p:cNvPr id="5" name="页脚占位符 4"/>
          <p:cNvSpPr>
            <a:spLocks noGrp="1"/>
          </p:cNvSpPr>
          <p:nvPr>
            <p:ph type="ftr" sz="quarter" idx="3"/>
          </p:nvPr>
        </p:nvSpPr>
        <p:spPr>
          <a:xfrm>
            <a:off x="4165600" y="6356353"/>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Startup Presentation</a:t>
            </a:r>
            <a:endParaRPr lang="en-US"/>
          </a:p>
        </p:txBody>
      </p:sp>
      <p:sp>
        <p:nvSpPr>
          <p:cNvPr id="6" name="灯片编号占位符 5"/>
          <p:cNvSpPr>
            <a:spLocks noGrp="1"/>
          </p:cNvSpPr>
          <p:nvPr>
            <p:ph type="sldNum" sz="quarter" idx="4"/>
          </p:nvPr>
        </p:nvSpPr>
        <p:spPr>
          <a:xfrm>
            <a:off x="8737600" y="6356353"/>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79EF9BB-81F1-401D-AA19-680A8E0D7F6D}" type="slidenum">
              <a:rPr lang="en-US" smtClean="0"/>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notesSlide" Target="../notesSlides/notesSlide1.xml"/><Relationship Id="rId7" Type="http://schemas.openxmlformats.org/officeDocument/2006/relationships/slideLayout" Target="../slideLayouts/slideLayout12.xml"/><Relationship Id="rId6" Type="http://schemas.openxmlformats.org/officeDocument/2006/relationships/tags" Target="../tags/tag3.xml"/><Relationship Id="rId5" Type="http://schemas.openxmlformats.org/officeDocument/2006/relationships/tags" Target="../tags/tag2.xml"/><Relationship Id="rId4" Type="http://schemas.openxmlformats.org/officeDocument/2006/relationships/tags" Target="../tags/tag1.xml"/><Relationship Id="rId3" Type="http://schemas.openxmlformats.org/officeDocument/2006/relationships/slide" Target="slide2.xml"/><Relationship Id="rId2" Type="http://schemas.openxmlformats.org/officeDocument/2006/relationships/image" Target="../media/image2.emf"/><Relationship Id="rId1" Type="http://schemas.openxmlformats.org/officeDocument/2006/relationships/image" Target="../media/image1.emf"/></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12.xml"/><Relationship Id="rId2" Type="http://schemas.openxmlformats.org/officeDocument/2006/relationships/slide" Target="slide2.xml"/><Relationship Id="rId1" Type="http://schemas.openxmlformats.org/officeDocument/2006/relationships/image" Target="../media/image5.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2.xml.rels><?xml version="1.0" encoding="UTF-8" standalone="yes"?>
<Relationships xmlns="http://schemas.openxmlformats.org/package/2006/relationships"><Relationship Id="rId9" Type="http://schemas.openxmlformats.org/officeDocument/2006/relationships/image" Target="../media/image4.emf"/><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slide" Target="slide3.xml"/><Relationship Id="rId5" Type="http://schemas.openxmlformats.org/officeDocument/2006/relationships/tags" Target="../tags/tag6.xml"/><Relationship Id="rId4" Type="http://schemas.openxmlformats.org/officeDocument/2006/relationships/slide" Target="slide4.xml"/><Relationship Id="rId33" Type="http://schemas.openxmlformats.org/officeDocument/2006/relationships/notesSlide" Target="../notesSlides/notesSlide2.xml"/><Relationship Id="rId32" Type="http://schemas.openxmlformats.org/officeDocument/2006/relationships/slideLayout" Target="../slideLayouts/slideLayout13.xml"/><Relationship Id="rId31" Type="http://schemas.openxmlformats.org/officeDocument/2006/relationships/tags" Target="../tags/tag22.xml"/><Relationship Id="rId30" Type="http://schemas.openxmlformats.org/officeDocument/2006/relationships/slide" Target="slide70.xml"/><Relationship Id="rId3" Type="http://schemas.openxmlformats.org/officeDocument/2006/relationships/tags" Target="../tags/tag5.xml"/><Relationship Id="rId29" Type="http://schemas.openxmlformats.org/officeDocument/2006/relationships/tags" Target="../tags/tag21.xml"/><Relationship Id="rId28" Type="http://schemas.openxmlformats.org/officeDocument/2006/relationships/tags" Target="../tags/tag20.xml"/><Relationship Id="rId27" Type="http://schemas.openxmlformats.org/officeDocument/2006/relationships/tags" Target="../tags/tag19.xml"/><Relationship Id="rId26" Type="http://schemas.openxmlformats.org/officeDocument/2006/relationships/slide" Target="slide58.xml"/><Relationship Id="rId25" Type="http://schemas.openxmlformats.org/officeDocument/2006/relationships/slide" Target="slide55.xml"/><Relationship Id="rId24" Type="http://schemas.openxmlformats.org/officeDocument/2006/relationships/slide" Target="slide53.xml"/><Relationship Id="rId23" Type="http://schemas.openxmlformats.org/officeDocument/2006/relationships/slide" Target="slide29.xml"/><Relationship Id="rId22" Type="http://schemas.openxmlformats.org/officeDocument/2006/relationships/slide" Target="slide48.xml"/><Relationship Id="rId21" Type="http://schemas.openxmlformats.org/officeDocument/2006/relationships/tags" Target="../tags/tag18.xml"/><Relationship Id="rId20" Type="http://schemas.openxmlformats.org/officeDocument/2006/relationships/slide" Target="slide22.xml"/><Relationship Id="rId2" Type="http://schemas.openxmlformats.org/officeDocument/2006/relationships/tags" Target="../tags/tag4.xml"/><Relationship Id="rId19" Type="http://schemas.openxmlformats.org/officeDocument/2006/relationships/tags" Target="../tags/tag17.xml"/><Relationship Id="rId18" Type="http://schemas.openxmlformats.org/officeDocument/2006/relationships/tags" Target="../tags/tag16.xml"/><Relationship Id="rId17" Type="http://schemas.openxmlformats.org/officeDocument/2006/relationships/tags" Target="../tags/tag15.xml"/><Relationship Id="rId16" Type="http://schemas.openxmlformats.org/officeDocument/2006/relationships/tags" Target="../tags/tag14.xml"/><Relationship Id="rId15" Type="http://schemas.openxmlformats.org/officeDocument/2006/relationships/slide" Target="slide10.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image" Target="../media/image3.emf"/></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2.xml"/><Relationship Id="rId2" Type="http://schemas.openxmlformats.org/officeDocument/2006/relationships/slide" Target="slide2.xml"/><Relationship Id="rId1" Type="http://schemas.openxmlformats.org/officeDocument/2006/relationships/image" Target="../media/image5.png"/></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6.png"/><Relationship Id="rId2" Type="http://schemas.openxmlformats.org/officeDocument/2006/relationships/slide" Target="slide24.xml"/><Relationship Id="rId1" Type="http://schemas.openxmlformats.org/officeDocument/2006/relationships/slide" Target="slide2.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23.xml"/></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6.png"/><Relationship Id="rId2" Type="http://schemas.openxmlformats.org/officeDocument/2006/relationships/slide" Target="slide26.xml"/><Relationship Id="rId1" Type="http://schemas.openxmlformats.org/officeDocument/2006/relationships/slide" Target="slide2.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25.xml"/></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6.png"/><Relationship Id="rId2" Type="http://schemas.openxmlformats.org/officeDocument/2006/relationships/slide" Target="slide28.xml"/><Relationship Id="rId1" Type="http://schemas.openxmlformats.org/officeDocument/2006/relationships/slide" Target="slide2.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27.xml"/></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12.xml"/><Relationship Id="rId2" Type="http://schemas.openxmlformats.org/officeDocument/2006/relationships/slide" Target="slide2.xml"/><Relationship Id="rId1" Type="http://schemas.openxmlformats.org/officeDocument/2006/relationships/image" Target="../media/image5.pn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2.xml"/><Relationship Id="rId2" Type="http://schemas.openxmlformats.org/officeDocument/2006/relationships/slide" Target="slide2.xml"/><Relationship Id="rId1" Type="http://schemas.openxmlformats.org/officeDocument/2006/relationships/image" Target="../media/image5.pn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slide" Target="slide2.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slide" Target="slide2.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44.xml.rels><?xml version="1.0" encoding="UTF-8" standalone="yes"?>
<Relationships xmlns="http://schemas.openxmlformats.org/package/2006/relationships"><Relationship Id="rId9" Type="http://schemas.openxmlformats.org/officeDocument/2006/relationships/tags" Target="../tags/tag28.xml"/><Relationship Id="rId8" Type="http://schemas.openxmlformats.org/officeDocument/2006/relationships/image" Target="../media/image6.png"/><Relationship Id="rId7" Type="http://schemas.openxmlformats.org/officeDocument/2006/relationships/tags" Target="../tags/tag27.xml"/><Relationship Id="rId6" Type="http://schemas.openxmlformats.org/officeDocument/2006/relationships/slide" Target="slide45.xml"/><Relationship Id="rId5" Type="http://schemas.openxmlformats.org/officeDocument/2006/relationships/tags" Target="../tags/tag26.xml"/><Relationship Id="rId4" Type="http://schemas.openxmlformats.org/officeDocument/2006/relationships/tags" Target="../tags/tag25.xml"/><Relationship Id="rId3" Type="http://schemas.openxmlformats.org/officeDocument/2006/relationships/tags" Target="../tags/tag24.xml"/><Relationship Id="rId2" Type="http://schemas.openxmlformats.org/officeDocument/2006/relationships/tags" Target="../tags/tag23.xml"/><Relationship Id="rId10" Type="http://schemas.openxmlformats.org/officeDocument/2006/relationships/slideLayout" Target="../slideLayouts/slideLayout7.xml"/><Relationship Id="rId1" Type="http://schemas.openxmlformats.org/officeDocument/2006/relationships/slide" Target="slide2.xml"/></Relationships>
</file>

<file path=ppt/slides/_rels/slide45.xml.rels><?xml version="1.0" encoding="UTF-8" standalone="yes"?>
<Relationships xmlns="http://schemas.openxmlformats.org/package/2006/relationships"><Relationship Id="rId9" Type="http://schemas.openxmlformats.org/officeDocument/2006/relationships/tags" Target="../tags/tag37.xml"/><Relationship Id="rId8" Type="http://schemas.openxmlformats.org/officeDocument/2006/relationships/tags" Target="../tags/tag36.xml"/><Relationship Id="rId7" Type="http://schemas.openxmlformats.org/officeDocument/2006/relationships/tags" Target="../tags/tag35.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5" Type="http://schemas.openxmlformats.org/officeDocument/2006/relationships/slideLayout" Target="../slideLayouts/slideLayout7.xml"/><Relationship Id="rId24" Type="http://schemas.openxmlformats.org/officeDocument/2006/relationships/tags" Target="../tags/tag51.xml"/><Relationship Id="rId23" Type="http://schemas.openxmlformats.org/officeDocument/2006/relationships/slide" Target="slide44.xml"/><Relationship Id="rId22" Type="http://schemas.openxmlformats.org/officeDocument/2006/relationships/tags" Target="../tags/tag50.xml"/><Relationship Id="rId21" Type="http://schemas.openxmlformats.org/officeDocument/2006/relationships/tags" Target="../tags/tag49.xml"/><Relationship Id="rId20" Type="http://schemas.openxmlformats.org/officeDocument/2006/relationships/tags" Target="../tags/tag48.xml"/><Relationship Id="rId2" Type="http://schemas.openxmlformats.org/officeDocument/2006/relationships/tags" Target="../tags/tag30.xml"/><Relationship Id="rId19" Type="http://schemas.openxmlformats.org/officeDocument/2006/relationships/tags" Target="../tags/tag47.xml"/><Relationship Id="rId18" Type="http://schemas.openxmlformats.org/officeDocument/2006/relationships/tags" Target="../tags/tag46.xml"/><Relationship Id="rId17" Type="http://schemas.openxmlformats.org/officeDocument/2006/relationships/tags" Target="../tags/tag45.xml"/><Relationship Id="rId16" Type="http://schemas.openxmlformats.org/officeDocument/2006/relationships/tags" Target="../tags/tag44.xml"/><Relationship Id="rId15" Type="http://schemas.openxmlformats.org/officeDocument/2006/relationships/tags" Target="../tags/tag43.xml"/><Relationship Id="rId14" Type="http://schemas.openxmlformats.org/officeDocument/2006/relationships/tags" Target="../tags/tag42.xml"/><Relationship Id="rId13" Type="http://schemas.openxmlformats.org/officeDocument/2006/relationships/tags" Target="../tags/tag41.xml"/><Relationship Id="rId12" Type="http://schemas.openxmlformats.org/officeDocument/2006/relationships/tags" Target="../tags/tag40.xml"/><Relationship Id="rId11" Type="http://schemas.openxmlformats.org/officeDocument/2006/relationships/tags" Target="../tags/tag39.xml"/><Relationship Id="rId10" Type="http://schemas.openxmlformats.org/officeDocument/2006/relationships/tags" Target="../tags/tag38.xml"/><Relationship Id="rId1" Type="http://schemas.openxmlformats.org/officeDocument/2006/relationships/tags" Target="../tags/tag29.xml"/></Relationships>
</file>

<file path=ppt/slides/_rels/slide46.xml.rels><?xml version="1.0" encoding="UTF-8" standalone="yes"?>
<Relationships xmlns="http://schemas.openxmlformats.org/package/2006/relationships"><Relationship Id="rId9" Type="http://schemas.openxmlformats.org/officeDocument/2006/relationships/tags" Target="../tags/tag57.xml"/><Relationship Id="rId8" Type="http://schemas.openxmlformats.org/officeDocument/2006/relationships/image" Target="../media/image6.png"/><Relationship Id="rId7" Type="http://schemas.openxmlformats.org/officeDocument/2006/relationships/tags" Target="../tags/tag56.xml"/><Relationship Id="rId6" Type="http://schemas.openxmlformats.org/officeDocument/2006/relationships/slide" Target="slide47.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0" Type="http://schemas.openxmlformats.org/officeDocument/2006/relationships/slideLayout" Target="../slideLayouts/slideLayout7.xml"/><Relationship Id="rId1" Type="http://schemas.openxmlformats.org/officeDocument/2006/relationships/slide" Target="slide2.xml"/></Relationships>
</file>

<file path=ppt/slides/_rels/slide47.xml.rels><?xml version="1.0" encoding="UTF-8" standalone="yes"?>
<Relationships xmlns="http://schemas.openxmlformats.org/package/2006/relationships"><Relationship Id="rId9" Type="http://schemas.openxmlformats.org/officeDocument/2006/relationships/tags" Target="../tags/tag66.xml"/><Relationship Id="rId8" Type="http://schemas.openxmlformats.org/officeDocument/2006/relationships/tags" Target="../tags/tag65.xml"/><Relationship Id="rId7" Type="http://schemas.openxmlformats.org/officeDocument/2006/relationships/tags" Target="../tags/tag64.xml"/><Relationship Id="rId6" Type="http://schemas.openxmlformats.org/officeDocument/2006/relationships/tags" Target="../tags/tag63.xml"/><Relationship Id="rId5" Type="http://schemas.openxmlformats.org/officeDocument/2006/relationships/tags" Target="../tags/tag62.xml"/><Relationship Id="rId4" Type="http://schemas.openxmlformats.org/officeDocument/2006/relationships/tags" Target="../tags/tag61.xml"/><Relationship Id="rId3" Type="http://schemas.openxmlformats.org/officeDocument/2006/relationships/tags" Target="../tags/tag60.xml"/><Relationship Id="rId25" Type="http://schemas.openxmlformats.org/officeDocument/2006/relationships/slideLayout" Target="../slideLayouts/slideLayout7.xml"/><Relationship Id="rId24" Type="http://schemas.openxmlformats.org/officeDocument/2006/relationships/tags" Target="../tags/tag80.xml"/><Relationship Id="rId23" Type="http://schemas.openxmlformats.org/officeDocument/2006/relationships/slide" Target="slide46.xml"/><Relationship Id="rId22" Type="http://schemas.openxmlformats.org/officeDocument/2006/relationships/tags" Target="../tags/tag79.xml"/><Relationship Id="rId21" Type="http://schemas.openxmlformats.org/officeDocument/2006/relationships/tags" Target="../tags/tag78.xml"/><Relationship Id="rId20" Type="http://schemas.openxmlformats.org/officeDocument/2006/relationships/tags" Target="../tags/tag77.xml"/><Relationship Id="rId2" Type="http://schemas.openxmlformats.org/officeDocument/2006/relationships/tags" Target="../tags/tag59.xml"/><Relationship Id="rId19" Type="http://schemas.openxmlformats.org/officeDocument/2006/relationships/tags" Target="../tags/tag76.xml"/><Relationship Id="rId18" Type="http://schemas.openxmlformats.org/officeDocument/2006/relationships/tags" Target="../tags/tag75.xml"/><Relationship Id="rId17" Type="http://schemas.openxmlformats.org/officeDocument/2006/relationships/tags" Target="../tags/tag74.xml"/><Relationship Id="rId16" Type="http://schemas.openxmlformats.org/officeDocument/2006/relationships/tags" Target="../tags/tag73.xml"/><Relationship Id="rId15" Type="http://schemas.openxmlformats.org/officeDocument/2006/relationships/tags" Target="../tags/tag72.xml"/><Relationship Id="rId14" Type="http://schemas.openxmlformats.org/officeDocument/2006/relationships/tags" Target="../tags/tag71.xml"/><Relationship Id="rId13" Type="http://schemas.openxmlformats.org/officeDocument/2006/relationships/tags" Target="../tags/tag70.xml"/><Relationship Id="rId12" Type="http://schemas.openxmlformats.org/officeDocument/2006/relationships/tags" Target="../tags/tag69.xml"/><Relationship Id="rId11" Type="http://schemas.openxmlformats.org/officeDocument/2006/relationships/tags" Target="../tags/tag68.xml"/><Relationship Id="rId10" Type="http://schemas.openxmlformats.org/officeDocument/2006/relationships/tags" Target="../tags/tag67.xml"/><Relationship Id="rId1" Type="http://schemas.openxmlformats.org/officeDocument/2006/relationships/tags" Target="../tags/tag58.xml"/></Relationships>
</file>

<file path=ppt/slides/_rels/slide48.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12.xml"/><Relationship Id="rId2" Type="http://schemas.openxmlformats.org/officeDocument/2006/relationships/slide" Target="slide2.xml"/><Relationship Id="rId1" Type="http://schemas.openxmlformats.org/officeDocument/2006/relationships/image" Target="../media/image5.png"/></Relationships>
</file>

<file path=ppt/slides/_rels/slide49.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6.png"/><Relationship Id="rId2" Type="http://schemas.openxmlformats.org/officeDocument/2006/relationships/slide" Target="slide50.xml"/><Relationship Id="rId1" Type="http://schemas.openxmlformats.org/officeDocument/2006/relationships/slide" Target="slide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49.xml"/></Relationships>
</file>

<file path=ppt/slides/_rels/slide5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6.png"/><Relationship Id="rId2" Type="http://schemas.openxmlformats.org/officeDocument/2006/relationships/slide" Target="slide52.xml"/><Relationship Id="rId1" Type="http://schemas.openxmlformats.org/officeDocument/2006/relationships/slide" Target="slide2.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51.xml"/></Relationships>
</file>

<file path=ppt/slides/_rels/slide53.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12.xml"/><Relationship Id="rId2" Type="http://schemas.openxmlformats.org/officeDocument/2006/relationships/slide" Target="slide2.xml"/><Relationship Id="rId1" Type="http://schemas.openxmlformats.org/officeDocument/2006/relationships/image" Target="../media/image5.png"/></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slide" Target="slide2.xml"/></Relationships>
</file>

<file path=ppt/slides/_rels/slide55.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12.xml"/><Relationship Id="rId2" Type="http://schemas.openxmlformats.org/officeDocument/2006/relationships/slide" Target="slide2.xml"/><Relationship Id="rId1" Type="http://schemas.openxmlformats.org/officeDocument/2006/relationships/image" Target="../media/image5.png"/></Relationships>
</file>

<file path=ppt/slides/_rels/slide56.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81.xml"/><Relationship Id="rId2" Type="http://schemas.openxmlformats.org/officeDocument/2006/relationships/slide" Target="slide57.xml"/><Relationship Id="rId1" Type="http://schemas.openxmlformats.org/officeDocument/2006/relationships/slide" Target="slide2.xml"/></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56.xml"/></Relationships>
</file>

<file path=ppt/slides/_rels/slide58.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12.xml"/><Relationship Id="rId3" Type="http://schemas.openxmlformats.org/officeDocument/2006/relationships/tags" Target="../tags/tag82.xml"/><Relationship Id="rId2" Type="http://schemas.openxmlformats.org/officeDocument/2006/relationships/slide" Target="slide2.xml"/><Relationship Id="rId1" Type="http://schemas.openxmlformats.org/officeDocument/2006/relationships/image" Target="../media/image5.png"/></Relationships>
</file>

<file path=ppt/slides/_rels/slide59.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84.xml"/><Relationship Id="rId2" Type="http://schemas.openxmlformats.org/officeDocument/2006/relationships/tags" Target="../tags/tag83.xml"/><Relationship Id="rId1" Type="http://schemas.openxmlformats.org/officeDocument/2006/relationships/slide" Target="slide2.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6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6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6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70.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12.xml"/><Relationship Id="rId2" Type="http://schemas.openxmlformats.org/officeDocument/2006/relationships/slide" Target="slide2.xml"/><Relationship Id="rId1" Type="http://schemas.openxmlformats.org/officeDocument/2006/relationships/image" Target="../media/image5.png"/></Relationships>
</file>

<file path=ppt/slides/_rels/slide7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7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7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74.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12.xml"/><Relationship Id="rId3" Type="http://schemas.openxmlformats.org/officeDocument/2006/relationships/slide" Target="slide2.xml"/><Relationship Id="rId2" Type="http://schemas.openxmlformats.org/officeDocument/2006/relationships/image" Target="../media/image2.emf"/><Relationship Id="rId1" Type="http://schemas.openxmlformats.org/officeDocument/2006/relationships/image" Target="../media/image1.emf"/></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图片 9"/>
          <p:cNvPicPr>
            <a:picLocks noChangeAspect="1"/>
          </p:cNvPicPr>
          <p:nvPr/>
        </p:nvPicPr>
        <p:blipFill>
          <a:blip r:embed="rId1"/>
          <a:stretch>
            <a:fillRect/>
          </a:stretch>
        </p:blipFill>
        <p:spPr>
          <a:xfrm>
            <a:off x="415925" y="2722563"/>
            <a:ext cx="11360150" cy="6411912"/>
          </a:xfrm>
          <a:prstGeom prst="rect">
            <a:avLst/>
          </a:prstGeom>
          <a:noFill/>
          <a:ln w="9525">
            <a:noFill/>
          </a:ln>
        </p:spPr>
      </p:pic>
      <p:pic>
        <p:nvPicPr>
          <p:cNvPr id="7175" name="图片 16"/>
          <p:cNvPicPr>
            <a:picLocks noChangeAspect="1"/>
          </p:cNvPicPr>
          <p:nvPr/>
        </p:nvPicPr>
        <p:blipFill>
          <a:blip r:embed="rId2"/>
          <a:stretch>
            <a:fillRect/>
          </a:stretch>
        </p:blipFill>
        <p:spPr>
          <a:xfrm rot="1503710">
            <a:off x="9744075" y="-609600"/>
            <a:ext cx="1328738" cy="2081213"/>
          </a:xfrm>
          <a:prstGeom prst="rect">
            <a:avLst/>
          </a:prstGeom>
          <a:noFill/>
          <a:ln w="9525">
            <a:noFill/>
          </a:ln>
        </p:spPr>
      </p:pic>
      <p:sp>
        <p:nvSpPr>
          <p:cNvPr id="8" name="TextBox 7"/>
          <p:cNvSpPr txBox="1"/>
          <p:nvPr/>
        </p:nvSpPr>
        <p:spPr>
          <a:xfrm>
            <a:off x="9203388" y="971549"/>
            <a:ext cx="492443" cy="1626599"/>
          </a:xfrm>
          <a:prstGeom prst="rect">
            <a:avLst/>
          </a:prstGeom>
          <a:solidFill>
            <a:schemeClr val="accent6">
              <a:lumMod val="60000"/>
              <a:lumOff val="40000"/>
            </a:schemeClr>
          </a:solidFill>
        </p:spPr>
        <p:txBody>
          <a:bodyPr vert="eaVert" wrap="square">
            <a:spAutoFit/>
          </a:bodyPr>
          <a:lstStyle/>
          <a:p>
            <a:pPr marR="0" defTabSz="914400">
              <a:buClrTx/>
              <a:buSzTx/>
              <a:buFontTx/>
              <a:defRPr/>
            </a:pPr>
            <a:r>
              <a:rPr kumimoji="0" lang="zh-CN" altLang="en-US" sz="2000" kern="1200" cap="none" spc="0" normalizeH="0" baseline="0" noProof="0" dirty="0">
                <a:solidFill>
                  <a:schemeClr val="bg1"/>
                </a:solidFill>
                <a:latin typeface="微软雅黑" panose="020B0503020204020204" pitchFamily="34" charset="-122"/>
                <a:ea typeface="微软雅黑" panose="020B0503020204020204" pitchFamily="34" charset="-122"/>
                <a:cs typeface="+mn-cs"/>
              </a:rPr>
              <a:t>英语</a:t>
            </a:r>
            <a:r>
              <a:rPr lang="en-US" altLang="zh-CN" sz="2000" dirty="0">
                <a:solidFill>
                  <a:schemeClr val="bg1"/>
                </a:solidFill>
                <a:latin typeface="微软雅黑" panose="020B0503020204020204" pitchFamily="34" charset="-122"/>
                <a:ea typeface="微软雅黑" panose="020B0503020204020204" pitchFamily="34" charset="-122"/>
              </a:rPr>
              <a:t>  </a:t>
            </a:r>
            <a:r>
              <a:rPr kumimoji="0" lang="zh-CN" altLang="en-US" sz="2000" kern="1200" cap="none" spc="0" normalizeH="0" baseline="0" noProof="0" dirty="0">
                <a:solidFill>
                  <a:schemeClr val="bg1"/>
                </a:solidFill>
                <a:latin typeface="微软雅黑" panose="020B0503020204020204" pitchFamily="34" charset="-122"/>
                <a:ea typeface="微软雅黑" panose="020B0503020204020204" pitchFamily="34" charset="-122"/>
                <a:cs typeface="+mn-cs"/>
              </a:rPr>
              <a:t>实战篇</a:t>
            </a:r>
            <a:endParaRPr kumimoji="0" lang="zh-CN" altLang="en-US" sz="2000" kern="1200" cap="none" spc="0" normalizeH="0" baseline="0" noProof="0" dirty="0">
              <a:solidFill>
                <a:schemeClr val="bg1"/>
              </a:solidFill>
              <a:latin typeface="微软雅黑" panose="020B0503020204020204" pitchFamily="34" charset="-122"/>
              <a:ea typeface="微软雅黑" panose="020B0503020204020204" pitchFamily="34" charset="-122"/>
              <a:cs typeface="+mn-cs"/>
            </a:endParaRPr>
          </a:p>
        </p:txBody>
      </p:sp>
      <p:sp>
        <p:nvSpPr>
          <p:cNvPr id="7181" name="左箭头 7180">
            <a:hlinkClick r:id="rId3" action="ppaction://hlinksldjump"/>
          </p:cNvPr>
          <p:cNvSpPr/>
          <p:nvPr/>
        </p:nvSpPr>
        <p:spPr>
          <a:xfrm>
            <a:off x="9696450" y="6310313"/>
            <a:ext cx="936625" cy="547687"/>
          </a:xfrm>
          <a:prstGeom prst="leftArrow">
            <a:avLst>
              <a:gd name="adj1" fmla="val 50000"/>
              <a:gd name="adj2" fmla="val 42753"/>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r>
              <a:rPr lang="zh-CN" altLang="en-US" dirty="0">
                <a:latin typeface="Arial" panose="020B0604020202020204" pitchFamily="34" charset="0"/>
              </a:rPr>
              <a:t>目录</a:t>
            </a:r>
            <a:endParaRPr lang="zh-CN" altLang="en-US" dirty="0">
              <a:latin typeface="Arial" panose="020B0604020202020204" pitchFamily="34" charset="0"/>
            </a:endParaRPr>
          </a:p>
        </p:txBody>
      </p:sp>
      <p:sp>
        <p:nvSpPr>
          <p:cNvPr id="2" name="Title 3"/>
          <p:cNvSpPr txBox="1"/>
          <p:nvPr>
            <p:custDataLst>
              <p:tags r:id="rId4"/>
            </p:custDataLst>
          </p:nvPr>
        </p:nvSpPr>
        <p:spPr>
          <a:xfrm>
            <a:off x="1576070" y="908050"/>
            <a:ext cx="7473315" cy="1247775"/>
          </a:xfrm>
          <a:prstGeom prst="rect">
            <a:avLst/>
          </a:prstGeom>
        </p:spPr>
        <p:txBody>
          <a:bodyPr lIns="45720" tIns="22860" rIns="45720" bIns="22860" anchor="ct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lvl="0" algn="ctr" fontAlgn="base">
              <a:spcAft>
                <a:spcPct val="0"/>
              </a:spcAft>
              <a:defRPr/>
            </a:pPr>
            <a:r>
              <a:rPr lang="zh-CN" altLang="en-US" sz="5400" b="1" spc="300" dirty="0">
                <a:solidFill>
                  <a:schemeClr val="accent6">
                    <a:lumMod val="75000"/>
                  </a:schemeClr>
                </a:solidFill>
                <a:latin typeface="微软雅黑" panose="020B0503020204020204" pitchFamily="34" charset="-122"/>
                <a:ea typeface="微软雅黑" panose="020B0503020204020204" pitchFamily="34" charset="-122"/>
                <a:cs typeface="+mn-ea"/>
              </a:rPr>
              <a:t>广东省高职备考新实践</a:t>
            </a:r>
            <a:endParaRPr lang="zh-CN" altLang="en-US" sz="5400" b="1" spc="300" dirty="0">
              <a:solidFill>
                <a:schemeClr val="accent6">
                  <a:lumMod val="75000"/>
                </a:schemeClr>
              </a:solidFill>
              <a:latin typeface="微软雅黑" panose="020B0503020204020204" pitchFamily="34" charset="-122"/>
              <a:ea typeface="微软雅黑" panose="020B0503020204020204" pitchFamily="34" charset="-122"/>
              <a:cs typeface="+mn-ea"/>
            </a:endParaRPr>
          </a:p>
        </p:txBody>
      </p:sp>
      <p:cxnSp>
        <p:nvCxnSpPr>
          <p:cNvPr id="3" name="直接连接符 2"/>
          <p:cNvCxnSpPr/>
          <p:nvPr>
            <p:custDataLst>
              <p:tags r:id="rId5"/>
            </p:custDataLst>
          </p:nvPr>
        </p:nvCxnSpPr>
        <p:spPr>
          <a:xfrm flipV="1">
            <a:off x="1652588" y="2012633"/>
            <a:ext cx="7048500" cy="36195"/>
          </a:xfrm>
          <a:prstGeom prst="line">
            <a:avLst/>
          </a:prstGeom>
        </p:spPr>
        <p:style>
          <a:lnRef idx="1">
            <a:schemeClr val="accent1"/>
          </a:lnRef>
          <a:fillRef idx="0">
            <a:schemeClr val="accent1"/>
          </a:fillRef>
          <a:effectRef idx="0">
            <a:schemeClr val="accent1"/>
          </a:effectRef>
          <a:fontRef idx="minor">
            <a:schemeClr val="tx1"/>
          </a:fontRef>
        </p:style>
      </p:cxnSp>
      <p:sp>
        <p:nvSpPr>
          <p:cNvPr id="4" name="Title 3"/>
          <p:cNvSpPr txBox="1"/>
          <p:nvPr>
            <p:custDataLst>
              <p:tags r:id="rId6"/>
            </p:custDataLst>
          </p:nvPr>
        </p:nvSpPr>
        <p:spPr>
          <a:xfrm>
            <a:off x="5375275" y="2610803"/>
            <a:ext cx="2459038" cy="1439863"/>
          </a:xfrm>
          <a:prstGeom prst="rect">
            <a:avLst/>
          </a:prstGeom>
          <a:solidFill>
            <a:srgbClr val="FFC44F"/>
          </a:solidFill>
        </p:spPr>
        <p:txBody>
          <a:bodyPr lIns="45720" tIns="22860" rIns="45720" bIns="22860" anchor="ct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lvl="0" algn="ctr" fontAlgn="base">
              <a:spcAft>
                <a:spcPct val="0"/>
              </a:spcAft>
              <a:defRPr/>
            </a:pPr>
            <a:r>
              <a:rPr lang="zh-CN" altLang="en-US" sz="2800" b="1" dirty="0">
                <a:solidFill>
                  <a:schemeClr val="bg1"/>
                </a:solidFill>
                <a:effectLst>
                  <a:outerShdw blurRad="38100" dist="38100" dir="2700000" algn="tl">
                    <a:srgbClr val="000000">
                      <a:alpha val="43137"/>
                    </a:srgbClr>
                  </a:outerShdw>
                </a:effectLst>
                <a:latin typeface="+mn-ea"/>
                <a:ea typeface="+mn-ea"/>
                <a:cs typeface="+mn-ea"/>
              </a:rPr>
              <a:t>主编 李玲艳　</a:t>
            </a:r>
            <a:r>
              <a:rPr lang="en-US" altLang="zh-CN" sz="2800" b="1" dirty="0">
                <a:solidFill>
                  <a:schemeClr val="bg1"/>
                </a:solidFill>
                <a:effectLst>
                  <a:outerShdw blurRad="38100" dist="38100" dir="2700000" algn="tl">
                    <a:srgbClr val="000000">
                      <a:alpha val="43137"/>
                    </a:srgbClr>
                  </a:outerShdw>
                </a:effectLst>
                <a:latin typeface="+mn-ea"/>
                <a:ea typeface="+mn-ea"/>
                <a:cs typeface="+mn-ea"/>
              </a:rPr>
              <a:t>     </a:t>
            </a:r>
            <a:endParaRPr lang="en-US" altLang="zh-CN" sz="2800" b="1" dirty="0">
              <a:solidFill>
                <a:schemeClr val="bg1"/>
              </a:solidFill>
              <a:effectLst>
                <a:outerShdw blurRad="38100" dist="38100" dir="2700000" algn="tl">
                  <a:srgbClr val="000000">
                    <a:alpha val="43137"/>
                  </a:srgbClr>
                </a:outerShdw>
              </a:effectLst>
              <a:latin typeface="+mn-ea"/>
              <a:ea typeface="+mn-ea"/>
              <a:cs typeface="+mn-ea"/>
            </a:endParaRPr>
          </a:p>
          <a:p>
            <a:pPr lvl="0" algn="ctr" fontAlgn="base">
              <a:spcAft>
                <a:spcPct val="0"/>
              </a:spcAft>
              <a:defRPr/>
            </a:pPr>
            <a:r>
              <a:rPr lang="en-US" altLang="zh-CN" sz="2800" b="1" dirty="0">
                <a:solidFill>
                  <a:schemeClr val="bg1"/>
                </a:solidFill>
                <a:effectLst>
                  <a:outerShdw blurRad="38100" dist="38100" dir="2700000" algn="tl">
                    <a:srgbClr val="000000">
                      <a:alpha val="43137"/>
                    </a:srgbClr>
                  </a:outerShdw>
                </a:effectLst>
                <a:latin typeface="+mn-ea"/>
                <a:ea typeface="+mn-ea"/>
                <a:cs typeface="+mn-ea"/>
              </a:rPr>
              <a:t>     </a:t>
            </a:r>
            <a:r>
              <a:rPr lang="zh-CN" altLang="en-US" sz="2800" b="1" dirty="0">
                <a:solidFill>
                  <a:schemeClr val="bg1"/>
                </a:solidFill>
                <a:effectLst>
                  <a:outerShdw blurRad="38100" dist="38100" dir="2700000" algn="tl">
                    <a:srgbClr val="000000">
                      <a:alpha val="43137"/>
                    </a:srgbClr>
                  </a:outerShdw>
                </a:effectLst>
                <a:latin typeface="+mn-ea"/>
                <a:ea typeface="+mn-ea"/>
                <a:cs typeface="+mn-ea"/>
              </a:rPr>
              <a:t>黄　静　</a:t>
            </a:r>
            <a:endParaRPr lang="zh-CN" altLang="en-US" sz="2800" b="1" dirty="0">
              <a:solidFill>
                <a:schemeClr val="bg1"/>
              </a:solidFill>
              <a:effectLst>
                <a:outerShdw blurRad="38100" dist="38100" dir="2700000" algn="tl">
                  <a:srgbClr val="000000">
                    <a:alpha val="43137"/>
                  </a:srgbClr>
                </a:outerShdw>
              </a:effectLst>
              <a:latin typeface="+mn-ea"/>
              <a:ea typeface="+mn-ea"/>
              <a:cs typeface="+mn-ea"/>
            </a:endParaRPr>
          </a:p>
          <a:p>
            <a:pPr lvl="0" algn="ctr" fontAlgn="base">
              <a:spcAft>
                <a:spcPct val="0"/>
              </a:spcAft>
              <a:defRPr/>
            </a:pPr>
            <a:r>
              <a:rPr lang="en-US" altLang="zh-CN" sz="2800" b="1" dirty="0">
                <a:solidFill>
                  <a:schemeClr val="bg1"/>
                </a:solidFill>
                <a:effectLst>
                  <a:outerShdw blurRad="38100" dist="38100" dir="2700000" algn="tl">
                    <a:srgbClr val="000000">
                      <a:alpha val="43137"/>
                    </a:srgbClr>
                  </a:outerShdw>
                </a:effectLst>
                <a:latin typeface="+mn-ea"/>
                <a:ea typeface="+mn-ea"/>
                <a:cs typeface="+mn-ea"/>
              </a:rPr>
              <a:t>     </a:t>
            </a:r>
            <a:r>
              <a:rPr lang="zh-CN" altLang="en-US" sz="2800" b="1" dirty="0">
                <a:solidFill>
                  <a:schemeClr val="bg1"/>
                </a:solidFill>
                <a:effectLst>
                  <a:outerShdw blurRad="38100" dist="38100" dir="2700000" algn="tl">
                    <a:srgbClr val="000000">
                      <a:alpha val="43137"/>
                    </a:srgbClr>
                  </a:outerShdw>
                </a:effectLst>
                <a:latin typeface="+mn-ea"/>
                <a:ea typeface="+mn-ea"/>
                <a:cs typeface="+mn-ea"/>
              </a:rPr>
              <a:t>梁惠琼</a:t>
            </a:r>
            <a:endParaRPr lang="zh-CN" altLang="en-US" sz="2800" b="1" dirty="0">
              <a:solidFill>
                <a:schemeClr val="bg1"/>
              </a:solidFill>
              <a:effectLst>
                <a:outerShdw blurRad="38100" dist="38100" dir="2700000" algn="tl">
                  <a:srgbClr val="000000">
                    <a:alpha val="43137"/>
                  </a:srgbClr>
                </a:outerShdw>
              </a:effectLst>
              <a:latin typeface="+mn-ea"/>
              <a:ea typeface="+mn-ea"/>
              <a:cs typeface="+mn-ea"/>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949"/>
                            </p:stCondLst>
                            <p:childTnLst>
                              <p:par>
                                <p:cTn id="11" presetID="53" presetClass="entr" presetSubtype="16"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4853483" y="2792275"/>
            <a:ext cx="6047864" cy="661035"/>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Ⅱ.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词汇</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2205161" y="2007984"/>
            <a:ext cx="7054047" cy="2677656"/>
          </a:xfrm>
          <a:prstGeom prst="rect">
            <a:avLst/>
          </a:prstGeom>
          <a:no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rPr>
              <a:t>例：</a:t>
            </a:r>
            <a:r>
              <a:rPr lang="en-US" altLang="zh-CN" sz="2400" b="1" dirty="0">
                <a:latin typeface="微软雅黑" panose="020B0503020204020204" pitchFamily="34" charset="-122"/>
                <a:ea typeface="微软雅黑" panose="020B0503020204020204" pitchFamily="34" charset="-122"/>
              </a:rPr>
              <a:t>We had </a:t>
            </a:r>
            <a:r>
              <a:rPr lang="en-US" altLang="zh-CN" sz="2400" b="1" u="sng" dirty="0">
                <a:latin typeface="微软雅黑" panose="020B0503020204020204" pitchFamily="34" charset="-122"/>
                <a:ea typeface="微软雅黑" panose="020B0503020204020204" pitchFamily="34" charset="-122"/>
              </a:rPr>
              <a:t>enough</a:t>
            </a:r>
            <a:r>
              <a:rPr lang="en-US" altLang="zh-CN" sz="2400" b="1" dirty="0">
                <a:latin typeface="微软雅黑" panose="020B0503020204020204" pitchFamily="34" charset="-122"/>
                <a:ea typeface="微软雅黑" panose="020B0503020204020204" pitchFamily="34" charset="-122"/>
              </a:rPr>
              <a:t> time to do the work.</a:t>
            </a:r>
            <a:endParaRPr lang="en-US" altLang="zh-CN" sz="2400" b="1" dirty="0">
              <a:latin typeface="微软雅黑" panose="020B0503020204020204" pitchFamily="34" charset="-122"/>
              <a:ea typeface="微软雅黑" panose="020B0503020204020204" pitchFamily="34" charset="-122"/>
            </a:endParaRPr>
          </a:p>
          <a:p>
            <a:pPr marL="457200" indent="-457200">
              <a:buAutoNum type="alphaUcPeriod"/>
            </a:pPr>
            <a:r>
              <a:rPr lang="zh-CN" altLang="en-US" sz="2400" b="1" dirty="0">
                <a:latin typeface="微软雅黑" panose="020B0503020204020204" pitchFamily="34" charset="-122"/>
                <a:ea typeface="微软雅黑" panose="020B0503020204020204" pitchFamily="34" charset="-122"/>
              </a:rPr>
              <a:t>很短的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一半的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很长的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足够的</a:t>
            </a:r>
            <a:endParaRPr lang="en-US" altLang="zh-CN" sz="2400" b="1" dirty="0">
              <a:latin typeface="微软雅黑" panose="020B0503020204020204" pitchFamily="34" charset="-122"/>
              <a:ea typeface="微软雅黑" panose="020B0503020204020204" pitchFamily="34" charset="-122"/>
            </a:endParaRPr>
          </a:p>
          <a:p>
            <a:endParaRPr lang="en-US" altLang="zh-CN"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r>
              <a:rPr lang="zh-CN" altLang="en-US" sz="2400" b="1" dirty="0">
                <a:latin typeface="微软雅黑" panose="020B0503020204020204" pitchFamily="34" charset="-122"/>
                <a:ea typeface="微软雅黑" panose="020B0503020204020204" pitchFamily="34" charset="-122"/>
              </a:rPr>
              <a:t>答案是</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endParaRPr lang="zh-CN" altLang="en-US" sz="2400" b="1" dirty="0">
              <a:latin typeface="微软雅黑" panose="020B0503020204020204" pitchFamily="34" charset="-122"/>
              <a:ea typeface="微软雅黑" panose="020B0503020204020204" pitchFamily="34" charset="-122"/>
            </a:endParaRPr>
          </a:p>
        </p:txBody>
      </p:sp>
      <p:sp>
        <p:nvSpPr>
          <p:cNvPr id="11" name="文本框 10"/>
          <p:cNvSpPr txBox="1"/>
          <p:nvPr/>
        </p:nvSpPr>
        <p:spPr>
          <a:xfrm>
            <a:off x="534255" y="333791"/>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Ⅱ. 词汇（10小题，共20分） 【建议用时：10 mins】</a:t>
            </a:r>
            <a:endParaRPr sz="2800" dirty="0">
              <a:latin typeface="方正粗黑宋简体" panose="02000000000000000000" pitchFamily="2" charset="-122"/>
              <a:ea typeface="方正粗黑宋简体" panose="02000000000000000000" pitchFamily="2" charset="-122"/>
            </a:endParaRPr>
          </a:p>
        </p:txBody>
      </p:sp>
      <p:sp>
        <p:nvSpPr>
          <p:cNvPr id="12" name="文本框 11"/>
          <p:cNvSpPr txBox="1"/>
          <p:nvPr/>
        </p:nvSpPr>
        <p:spPr>
          <a:xfrm>
            <a:off x="762000" y="1066262"/>
            <a:ext cx="11048144" cy="521970"/>
          </a:xfrm>
          <a:prstGeom prst="rect">
            <a:avLst/>
          </a:prstGeom>
          <a:noFill/>
        </p:spPr>
        <p:txBody>
          <a:bodyPr wrap="square" rtlCol="0">
            <a:spAutoFit/>
          </a:bodyPr>
          <a:lstStyle/>
          <a:p>
            <a:r>
              <a:rPr sz="2800" dirty="0">
                <a:latin typeface="+mn-ea"/>
              </a:rPr>
              <a:t>阅读下列句子，从A、B、C、D中选出句中画线的单词或词组的意义。</a:t>
            </a:r>
            <a:endParaRPr sz="2800" dirty="0">
              <a:latin typeface="+mn-ea"/>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par>
                                <p:cTn id="8" presetID="2"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500" fill="hold"/>
                                        <p:tgtEl>
                                          <p:spTgt spid="10"/>
                                        </p:tgtEl>
                                        <p:attrNameLst>
                                          <p:attrName>ppt_x</p:attrName>
                                        </p:attrNameLst>
                                      </p:cBhvr>
                                      <p:tavLst>
                                        <p:tav tm="0">
                                          <p:val>
                                            <p:strVal val="#ppt_x"/>
                                          </p:val>
                                        </p:tav>
                                        <p:tav tm="100000">
                                          <p:val>
                                            <p:strVal val="#ppt_x"/>
                                          </p:val>
                                        </p:tav>
                                      </p:tavLst>
                                    </p:anim>
                                    <p:anim calcmode="lin" valueType="num">
                                      <p:cBhvr additive="base">
                                        <p:cTn id="1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534579" y="1012953"/>
            <a:ext cx="11657421" cy="1200329"/>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6. The writer has a rich </a:t>
            </a:r>
            <a:r>
              <a:rPr lang="en-US" altLang="zh-CN" sz="2400" b="1" u="sng" dirty="0">
                <a:latin typeface="微软雅黑" panose="020B0503020204020204" pitchFamily="34" charset="-122"/>
                <a:ea typeface="微软雅黑" panose="020B0503020204020204" pitchFamily="34" charset="-122"/>
              </a:rPr>
              <a:t>imagination</a:t>
            </a:r>
            <a:r>
              <a:rPr lang="en-US" altLang="zh-CN" sz="2400" b="1" dirty="0">
                <a:latin typeface="微软雅黑" panose="020B0503020204020204" pitchFamily="34" charset="-122"/>
                <a:ea typeface="微软雅黑" panose="020B0503020204020204" pitchFamily="34" charset="-122"/>
              </a:rPr>
              <a:t>. He has written a lot of science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fictions.</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记忆力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观察力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想象力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创造力</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762000" y="1012953"/>
            <a:ext cx="453970"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400745"/>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解析：本题考查名词。根据句意“他写了很多科幻小说”以及单词的本意可</a:t>
            </a:r>
            <a:endParaRPr lang="zh-CN" altLang="en-US" sz="2400" dirty="0">
              <a:latin typeface="微软雅黑" panose="020B0503020204020204" pitchFamily="34" charset="-122"/>
              <a:ea typeface="微软雅黑" panose="020B0503020204020204" pitchFamily="34" charset="-122"/>
            </a:endParaRPr>
          </a:p>
          <a:p>
            <a:r>
              <a:rPr lang="zh-CN" altLang="en-US" sz="2400" dirty="0">
                <a:latin typeface="微软雅黑" panose="020B0503020204020204" pitchFamily="34" charset="-122"/>
                <a:ea typeface="微软雅黑" panose="020B0503020204020204" pitchFamily="34" charset="-122"/>
              </a:rPr>
              <a:t>知，“想象力”最为合适。故选C。</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308676" y="1012952"/>
            <a:ext cx="11655642"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7. </a:t>
            </a:r>
            <a:r>
              <a:rPr lang="en-US" altLang="zh-CN" sz="2400" b="1" u="sng" dirty="0">
                <a:latin typeface="微软雅黑" panose="020B0503020204020204" pitchFamily="34" charset="-122"/>
                <a:ea typeface="微软雅黑" panose="020B0503020204020204" pitchFamily="34" charset="-122"/>
              </a:rPr>
              <a:t>Gradually</a:t>
            </a:r>
            <a:r>
              <a:rPr lang="en-US" altLang="zh-CN" sz="2400" b="1" dirty="0">
                <a:latin typeface="微软雅黑" panose="020B0503020204020204" pitchFamily="34" charset="-122"/>
                <a:ea typeface="微软雅黑" panose="020B0503020204020204" pitchFamily="34" charset="-122"/>
              </a:rPr>
              <a:t>, we learned to use the computer.</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迅速地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突然地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逐渐地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幸运地</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613476" y="1012951"/>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a:latin typeface="微软雅黑" panose="020B0503020204020204" pitchFamily="34" charset="-122"/>
                <a:ea typeface="微软雅黑" panose="020B0503020204020204" pitchFamily="34" charset="-122"/>
              </a:rPr>
              <a:t>本题考查副词。可运用词根词缀法，gradual意为“逐渐的”，-ly是副词后缀，所以，根据句意“逐渐地，我们学会了使用电脑”，故选C。</a:t>
            </a:r>
            <a:endParaRPr sz="240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76370" y="1012953"/>
            <a:ext cx="1066800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8. I can’t </a:t>
            </a:r>
            <a:r>
              <a:rPr lang="en-US" altLang="zh-CN" sz="2400" b="1" u="sng" dirty="0">
                <a:latin typeface="微软雅黑" panose="020B0503020204020204" pitchFamily="34" charset="-122"/>
                <a:ea typeface="微软雅黑" panose="020B0503020204020204" pitchFamily="34" charset="-122"/>
              </a:rPr>
              <a:t>put up with</a:t>
            </a:r>
            <a:r>
              <a:rPr lang="en-US" altLang="zh-CN" sz="2400" b="1" dirty="0">
                <a:latin typeface="微软雅黑" panose="020B0503020204020204" pitchFamily="34" charset="-122"/>
                <a:ea typeface="微软雅黑" panose="020B0503020204020204" pitchFamily="34" charset="-122"/>
              </a:rPr>
              <a:t> a lot of noise when I’m studying.</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忍受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穿上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制止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提高</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90022"/>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本题考查动词短语。put up with意为“忍受”。根据句意“我学习时不能忍受太多的噪音”，故选A。</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76370" y="1012953"/>
            <a:ext cx="11693028"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9. Those </a:t>
            </a:r>
            <a:r>
              <a:rPr lang="en-US" altLang="zh-CN" sz="2400" b="1" u="sng" dirty="0">
                <a:latin typeface="微软雅黑" panose="020B0503020204020204" pitchFamily="34" charset="-122"/>
                <a:ea typeface="微软雅黑" panose="020B0503020204020204" pitchFamily="34" charset="-122"/>
              </a:rPr>
              <a:t>in favor of</a:t>
            </a:r>
            <a:r>
              <a:rPr lang="en-US" altLang="zh-CN" sz="2400" b="1" dirty="0">
                <a:latin typeface="微软雅黑" panose="020B0503020204020204" pitchFamily="34" charset="-122"/>
                <a:ea typeface="微软雅黑" panose="020B0503020204020204" pitchFamily="34" charset="-122"/>
              </a:rPr>
              <a:t> the plan, please follow me.</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制定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赞成</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相信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反对</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43173" y="1012953"/>
            <a:ext cx="552577"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 本题考查介词短语。in favor of意为“支持，赞成”。根据句意“赞成这个计划的人请跟我来”，故选B。</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472611" y="988214"/>
            <a:ext cx="11445412"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10. There is a </a:t>
            </a:r>
            <a:r>
              <a:rPr lang="en-US" altLang="zh-CN" sz="2400" b="1" u="sng" dirty="0">
                <a:latin typeface="微软雅黑" panose="020B0503020204020204" pitchFamily="34" charset="-122"/>
                <a:ea typeface="微软雅黑" panose="020B0503020204020204" pitchFamily="34" charset="-122"/>
              </a:rPr>
              <a:t>considerable</a:t>
            </a:r>
            <a:r>
              <a:rPr lang="en-US" altLang="zh-CN" sz="2400" b="1" dirty="0">
                <a:latin typeface="微软雅黑" panose="020B0503020204020204" pitchFamily="34" charset="-122"/>
                <a:ea typeface="微软雅黑" panose="020B0503020204020204" pitchFamily="34" charset="-122"/>
              </a:rPr>
              <a:t> difference in the two matters.</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考虑周到的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相当大的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不明显的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不可思议的</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762000" y="988213"/>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本题考查形容词。considerable意为“相当大的，重要的，值得考虑</a:t>
            </a:r>
            <a:endParaRPr sz="2400" dirty="0">
              <a:latin typeface="微软雅黑" panose="020B0503020204020204" pitchFamily="34" charset="-122"/>
              <a:ea typeface="微软雅黑" panose="020B0503020204020204" pitchFamily="34" charset="-122"/>
            </a:endParaRPr>
          </a:p>
          <a:p>
            <a:r>
              <a:rPr sz="2400" dirty="0">
                <a:latin typeface="微软雅黑" panose="020B0503020204020204" pitchFamily="34" charset="-122"/>
                <a:ea typeface="微软雅黑" panose="020B0503020204020204" pitchFamily="34" charset="-122"/>
              </a:rPr>
              <a:t>的”，根据句意“这两件事有很大的不同”，故选B。</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0"/>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607764" y="859063"/>
            <a:ext cx="11318454"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11. She </a:t>
            </a:r>
            <a:r>
              <a:rPr lang="en-US" altLang="zh-CN" sz="2400" b="1" u="sng" dirty="0">
                <a:latin typeface="微软雅黑" panose="020B0503020204020204" pitchFamily="34" charset="-122"/>
                <a:ea typeface="微软雅黑" panose="020B0503020204020204" pitchFamily="34" charset="-122"/>
              </a:rPr>
              <a:t>adjusted</a:t>
            </a:r>
            <a:r>
              <a:rPr lang="en-US" altLang="zh-CN" sz="2400" b="1" dirty="0">
                <a:latin typeface="微软雅黑" panose="020B0503020204020204" pitchFamily="34" charset="-122"/>
                <a:ea typeface="微软雅黑" panose="020B0503020204020204" pitchFamily="34" charset="-122"/>
              </a:rPr>
              <a:t> herself very quickly to the life in the army.</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使符合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调整</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校正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使习惯</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838200" y="859063"/>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838200" y="4613855"/>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本题考查动词。adjust意为“调整，校准，使……适合”，根据句意</a:t>
            </a:r>
            <a:endParaRPr sz="2400" dirty="0">
              <a:latin typeface="微软雅黑" panose="020B0503020204020204" pitchFamily="34" charset="-122"/>
              <a:ea typeface="微软雅黑" panose="020B0503020204020204" pitchFamily="34" charset="-122"/>
            </a:endParaRPr>
          </a:p>
          <a:p>
            <a:r>
              <a:rPr sz="2400" dirty="0">
                <a:latin typeface="微软雅黑" panose="020B0503020204020204" pitchFamily="34" charset="-122"/>
                <a:ea typeface="微软雅黑" panose="020B0503020204020204" pitchFamily="34" charset="-122"/>
              </a:rPr>
              <a:t>“她很快就适应了军队的生活”，故选B。</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0"/>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421069" y="1012952"/>
            <a:ext cx="11565282"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12. I hate to be </a:t>
            </a:r>
            <a:r>
              <a:rPr lang="en-US" altLang="zh-CN" sz="2400" b="1" u="sng" dirty="0">
                <a:latin typeface="微软雅黑" panose="020B0503020204020204" pitchFamily="34" charset="-122"/>
                <a:ea typeface="微软雅黑" panose="020B0503020204020204" pitchFamily="34" charset="-122"/>
              </a:rPr>
              <a:t>interrupted</a:t>
            </a:r>
            <a:r>
              <a:rPr lang="en-US" altLang="zh-CN" sz="2400" b="1" dirty="0">
                <a:latin typeface="微软雅黑" panose="020B0503020204020204" pitchFamily="34" charset="-122"/>
                <a:ea typeface="微软雅黑" panose="020B0503020204020204" pitchFamily="34" charset="-122"/>
              </a:rPr>
              <a:t> while speaking.</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插入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提醒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打断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观察</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547037" y="1034386"/>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57209" y="4313283"/>
            <a:ext cx="9018998"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本题考查动词。interrupt作为动词，意为“打断，中断”，根据句意“我讨厌说话被打断”，故选C。</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76370" y="1012953"/>
            <a:ext cx="1121563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13. He is good at </a:t>
            </a:r>
            <a:r>
              <a:rPr lang="en-US" altLang="zh-CN" sz="2400" b="1" u="sng" dirty="0">
                <a:latin typeface="微软雅黑" panose="020B0503020204020204" pitchFamily="34" charset="-122"/>
                <a:ea typeface="微软雅黑" panose="020B0503020204020204" pitchFamily="34" charset="-122"/>
              </a:rPr>
              <a:t>making up</a:t>
            </a:r>
            <a:r>
              <a:rPr lang="en-US" altLang="zh-CN" sz="2400" b="1" dirty="0">
                <a:latin typeface="微软雅黑" panose="020B0503020204020204" pitchFamily="34" charset="-122"/>
                <a:ea typeface="微软雅黑" panose="020B0503020204020204" pitchFamily="34" charset="-122"/>
              </a:rPr>
              <a:t> story to win our trust.</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占据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化妆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从事</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rPr>
              <a:t>编造</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02076" y="996593"/>
            <a:ext cx="421241" cy="53958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1"/>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本题考查动词短语。make up意为“化妆，弥补，组成，编造”。根据</a:t>
            </a:r>
            <a:endParaRPr sz="2400" dirty="0">
              <a:latin typeface="微软雅黑" panose="020B0503020204020204" pitchFamily="34" charset="-122"/>
              <a:ea typeface="微软雅黑" panose="020B0503020204020204" pitchFamily="34" charset="-122"/>
            </a:endParaRPr>
          </a:p>
          <a:p>
            <a:r>
              <a:rPr sz="2400" dirty="0">
                <a:latin typeface="微软雅黑" panose="020B0503020204020204" pitchFamily="34" charset="-122"/>
                <a:ea typeface="微软雅黑" panose="020B0503020204020204" pitchFamily="34" charset="-122"/>
              </a:rPr>
              <a:t>句意“他善于编造故事来赢得我们的信任”，故选D。</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10203295" y="-379542"/>
            <a:ext cx="2649028" cy="2886671"/>
          </a:xfrm>
          <a:prstGeom prst="rect">
            <a:avLst/>
          </a:prstGeom>
        </p:spPr>
      </p:pic>
      <p:grpSp>
        <p:nvGrpSpPr>
          <p:cNvPr id="3" name="组合 2"/>
          <p:cNvGrpSpPr/>
          <p:nvPr/>
        </p:nvGrpSpPr>
        <p:grpSpPr>
          <a:xfrm>
            <a:off x="4242435" y="459740"/>
            <a:ext cx="2507615" cy="1325245"/>
            <a:chOff x="600968" y="3106355"/>
            <a:chExt cx="2871854" cy="1446993"/>
          </a:xfrm>
        </p:grpSpPr>
        <p:sp>
          <p:nvSpPr>
            <p:cNvPr id="6" name="Oval 2"/>
            <p:cNvSpPr/>
            <p:nvPr>
              <p:custDataLst>
                <p:tags r:id="rId2"/>
              </p:custDataLst>
            </p:nvPr>
          </p:nvSpPr>
          <p:spPr>
            <a:xfrm>
              <a:off x="1763818" y="3106355"/>
              <a:ext cx="725781" cy="590722"/>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154"/>
            <p:cNvSpPr>
              <a:spLocks noChangeArrowheads="1"/>
            </p:cNvSpPr>
            <p:nvPr>
              <p:custDataLst>
                <p:tags r:id="rId3"/>
              </p:custDataLst>
            </p:nvPr>
          </p:nvSpPr>
          <p:spPr bwMode="auto">
            <a:xfrm>
              <a:off x="1990430" y="3239530"/>
              <a:ext cx="279362" cy="37893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9" name="TextBox 9">
              <a:hlinkClick r:id="rId4" action="ppaction://hlinksldjump"/>
            </p:cNvPr>
            <p:cNvSpPr txBox="1"/>
            <p:nvPr>
              <p:custDataLst>
                <p:tags r:id="rId5"/>
              </p:custDataLst>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10" name="TextBox 8">
              <a:hlinkClick r:id="rId6" action="ppaction://hlinksldjump"/>
            </p:cNvPr>
            <p:cNvSpPr txBox="1"/>
            <p:nvPr>
              <p:custDataLst>
                <p:tags r:id="rId7"/>
              </p:custDataLst>
            </p:nvPr>
          </p:nvSpPr>
          <p:spPr>
            <a:xfrm flipH="1">
              <a:off x="600968" y="4016877"/>
              <a:ext cx="2871854" cy="470082"/>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Ⅰ.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补全对话</a:t>
              </a:r>
              <a:endParaRPr lang="zh-CN" altLang="en-US" sz="2800" b="1" dirty="0">
                <a:solidFill>
                  <a:srgbClr val="00B0F0"/>
                </a:solidFill>
                <a:latin typeface="微软雅黑" panose="020B0503020204020204" pitchFamily="34" charset="-122"/>
                <a:ea typeface="微软雅黑" panose="020B0503020204020204" pitchFamily="34" charset="-122"/>
                <a:cs typeface="Lato Regular"/>
              </a:endParaRPr>
            </a:p>
          </p:txBody>
        </p:sp>
      </p:grpSp>
      <p:grpSp>
        <p:nvGrpSpPr>
          <p:cNvPr id="11" name="组合 10"/>
          <p:cNvGrpSpPr/>
          <p:nvPr/>
        </p:nvGrpSpPr>
        <p:grpSpPr>
          <a:xfrm>
            <a:off x="-942340" y="-901700"/>
            <a:ext cx="5632450" cy="5855970"/>
            <a:chOff x="-942302" y="-901699"/>
            <a:chExt cx="6304204" cy="6680198"/>
          </a:xfrm>
        </p:grpSpPr>
        <p:pic>
          <p:nvPicPr>
            <p:cNvPr id="12" name="图片 11"/>
            <p:cNvPicPr>
              <a:picLocks noChangeAspect="1"/>
            </p:cNvPicPr>
            <p:nvPr>
              <p:custDataLst>
                <p:tags r:id="rId8"/>
              </p:custDataLst>
            </p:nvPr>
          </p:nvPicPr>
          <p:blipFill>
            <a:blip r:embed="rId9">
              <a:grayscl/>
            </a:blip>
            <a:stretch>
              <a:fillRect/>
            </a:stretch>
          </p:blipFill>
          <p:spPr>
            <a:xfrm>
              <a:off x="-942302" y="-901699"/>
              <a:ext cx="6304204" cy="6680198"/>
            </a:xfrm>
            <a:prstGeom prst="rect">
              <a:avLst/>
            </a:prstGeom>
          </p:spPr>
        </p:pic>
        <p:sp>
          <p:nvSpPr>
            <p:cNvPr id="13" name="TextBox 14"/>
            <p:cNvSpPr txBox="1"/>
            <p:nvPr>
              <p:custDataLst>
                <p:tags r:id="rId10"/>
              </p:custDataLst>
            </p:nvPr>
          </p:nvSpPr>
          <p:spPr>
            <a:xfrm rot="20454621">
              <a:off x="108399" y="445504"/>
              <a:ext cx="3997788" cy="946760"/>
            </a:xfrm>
            <a:prstGeom prst="rect">
              <a:avLst/>
            </a:prstGeom>
            <a:noFill/>
          </p:spPr>
          <p:txBody>
            <a:bodyPr wrap="square" rtlCol="0">
              <a:spAutoFit/>
            </a:bodyPr>
            <a:lstStyle/>
            <a:p>
              <a:pPr algn="ctr"/>
              <a:r>
                <a:rPr lang="zh-CN" altLang="en-US" sz="4800" b="1" spc="3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目 录 页</a:t>
              </a:r>
              <a:endParaRPr lang="zh-CN" altLang="en-US" sz="4800" b="1" spc="3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4" name="TextBox 14"/>
            <p:cNvSpPr txBox="1"/>
            <p:nvPr>
              <p:custDataLst>
                <p:tags r:id="rId11"/>
              </p:custDataLst>
            </p:nvPr>
          </p:nvSpPr>
          <p:spPr>
            <a:xfrm rot="20454621">
              <a:off x="819881" y="3267396"/>
              <a:ext cx="4351169" cy="876495"/>
            </a:xfrm>
            <a:prstGeom prst="rect">
              <a:avLst/>
            </a:prstGeom>
            <a:noFill/>
          </p:spPr>
          <p:txBody>
            <a:bodyPr wrap="square" rtlCol="0">
              <a:spAutoFit/>
            </a:bodyPr>
            <a:lstStyle/>
            <a:p>
              <a:pPr algn="ctr"/>
              <a:r>
                <a:rPr lang="en-US" altLang="zh-CN" sz="4400" b="1" spc="300" dirty="0">
                  <a:solidFill>
                    <a:schemeClr val="accent4">
                      <a:lumMod val="75000"/>
                    </a:schemeClr>
                  </a:solidFill>
                  <a:latin typeface="微软雅黑" panose="020B0503020204020204" pitchFamily="34" charset="-122"/>
                  <a:ea typeface="微软雅黑" panose="020B0503020204020204" pitchFamily="34" charset="-122"/>
                </a:rPr>
                <a:t>CON</a:t>
              </a:r>
              <a:r>
                <a:rPr lang="en-US" altLang="zh-CN" sz="4400" b="1" spc="300" dirty="0">
                  <a:solidFill>
                    <a:schemeClr val="accent1"/>
                  </a:solidFill>
                  <a:latin typeface="微软雅黑" panose="020B0503020204020204" pitchFamily="34" charset="-122"/>
                  <a:ea typeface="微软雅黑" panose="020B0503020204020204" pitchFamily="34" charset="-122"/>
                </a:rPr>
                <a:t>TENTS</a:t>
              </a:r>
              <a:endParaRPr lang="en-US" altLang="zh-CN" sz="4400" b="1" spc="300" dirty="0">
                <a:solidFill>
                  <a:schemeClr val="accent1"/>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6944360" y="535305"/>
            <a:ext cx="2506345" cy="1197243"/>
            <a:chOff x="670169" y="3066142"/>
            <a:chExt cx="3085160" cy="1609039"/>
          </a:xfrm>
        </p:grpSpPr>
        <p:sp>
          <p:nvSpPr>
            <p:cNvPr id="16" name="Oval 2"/>
            <p:cNvSpPr/>
            <p:nvPr>
              <p:custDataLst>
                <p:tags r:id="rId12"/>
              </p:custDataLst>
            </p:nvPr>
          </p:nvSpPr>
          <p:spPr>
            <a:xfrm>
              <a:off x="1763693" y="3066142"/>
              <a:ext cx="752726" cy="744174"/>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154"/>
            <p:cNvSpPr>
              <a:spLocks noChangeArrowheads="1"/>
            </p:cNvSpPr>
            <p:nvPr>
              <p:custDataLst>
                <p:tags r:id="rId13"/>
              </p:custDataLst>
            </p:nvPr>
          </p:nvSpPr>
          <p:spPr bwMode="auto">
            <a:xfrm>
              <a:off x="1990370" y="3239384"/>
              <a:ext cx="289209" cy="389155"/>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18" name="TextBox 9"/>
            <p:cNvSpPr txBox="1"/>
            <p:nvPr>
              <p:custDataLst>
                <p:tags r:id="rId14"/>
              </p:custDataLst>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19" name="TextBox 8">
              <a:hlinkClick r:id="rId15" action="ppaction://hlinksldjump"/>
            </p:cNvPr>
            <p:cNvSpPr txBox="1"/>
            <p:nvPr>
              <p:custDataLst>
                <p:tags r:id="rId16"/>
              </p:custDataLst>
            </p:nvPr>
          </p:nvSpPr>
          <p:spPr>
            <a:xfrm flipH="1">
              <a:off x="670169" y="4096568"/>
              <a:ext cx="3085160" cy="578613"/>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Ⅱ.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词汇</a:t>
              </a:r>
              <a:endParaRPr lang="zh-CN" altLang="en-US" sz="2800" b="1" dirty="0">
                <a:solidFill>
                  <a:srgbClr val="00B0F0"/>
                </a:solidFill>
                <a:latin typeface="微软雅黑" panose="020B0503020204020204" pitchFamily="34" charset="-122"/>
                <a:ea typeface="微软雅黑" panose="020B0503020204020204" pitchFamily="34" charset="-122"/>
                <a:cs typeface="Lato Regular"/>
              </a:endParaRPr>
            </a:p>
          </p:txBody>
        </p:sp>
      </p:grpSp>
      <p:grpSp>
        <p:nvGrpSpPr>
          <p:cNvPr id="20" name="组合 19"/>
          <p:cNvGrpSpPr/>
          <p:nvPr/>
        </p:nvGrpSpPr>
        <p:grpSpPr>
          <a:xfrm>
            <a:off x="9609455" y="549910"/>
            <a:ext cx="2334260" cy="1180465"/>
            <a:chOff x="665037" y="3066142"/>
            <a:chExt cx="2870858" cy="1487206"/>
          </a:xfrm>
        </p:grpSpPr>
        <p:sp>
          <p:nvSpPr>
            <p:cNvPr id="21" name="Oval 2"/>
            <p:cNvSpPr/>
            <p:nvPr>
              <p:custDataLst>
                <p:tags r:id="rId17"/>
              </p:custDataLst>
            </p:nvPr>
          </p:nvSpPr>
          <p:spPr>
            <a:xfrm>
              <a:off x="1763486" y="3066142"/>
              <a:ext cx="725715" cy="725715"/>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Freeform 154"/>
            <p:cNvSpPr>
              <a:spLocks noChangeArrowheads="1"/>
            </p:cNvSpPr>
            <p:nvPr>
              <p:custDataLst>
                <p:tags r:id="rId18"/>
              </p:custDataLst>
            </p:nvPr>
          </p:nvSpPr>
          <p:spPr bwMode="auto">
            <a:xfrm>
              <a:off x="1990430" y="3239530"/>
              <a:ext cx="279362" cy="37893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23" name="TextBox 9"/>
            <p:cNvSpPr txBox="1"/>
            <p:nvPr>
              <p:custDataLst>
                <p:tags r:id="rId19"/>
              </p:custDataLst>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30" name="TextBox 8">
              <a:hlinkClick r:id="rId20" action="ppaction://hlinksldjump"/>
            </p:cNvPr>
            <p:cNvSpPr txBox="1"/>
            <p:nvPr>
              <p:custDataLst>
                <p:tags r:id="rId21"/>
              </p:custDataLst>
            </p:nvPr>
          </p:nvSpPr>
          <p:spPr>
            <a:xfrm flipH="1">
              <a:off x="665037" y="4003185"/>
              <a:ext cx="2870858" cy="542402"/>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Ⅲ.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完形填空</a:t>
              </a:r>
              <a:endParaRPr lang="zh-CN" altLang="en-US" sz="2800" b="1" dirty="0">
                <a:solidFill>
                  <a:srgbClr val="00B0F0"/>
                </a:solidFill>
                <a:latin typeface="微软雅黑" panose="020B0503020204020204" pitchFamily="34" charset="-122"/>
                <a:ea typeface="微软雅黑" panose="020B0503020204020204" pitchFamily="34" charset="-122"/>
                <a:cs typeface="Lato Regular"/>
              </a:endParaRPr>
            </a:p>
          </p:txBody>
        </p:sp>
      </p:grpSp>
      <p:grpSp>
        <p:nvGrpSpPr>
          <p:cNvPr id="31" name="组合 30"/>
          <p:cNvGrpSpPr/>
          <p:nvPr/>
        </p:nvGrpSpPr>
        <p:grpSpPr>
          <a:xfrm>
            <a:off x="7016750" y="2504440"/>
            <a:ext cx="2589530" cy="1210205"/>
            <a:chOff x="1128687" y="3045991"/>
            <a:chExt cx="1985645" cy="1600199"/>
          </a:xfrm>
        </p:grpSpPr>
        <p:sp>
          <p:nvSpPr>
            <p:cNvPr id="32" name="Oval 2"/>
            <p:cNvSpPr/>
            <p:nvPr/>
          </p:nvSpPr>
          <p:spPr>
            <a:xfrm>
              <a:off x="1896554" y="3045991"/>
              <a:ext cx="467927" cy="725442"/>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Freeform 154"/>
            <p:cNvSpPr>
              <a:spLocks noChangeArrowheads="1"/>
            </p:cNvSpPr>
            <p:nvPr/>
          </p:nvSpPr>
          <p:spPr bwMode="auto">
            <a:xfrm>
              <a:off x="2043116" y="3219795"/>
              <a:ext cx="187950" cy="378674"/>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34" name="TextBox 9"/>
            <p:cNvSpPr txBox="1"/>
            <p:nvPr/>
          </p:nvSpPr>
          <p:spPr>
            <a:xfrm flipH="1">
              <a:off x="1288976" y="4353998"/>
              <a:ext cx="1665060" cy="292192"/>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70" name="TextBox 8">
              <a:hlinkClick r:id="rId22" action="ppaction://hlinksldjump"/>
            </p:cNvPr>
            <p:cNvSpPr txBox="1"/>
            <p:nvPr/>
          </p:nvSpPr>
          <p:spPr>
            <a:xfrm flipH="1">
              <a:off x="1128687" y="4035985"/>
              <a:ext cx="1985645" cy="569270"/>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Ⅴ.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语法填空</a:t>
              </a:r>
              <a:endParaRPr lang="zh-CN" altLang="en-US" sz="2800" b="1" dirty="0">
                <a:solidFill>
                  <a:srgbClr val="00B0F0"/>
                </a:solidFill>
                <a:latin typeface="微软雅黑" panose="020B0503020204020204" pitchFamily="34" charset="-122"/>
                <a:ea typeface="微软雅黑" panose="020B0503020204020204" pitchFamily="34" charset="-122"/>
                <a:cs typeface="Lato Regular"/>
              </a:endParaRPr>
            </a:p>
          </p:txBody>
        </p:sp>
      </p:grpSp>
      <p:grpSp>
        <p:nvGrpSpPr>
          <p:cNvPr id="71" name="组合 70"/>
          <p:cNvGrpSpPr/>
          <p:nvPr/>
        </p:nvGrpSpPr>
        <p:grpSpPr>
          <a:xfrm>
            <a:off x="4441190" y="2487930"/>
            <a:ext cx="2390775" cy="1211580"/>
            <a:chOff x="690029" y="3235990"/>
            <a:chExt cx="2862963" cy="1317358"/>
          </a:xfrm>
        </p:grpSpPr>
        <p:sp>
          <p:nvSpPr>
            <p:cNvPr id="72" name="Oval 2"/>
            <p:cNvSpPr/>
            <p:nvPr/>
          </p:nvSpPr>
          <p:spPr>
            <a:xfrm>
              <a:off x="1759173" y="3235990"/>
              <a:ext cx="725436" cy="583421"/>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Freeform 154"/>
            <p:cNvSpPr>
              <a:spLocks noChangeArrowheads="1"/>
            </p:cNvSpPr>
            <p:nvPr/>
          </p:nvSpPr>
          <p:spPr bwMode="auto">
            <a:xfrm>
              <a:off x="1985777" y="3372697"/>
              <a:ext cx="279072" cy="304484"/>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74" name="TextBox 9"/>
            <p:cNvSpPr txBox="1"/>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75" name="TextBox 8">
              <a:hlinkClick r:id="rId23" action="ppaction://hlinksldjump"/>
            </p:cNvPr>
            <p:cNvSpPr txBox="1"/>
            <p:nvPr/>
          </p:nvSpPr>
          <p:spPr>
            <a:xfrm flipH="1">
              <a:off x="690029" y="4035985"/>
              <a:ext cx="2862963" cy="468118"/>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Ⅳ.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阅读理解</a:t>
              </a:r>
              <a:endParaRPr lang="zh-CN" altLang="en-US" sz="2800" b="1" dirty="0">
                <a:solidFill>
                  <a:srgbClr val="00B0F0"/>
                </a:solidFill>
                <a:latin typeface="微软雅黑" panose="020B0503020204020204" pitchFamily="34" charset="-122"/>
                <a:ea typeface="微软雅黑" panose="020B0503020204020204" pitchFamily="34" charset="-122"/>
                <a:cs typeface="Lato Regular"/>
              </a:endParaRPr>
            </a:p>
          </p:txBody>
        </p:sp>
      </p:grpSp>
      <p:grpSp>
        <p:nvGrpSpPr>
          <p:cNvPr id="76" name="组合 75"/>
          <p:cNvGrpSpPr/>
          <p:nvPr/>
        </p:nvGrpSpPr>
        <p:grpSpPr>
          <a:xfrm>
            <a:off x="9892703" y="2488184"/>
            <a:ext cx="1985645" cy="1353261"/>
            <a:chOff x="1128688" y="3221717"/>
            <a:chExt cx="1985645" cy="1353261"/>
          </a:xfrm>
        </p:grpSpPr>
        <p:sp>
          <p:nvSpPr>
            <p:cNvPr id="77" name="TextBox 8">
              <a:hlinkClick r:id="rId24" action="ppaction://hlinksldjump"/>
            </p:cNvPr>
            <p:cNvSpPr txBox="1"/>
            <p:nvPr/>
          </p:nvSpPr>
          <p:spPr>
            <a:xfrm flipH="1">
              <a:off x="1128688" y="3969945"/>
              <a:ext cx="1985645" cy="430530"/>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Ⅵ.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完成句子</a:t>
              </a:r>
              <a:endParaRPr lang="zh-CN" altLang="en-US" sz="2800" b="1" dirty="0">
                <a:solidFill>
                  <a:srgbClr val="00B0F0"/>
                </a:solidFill>
                <a:latin typeface="微软雅黑" panose="020B0503020204020204" pitchFamily="34" charset="-122"/>
                <a:ea typeface="微软雅黑" panose="020B0503020204020204" pitchFamily="34" charset="-122"/>
                <a:cs typeface="Lato Regular"/>
              </a:endParaRPr>
            </a:p>
          </p:txBody>
        </p:sp>
        <p:sp>
          <p:nvSpPr>
            <p:cNvPr id="78" name="Oval 2"/>
            <p:cNvSpPr/>
            <p:nvPr/>
          </p:nvSpPr>
          <p:spPr>
            <a:xfrm>
              <a:off x="1919898" y="3221717"/>
              <a:ext cx="569595" cy="566420"/>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Freeform 154"/>
            <p:cNvSpPr>
              <a:spLocks noChangeArrowheads="1"/>
            </p:cNvSpPr>
            <p:nvPr/>
          </p:nvSpPr>
          <p:spPr bwMode="auto">
            <a:xfrm>
              <a:off x="2095158" y="3367132"/>
              <a:ext cx="219075" cy="296545"/>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80" name="TextBox 9"/>
            <p:cNvSpPr txBox="1"/>
            <p:nvPr/>
          </p:nvSpPr>
          <p:spPr>
            <a:xfrm flipH="1">
              <a:off x="1288976" y="4353998"/>
              <a:ext cx="1665060" cy="220980"/>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grpSp>
      <p:grpSp>
        <p:nvGrpSpPr>
          <p:cNvPr id="81" name="组合 80"/>
          <p:cNvGrpSpPr/>
          <p:nvPr/>
        </p:nvGrpSpPr>
        <p:grpSpPr>
          <a:xfrm>
            <a:off x="4618355" y="4302760"/>
            <a:ext cx="1986915" cy="1441071"/>
            <a:chOff x="963732" y="3066142"/>
            <a:chExt cx="2150600" cy="1521110"/>
          </a:xfrm>
        </p:grpSpPr>
        <p:sp>
          <p:nvSpPr>
            <p:cNvPr id="82" name="Oval 2"/>
            <p:cNvSpPr/>
            <p:nvPr/>
          </p:nvSpPr>
          <p:spPr>
            <a:xfrm>
              <a:off x="1763763" y="3066142"/>
              <a:ext cx="650885" cy="619328"/>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Freeform 154"/>
            <p:cNvSpPr>
              <a:spLocks noChangeArrowheads="1"/>
            </p:cNvSpPr>
            <p:nvPr/>
          </p:nvSpPr>
          <p:spPr bwMode="auto">
            <a:xfrm>
              <a:off x="1986452" y="3199526"/>
              <a:ext cx="276987" cy="349880"/>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84" name="TextBox 9"/>
            <p:cNvSpPr txBox="1"/>
            <p:nvPr/>
          </p:nvSpPr>
          <p:spPr>
            <a:xfrm flipH="1">
              <a:off x="1288976" y="4353998"/>
              <a:ext cx="1665060" cy="233254"/>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85" name="TextBox 8">
              <a:hlinkClick r:id="rId25" action="ppaction://hlinksldjump"/>
            </p:cNvPr>
            <p:cNvSpPr txBox="1"/>
            <p:nvPr/>
          </p:nvSpPr>
          <p:spPr>
            <a:xfrm flipH="1">
              <a:off x="963732" y="3914032"/>
              <a:ext cx="2150600" cy="454442"/>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Ⅶ.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应用写作</a:t>
              </a:r>
              <a:endParaRPr lang="zh-CN" altLang="en-US" sz="2800" b="1" dirty="0">
                <a:solidFill>
                  <a:srgbClr val="00B0F0"/>
                </a:solidFill>
                <a:latin typeface="微软雅黑" panose="020B0503020204020204" pitchFamily="34" charset="-122"/>
                <a:ea typeface="微软雅黑" panose="020B0503020204020204" pitchFamily="34" charset="-122"/>
                <a:cs typeface="Lato Regular"/>
              </a:endParaRPr>
            </a:p>
          </p:txBody>
        </p:sp>
      </p:grpSp>
      <p:grpSp>
        <p:nvGrpSpPr>
          <p:cNvPr id="86" name="组合 85"/>
          <p:cNvGrpSpPr/>
          <p:nvPr/>
        </p:nvGrpSpPr>
        <p:grpSpPr>
          <a:xfrm>
            <a:off x="6825051" y="4286233"/>
            <a:ext cx="2948940" cy="1473208"/>
            <a:chOff x="-181865" y="2878432"/>
            <a:chExt cx="3507670" cy="1735958"/>
          </a:xfrm>
        </p:grpSpPr>
        <p:sp>
          <p:nvSpPr>
            <p:cNvPr id="87" name="Oval 2"/>
            <p:cNvSpPr/>
            <p:nvPr/>
          </p:nvSpPr>
          <p:spPr>
            <a:xfrm>
              <a:off x="1094613" y="2878432"/>
              <a:ext cx="726610" cy="716827"/>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Freeform 154"/>
            <p:cNvSpPr>
              <a:spLocks noChangeArrowheads="1"/>
            </p:cNvSpPr>
            <p:nvPr/>
          </p:nvSpPr>
          <p:spPr bwMode="auto">
            <a:xfrm>
              <a:off x="1288728" y="3065496"/>
              <a:ext cx="326295" cy="39058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89" name="TextBox 9"/>
            <p:cNvSpPr txBox="1"/>
            <p:nvPr/>
          </p:nvSpPr>
          <p:spPr>
            <a:xfrm flipH="1">
              <a:off x="1288976" y="4353998"/>
              <a:ext cx="1665060" cy="260392"/>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90" name="TextBox 8">
              <a:hlinkClick r:id="rId26" action="ppaction://hlinksldjump"/>
            </p:cNvPr>
            <p:cNvSpPr txBox="1"/>
            <p:nvPr/>
          </p:nvSpPr>
          <p:spPr>
            <a:xfrm flipH="1">
              <a:off x="-181865" y="3845924"/>
              <a:ext cx="3507670" cy="507316"/>
            </a:xfrm>
            <a:prstGeom prst="rect">
              <a:avLst/>
            </a:prstGeom>
            <a:noFill/>
          </p:spPr>
          <p:txBody>
            <a:bodyPr wrap="square" lIns="0" tIns="0" rIns="0" bIns="0" rtlCol="0">
              <a:spAutoFit/>
            </a:bodyPr>
            <a:lstStyle/>
            <a:p>
              <a:pPr algn="ctr"/>
              <a:r>
                <a:rPr sz="2800" b="1" dirty="0">
                  <a:solidFill>
                    <a:srgbClr val="00B0F0"/>
                  </a:solidFill>
                  <a:latin typeface="微软雅黑" panose="020B0503020204020204" pitchFamily="34" charset="-122"/>
                  <a:ea typeface="微软雅黑" panose="020B0503020204020204" pitchFamily="34" charset="-122"/>
                  <a:cs typeface="Lato Regular"/>
                </a:rPr>
                <a:t>附加题：语法</a:t>
              </a:r>
              <a:endParaRPr sz="2800" b="1" dirty="0">
                <a:solidFill>
                  <a:srgbClr val="00B0F0"/>
                </a:solidFill>
                <a:latin typeface="微软雅黑" panose="020B0503020204020204" pitchFamily="34" charset="-122"/>
                <a:ea typeface="微软雅黑" panose="020B0503020204020204" pitchFamily="34" charset="-122"/>
                <a:cs typeface="Lato Regular"/>
              </a:endParaRPr>
            </a:p>
          </p:txBody>
        </p:sp>
      </p:grpSp>
      <p:grpSp>
        <p:nvGrpSpPr>
          <p:cNvPr id="91" name="组合 90"/>
          <p:cNvGrpSpPr/>
          <p:nvPr/>
        </p:nvGrpSpPr>
        <p:grpSpPr>
          <a:xfrm>
            <a:off x="10107930" y="4302760"/>
            <a:ext cx="1978025" cy="1439260"/>
            <a:chOff x="305007" y="2920280"/>
            <a:chExt cx="2649029" cy="1693776"/>
          </a:xfrm>
        </p:grpSpPr>
        <p:sp>
          <p:nvSpPr>
            <p:cNvPr id="92" name="Oval 2"/>
            <p:cNvSpPr/>
            <p:nvPr>
              <p:custDataLst>
                <p:tags r:id="rId27"/>
              </p:custDataLst>
            </p:nvPr>
          </p:nvSpPr>
          <p:spPr>
            <a:xfrm>
              <a:off x="1076329" y="2920280"/>
              <a:ext cx="762818" cy="598581"/>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Freeform 154"/>
            <p:cNvSpPr>
              <a:spLocks noChangeArrowheads="1"/>
            </p:cNvSpPr>
            <p:nvPr>
              <p:custDataLst>
                <p:tags r:id="rId28"/>
              </p:custDataLst>
            </p:nvPr>
          </p:nvSpPr>
          <p:spPr bwMode="auto">
            <a:xfrm>
              <a:off x="1310839" y="3031121"/>
              <a:ext cx="326295" cy="39058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94" name="TextBox 9"/>
            <p:cNvSpPr txBox="1"/>
            <p:nvPr>
              <p:custDataLst>
                <p:tags r:id="rId29"/>
              </p:custDataLst>
            </p:nvPr>
          </p:nvSpPr>
          <p:spPr>
            <a:xfrm flipH="1">
              <a:off x="1288976" y="4353998"/>
              <a:ext cx="1665060" cy="260058"/>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95" name="TextBox 8">
              <a:hlinkClick r:id="rId30" action="ppaction://hlinksldjump"/>
            </p:cNvPr>
            <p:cNvSpPr txBox="1"/>
            <p:nvPr>
              <p:custDataLst>
                <p:tags r:id="rId31"/>
              </p:custDataLst>
            </p:nvPr>
          </p:nvSpPr>
          <p:spPr>
            <a:xfrm flipH="1">
              <a:off x="305007" y="3845924"/>
              <a:ext cx="2353553" cy="506664"/>
            </a:xfrm>
            <a:prstGeom prst="rect">
              <a:avLst/>
            </a:prstGeom>
            <a:noFill/>
          </p:spPr>
          <p:txBody>
            <a:bodyPr wrap="square" lIns="0" tIns="0" rIns="0" bIns="0" rtlCol="0">
              <a:spAutoFit/>
            </a:bodyPr>
            <a:lstStyle/>
            <a:p>
              <a:pPr algn="ctr"/>
              <a:r>
                <a:rPr sz="2800" b="1" dirty="0">
                  <a:solidFill>
                    <a:srgbClr val="00B0F0"/>
                  </a:solidFill>
                  <a:latin typeface="微软雅黑" panose="020B0503020204020204" pitchFamily="34" charset="-122"/>
                  <a:ea typeface="微软雅黑" panose="020B0503020204020204" pitchFamily="34" charset="-122"/>
                  <a:cs typeface="Lato Regular"/>
                </a:rPr>
                <a:t>知识回顾</a:t>
              </a:r>
              <a:endParaRPr sz="2800" b="1" dirty="0">
                <a:solidFill>
                  <a:srgbClr val="00B0F0"/>
                </a:solidFill>
                <a:latin typeface="微软雅黑" panose="020B0503020204020204" pitchFamily="34" charset="-122"/>
                <a:ea typeface="微软雅黑" panose="020B0503020204020204" pitchFamily="34" charset="-122"/>
                <a:cs typeface="Lato Regular"/>
              </a:endParaRPr>
            </a:p>
          </p:txBody>
        </p:sp>
      </p:gr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1000" fill="hold"/>
                                        <p:tgtEl>
                                          <p:spTgt spid="11"/>
                                        </p:tgtEl>
                                        <p:attrNameLst>
                                          <p:attrName>ppt_w</p:attrName>
                                        </p:attrNameLst>
                                      </p:cBhvr>
                                      <p:tavLst>
                                        <p:tav tm="0">
                                          <p:val>
                                            <p:fltVal val="0"/>
                                          </p:val>
                                        </p:tav>
                                        <p:tav tm="100000">
                                          <p:val>
                                            <p:strVal val="#ppt_w"/>
                                          </p:val>
                                        </p:tav>
                                      </p:tavLst>
                                    </p:anim>
                                    <p:anim calcmode="lin" valueType="num">
                                      <p:cBhvr>
                                        <p:cTn id="12" dur="1000" fill="hold"/>
                                        <p:tgtEl>
                                          <p:spTgt spid="11"/>
                                        </p:tgtEl>
                                        <p:attrNameLst>
                                          <p:attrName>ppt_h</p:attrName>
                                        </p:attrNameLst>
                                      </p:cBhvr>
                                      <p:tavLst>
                                        <p:tav tm="0">
                                          <p:val>
                                            <p:fltVal val="0"/>
                                          </p:val>
                                        </p:tav>
                                        <p:tav tm="100000">
                                          <p:val>
                                            <p:strVal val="#ppt_h"/>
                                          </p:val>
                                        </p:tav>
                                      </p:tavLst>
                                    </p:anim>
                                    <p:anim calcmode="lin" valueType="num">
                                      <p:cBhvr>
                                        <p:cTn id="13" dur="1000" fill="hold"/>
                                        <p:tgtEl>
                                          <p:spTgt spid="11"/>
                                        </p:tgtEl>
                                        <p:attrNameLst>
                                          <p:attrName>style.rotation</p:attrName>
                                        </p:attrNameLst>
                                      </p:cBhvr>
                                      <p:tavLst>
                                        <p:tav tm="0">
                                          <p:val>
                                            <p:fltVal val="90"/>
                                          </p:val>
                                        </p:tav>
                                        <p:tav tm="100000">
                                          <p:val>
                                            <p:fltVal val="0"/>
                                          </p:val>
                                        </p:tav>
                                      </p:tavLst>
                                    </p:anim>
                                    <p:animEffect transition="in" filter="fade">
                                      <p:cBhvr>
                                        <p:cTn id="14" dur="1000"/>
                                        <p:tgtEl>
                                          <p:spTgt spid="11"/>
                                        </p:tgtEl>
                                      </p:cBhvr>
                                    </p:animEffect>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anim calcmode="lin" valueType="num">
                                      <p:cBhvr>
                                        <p:cTn id="19" dur="500" fill="hold"/>
                                        <p:tgtEl>
                                          <p:spTgt spid="3"/>
                                        </p:tgtEl>
                                        <p:attrNameLst>
                                          <p:attrName>ppt_x</p:attrName>
                                        </p:attrNameLst>
                                      </p:cBhvr>
                                      <p:tavLst>
                                        <p:tav tm="0">
                                          <p:val>
                                            <p:strVal val="#ppt_x"/>
                                          </p:val>
                                        </p:tav>
                                        <p:tav tm="100000">
                                          <p:val>
                                            <p:strVal val="#ppt_x"/>
                                          </p:val>
                                        </p:tav>
                                      </p:tavLst>
                                    </p:anim>
                                    <p:anim calcmode="lin" valueType="num">
                                      <p:cBhvr>
                                        <p:cTn id="20" dur="500" fill="hold"/>
                                        <p:tgtEl>
                                          <p:spTgt spid="3"/>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1000"/>
                                        <p:tgtEl>
                                          <p:spTgt spid="15"/>
                                        </p:tgtEl>
                                      </p:cBhvr>
                                    </p:animEffect>
                                    <p:anim calcmode="lin" valueType="num">
                                      <p:cBhvr>
                                        <p:cTn id="25" dur="1000" fill="hold"/>
                                        <p:tgtEl>
                                          <p:spTgt spid="15"/>
                                        </p:tgtEl>
                                        <p:attrNameLst>
                                          <p:attrName>ppt_x</p:attrName>
                                        </p:attrNameLst>
                                      </p:cBhvr>
                                      <p:tavLst>
                                        <p:tav tm="0">
                                          <p:val>
                                            <p:strVal val="#ppt_x"/>
                                          </p:val>
                                        </p:tav>
                                        <p:tav tm="100000">
                                          <p:val>
                                            <p:strVal val="#ppt_x"/>
                                          </p:val>
                                        </p:tav>
                                      </p:tavLst>
                                    </p:anim>
                                    <p:anim calcmode="lin" valueType="num">
                                      <p:cBhvr>
                                        <p:cTn id="26" dur="1000" fill="hold"/>
                                        <p:tgtEl>
                                          <p:spTgt spid="15"/>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42" presetClass="entr" presetSubtype="0" fill="hold" nodeType="after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fade">
                                      <p:cBhvr>
                                        <p:cTn id="30" dur="1000"/>
                                        <p:tgtEl>
                                          <p:spTgt spid="20"/>
                                        </p:tgtEl>
                                      </p:cBhvr>
                                    </p:animEffect>
                                    <p:anim calcmode="lin" valueType="num">
                                      <p:cBhvr>
                                        <p:cTn id="31" dur="1000" fill="hold"/>
                                        <p:tgtEl>
                                          <p:spTgt spid="20"/>
                                        </p:tgtEl>
                                        <p:attrNameLst>
                                          <p:attrName>ppt_x</p:attrName>
                                        </p:attrNameLst>
                                      </p:cBhvr>
                                      <p:tavLst>
                                        <p:tav tm="0">
                                          <p:val>
                                            <p:strVal val="#ppt_x"/>
                                          </p:val>
                                        </p:tav>
                                        <p:tav tm="100000">
                                          <p:val>
                                            <p:strVal val="#ppt_x"/>
                                          </p:val>
                                        </p:tav>
                                      </p:tavLst>
                                    </p:anim>
                                    <p:anim calcmode="lin" valueType="num">
                                      <p:cBhvr>
                                        <p:cTn id="32" dur="1000" fill="hold"/>
                                        <p:tgtEl>
                                          <p:spTgt spid="20"/>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42" presetClass="entr" presetSubtype="0" fill="hold" nodeType="afterEffect">
                                  <p:stCondLst>
                                    <p:cond delay="0"/>
                                  </p:stCondLst>
                                  <p:childTnLst>
                                    <p:set>
                                      <p:cBhvr>
                                        <p:cTn id="35" dur="1" fill="hold">
                                          <p:stCondLst>
                                            <p:cond delay="0"/>
                                          </p:stCondLst>
                                        </p:cTn>
                                        <p:tgtEl>
                                          <p:spTgt spid="71"/>
                                        </p:tgtEl>
                                        <p:attrNameLst>
                                          <p:attrName>style.visibility</p:attrName>
                                        </p:attrNameLst>
                                      </p:cBhvr>
                                      <p:to>
                                        <p:strVal val="visible"/>
                                      </p:to>
                                    </p:set>
                                    <p:animEffect transition="in" filter="fade">
                                      <p:cBhvr>
                                        <p:cTn id="36" dur="1000"/>
                                        <p:tgtEl>
                                          <p:spTgt spid="71"/>
                                        </p:tgtEl>
                                      </p:cBhvr>
                                    </p:animEffect>
                                    <p:anim calcmode="lin" valueType="num">
                                      <p:cBhvr>
                                        <p:cTn id="37" dur="1000" fill="hold"/>
                                        <p:tgtEl>
                                          <p:spTgt spid="71"/>
                                        </p:tgtEl>
                                        <p:attrNameLst>
                                          <p:attrName>ppt_x</p:attrName>
                                        </p:attrNameLst>
                                      </p:cBhvr>
                                      <p:tavLst>
                                        <p:tav tm="0">
                                          <p:val>
                                            <p:strVal val="#ppt_x"/>
                                          </p:val>
                                        </p:tav>
                                        <p:tav tm="100000">
                                          <p:val>
                                            <p:strVal val="#ppt_x"/>
                                          </p:val>
                                        </p:tav>
                                      </p:tavLst>
                                    </p:anim>
                                    <p:anim calcmode="lin" valueType="num">
                                      <p:cBhvr>
                                        <p:cTn id="38" dur="1000" fill="hold"/>
                                        <p:tgtEl>
                                          <p:spTgt spid="71"/>
                                        </p:tgtEl>
                                        <p:attrNameLst>
                                          <p:attrName>ppt_y</p:attrName>
                                        </p:attrNameLst>
                                      </p:cBhvr>
                                      <p:tavLst>
                                        <p:tav tm="0">
                                          <p:val>
                                            <p:strVal val="#ppt_y+.1"/>
                                          </p:val>
                                        </p:tav>
                                        <p:tav tm="100000">
                                          <p:val>
                                            <p:strVal val="#ppt_y"/>
                                          </p:val>
                                        </p:tav>
                                      </p:tavLst>
                                    </p:anim>
                                  </p:childTnLst>
                                </p:cTn>
                              </p:par>
                            </p:childTnLst>
                          </p:cTn>
                        </p:par>
                        <p:par>
                          <p:cTn id="39" fill="hold">
                            <p:stCondLst>
                              <p:cond delay="5000"/>
                            </p:stCondLst>
                            <p:childTnLst>
                              <p:par>
                                <p:cTn id="40" presetID="42" presetClass="entr" presetSubtype="0" fill="hold" nodeType="after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fade">
                                      <p:cBhvr>
                                        <p:cTn id="42" dur="1000"/>
                                        <p:tgtEl>
                                          <p:spTgt spid="31"/>
                                        </p:tgtEl>
                                      </p:cBhvr>
                                    </p:animEffect>
                                    <p:anim calcmode="lin" valueType="num">
                                      <p:cBhvr>
                                        <p:cTn id="43" dur="1000" fill="hold"/>
                                        <p:tgtEl>
                                          <p:spTgt spid="31"/>
                                        </p:tgtEl>
                                        <p:attrNameLst>
                                          <p:attrName>ppt_x</p:attrName>
                                        </p:attrNameLst>
                                      </p:cBhvr>
                                      <p:tavLst>
                                        <p:tav tm="0">
                                          <p:val>
                                            <p:strVal val="#ppt_x"/>
                                          </p:val>
                                        </p:tav>
                                        <p:tav tm="100000">
                                          <p:val>
                                            <p:strVal val="#ppt_x"/>
                                          </p:val>
                                        </p:tav>
                                      </p:tavLst>
                                    </p:anim>
                                    <p:anim calcmode="lin" valueType="num">
                                      <p:cBhvr>
                                        <p:cTn id="44" dur="1000" fill="hold"/>
                                        <p:tgtEl>
                                          <p:spTgt spid="31"/>
                                        </p:tgtEl>
                                        <p:attrNameLst>
                                          <p:attrName>ppt_y</p:attrName>
                                        </p:attrNameLst>
                                      </p:cBhvr>
                                      <p:tavLst>
                                        <p:tav tm="0">
                                          <p:val>
                                            <p:strVal val="#ppt_y+.1"/>
                                          </p:val>
                                        </p:tav>
                                        <p:tav tm="100000">
                                          <p:val>
                                            <p:strVal val="#ppt_y"/>
                                          </p:val>
                                        </p:tav>
                                      </p:tavLst>
                                    </p:anim>
                                  </p:childTnLst>
                                </p:cTn>
                              </p:par>
                            </p:childTnLst>
                          </p:cTn>
                        </p:par>
                        <p:par>
                          <p:cTn id="45" fill="hold">
                            <p:stCondLst>
                              <p:cond delay="6000"/>
                            </p:stCondLst>
                            <p:childTnLst>
                              <p:par>
                                <p:cTn id="46" presetID="42" presetClass="entr" presetSubtype="0" fill="hold" nodeType="afterEffect">
                                  <p:stCondLst>
                                    <p:cond delay="0"/>
                                  </p:stCondLst>
                                  <p:childTnLst>
                                    <p:set>
                                      <p:cBhvr>
                                        <p:cTn id="47" dur="1" fill="hold">
                                          <p:stCondLst>
                                            <p:cond delay="0"/>
                                          </p:stCondLst>
                                        </p:cTn>
                                        <p:tgtEl>
                                          <p:spTgt spid="76"/>
                                        </p:tgtEl>
                                        <p:attrNameLst>
                                          <p:attrName>style.visibility</p:attrName>
                                        </p:attrNameLst>
                                      </p:cBhvr>
                                      <p:to>
                                        <p:strVal val="visible"/>
                                      </p:to>
                                    </p:set>
                                    <p:animEffect transition="in" filter="fade">
                                      <p:cBhvr>
                                        <p:cTn id="48" dur="1000"/>
                                        <p:tgtEl>
                                          <p:spTgt spid="76"/>
                                        </p:tgtEl>
                                      </p:cBhvr>
                                    </p:animEffect>
                                    <p:anim calcmode="lin" valueType="num">
                                      <p:cBhvr>
                                        <p:cTn id="49" dur="1000" fill="hold"/>
                                        <p:tgtEl>
                                          <p:spTgt spid="76"/>
                                        </p:tgtEl>
                                        <p:attrNameLst>
                                          <p:attrName>ppt_x</p:attrName>
                                        </p:attrNameLst>
                                      </p:cBhvr>
                                      <p:tavLst>
                                        <p:tav tm="0">
                                          <p:val>
                                            <p:strVal val="#ppt_x"/>
                                          </p:val>
                                        </p:tav>
                                        <p:tav tm="100000">
                                          <p:val>
                                            <p:strVal val="#ppt_x"/>
                                          </p:val>
                                        </p:tav>
                                      </p:tavLst>
                                    </p:anim>
                                    <p:anim calcmode="lin" valueType="num">
                                      <p:cBhvr>
                                        <p:cTn id="50" dur="1000" fill="hold"/>
                                        <p:tgtEl>
                                          <p:spTgt spid="76"/>
                                        </p:tgtEl>
                                        <p:attrNameLst>
                                          <p:attrName>ppt_y</p:attrName>
                                        </p:attrNameLst>
                                      </p:cBhvr>
                                      <p:tavLst>
                                        <p:tav tm="0">
                                          <p:val>
                                            <p:strVal val="#ppt_y+.1"/>
                                          </p:val>
                                        </p:tav>
                                        <p:tav tm="100000">
                                          <p:val>
                                            <p:strVal val="#ppt_y"/>
                                          </p:val>
                                        </p:tav>
                                      </p:tavLst>
                                    </p:anim>
                                  </p:childTnLst>
                                </p:cTn>
                              </p:par>
                            </p:childTnLst>
                          </p:cTn>
                        </p:par>
                        <p:par>
                          <p:cTn id="51" fill="hold">
                            <p:stCondLst>
                              <p:cond delay="7000"/>
                            </p:stCondLst>
                            <p:childTnLst>
                              <p:par>
                                <p:cTn id="52" presetID="42" presetClass="entr" presetSubtype="0" fill="hold" nodeType="afterEffect">
                                  <p:stCondLst>
                                    <p:cond delay="0"/>
                                  </p:stCondLst>
                                  <p:childTnLst>
                                    <p:set>
                                      <p:cBhvr>
                                        <p:cTn id="53" dur="1" fill="hold">
                                          <p:stCondLst>
                                            <p:cond delay="0"/>
                                          </p:stCondLst>
                                        </p:cTn>
                                        <p:tgtEl>
                                          <p:spTgt spid="81"/>
                                        </p:tgtEl>
                                        <p:attrNameLst>
                                          <p:attrName>style.visibility</p:attrName>
                                        </p:attrNameLst>
                                      </p:cBhvr>
                                      <p:to>
                                        <p:strVal val="visible"/>
                                      </p:to>
                                    </p:set>
                                    <p:animEffect transition="in" filter="fade">
                                      <p:cBhvr>
                                        <p:cTn id="54" dur="1000"/>
                                        <p:tgtEl>
                                          <p:spTgt spid="81"/>
                                        </p:tgtEl>
                                      </p:cBhvr>
                                    </p:animEffect>
                                    <p:anim calcmode="lin" valueType="num">
                                      <p:cBhvr>
                                        <p:cTn id="55" dur="1000" fill="hold"/>
                                        <p:tgtEl>
                                          <p:spTgt spid="81"/>
                                        </p:tgtEl>
                                        <p:attrNameLst>
                                          <p:attrName>ppt_x</p:attrName>
                                        </p:attrNameLst>
                                      </p:cBhvr>
                                      <p:tavLst>
                                        <p:tav tm="0">
                                          <p:val>
                                            <p:strVal val="#ppt_x"/>
                                          </p:val>
                                        </p:tav>
                                        <p:tav tm="100000">
                                          <p:val>
                                            <p:strVal val="#ppt_x"/>
                                          </p:val>
                                        </p:tav>
                                      </p:tavLst>
                                    </p:anim>
                                    <p:anim calcmode="lin" valueType="num">
                                      <p:cBhvr>
                                        <p:cTn id="56" dur="1000" fill="hold"/>
                                        <p:tgtEl>
                                          <p:spTgt spid="81"/>
                                        </p:tgtEl>
                                        <p:attrNameLst>
                                          <p:attrName>ppt_y</p:attrName>
                                        </p:attrNameLst>
                                      </p:cBhvr>
                                      <p:tavLst>
                                        <p:tav tm="0">
                                          <p:val>
                                            <p:strVal val="#ppt_y+.1"/>
                                          </p:val>
                                        </p:tav>
                                        <p:tav tm="100000">
                                          <p:val>
                                            <p:strVal val="#ppt_y"/>
                                          </p:val>
                                        </p:tav>
                                      </p:tavLst>
                                    </p:anim>
                                  </p:childTnLst>
                                </p:cTn>
                              </p:par>
                            </p:childTnLst>
                          </p:cTn>
                        </p:par>
                        <p:par>
                          <p:cTn id="57" fill="hold">
                            <p:stCondLst>
                              <p:cond delay="8000"/>
                            </p:stCondLst>
                            <p:childTnLst>
                              <p:par>
                                <p:cTn id="58" presetID="42" presetClass="entr" presetSubtype="0" fill="hold" nodeType="afterEffect">
                                  <p:stCondLst>
                                    <p:cond delay="0"/>
                                  </p:stCondLst>
                                  <p:childTnLst>
                                    <p:set>
                                      <p:cBhvr>
                                        <p:cTn id="59" dur="1" fill="hold">
                                          <p:stCondLst>
                                            <p:cond delay="0"/>
                                          </p:stCondLst>
                                        </p:cTn>
                                        <p:tgtEl>
                                          <p:spTgt spid="86"/>
                                        </p:tgtEl>
                                        <p:attrNameLst>
                                          <p:attrName>style.visibility</p:attrName>
                                        </p:attrNameLst>
                                      </p:cBhvr>
                                      <p:to>
                                        <p:strVal val="visible"/>
                                      </p:to>
                                    </p:set>
                                    <p:animEffect transition="in" filter="fade">
                                      <p:cBhvr>
                                        <p:cTn id="60" dur="1000"/>
                                        <p:tgtEl>
                                          <p:spTgt spid="86"/>
                                        </p:tgtEl>
                                      </p:cBhvr>
                                    </p:animEffect>
                                    <p:anim calcmode="lin" valueType="num">
                                      <p:cBhvr>
                                        <p:cTn id="61" dur="1000" fill="hold"/>
                                        <p:tgtEl>
                                          <p:spTgt spid="86"/>
                                        </p:tgtEl>
                                        <p:attrNameLst>
                                          <p:attrName>ppt_x</p:attrName>
                                        </p:attrNameLst>
                                      </p:cBhvr>
                                      <p:tavLst>
                                        <p:tav tm="0">
                                          <p:val>
                                            <p:strVal val="#ppt_x"/>
                                          </p:val>
                                        </p:tav>
                                        <p:tav tm="100000">
                                          <p:val>
                                            <p:strVal val="#ppt_x"/>
                                          </p:val>
                                        </p:tav>
                                      </p:tavLst>
                                    </p:anim>
                                    <p:anim calcmode="lin" valueType="num">
                                      <p:cBhvr>
                                        <p:cTn id="62" dur="1000" fill="hold"/>
                                        <p:tgtEl>
                                          <p:spTgt spid="86"/>
                                        </p:tgtEl>
                                        <p:attrNameLst>
                                          <p:attrName>ppt_y</p:attrName>
                                        </p:attrNameLst>
                                      </p:cBhvr>
                                      <p:tavLst>
                                        <p:tav tm="0">
                                          <p:val>
                                            <p:strVal val="#ppt_y+.1"/>
                                          </p:val>
                                        </p:tav>
                                        <p:tav tm="100000">
                                          <p:val>
                                            <p:strVal val="#ppt_y"/>
                                          </p:val>
                                        </p:tav>
                                      </p:tavLst>
                                    </p:anim>
                                  </p:childTnLst>
                                </p:cTn>
                              </p:par>
                            </p:childTnLst>
                          </p:cTn>
                        </p:par>
                        <p:par>
                          <p:cTn id="63" fill="hold">
                            <p:stCondLst>
                              <p:cond delay="9000"/>
                            </p:stCondLst>
                            <p:childTnLst>
                              <p:par>
                                <p:cTn id="64" presetID="42" presetClass="entr" presetSubtype="0" fill="hold" nodeType="afterEffect">
                                  <p:stCondLst>
                                    <p:cond delay="0"/>
                                  </p:stCondLst>
                                  <p:childTnLst>
                                    <p:set>
                                      <p:cBhvr>
                                        <p:cTn id="65" dur="1" fill="hold">
                                          <p:stCondLst>
                                            <p:cond delay="0"/>
                                          </p:stCondLst>
                                        </p:cTn>
                                        <p:tgtEl>
                                          <p:spTgt spid="91"/>
                                        </p:tgtEl>
                                        <p:attrNameLst>
                                          <p:attrName>style.visibility</p:attrName>
                                        </p:attrNameLst>
                                      </p:cBhvr>
                                      <p:to>
                                        <p:strVal val="visible"/>
                                      </p:to>
                                    </p:set>
                                    <p:animEffect transition="in" filter="fade">
                                      <p:cBhvr>
                                        <p:cTn id="66" dur="1000"/>
                                        <p:tgtEl>
                                          <p:spTgt spid="91"/>
                                        </p:tgtEl>
                                      </p:cBhvr>
                                    </p:animEffect>
                                    <p:anim calcmode="lin" valueType="num">
                                      <p:cBhvr>
                                        <p:cTn id="67" dur="1000" fill="hold"/>
                                        <p:tgtEl>
                                          <p:spTgt spid="91"/>
                                        </p:tgtEl>
                                        <p:attrNameLst>
                                          <p:attrName>ppt_x</p:attrName>
                                        </p:attrNameLst>
                                      </p:cBhvr>
                                      <p:tavLst>
                                        <p:tav tm="0">
                                          <p:val>
                                            <p:strVal val="#ppt_x"/>
                                          </p:val>
                                        </p:tav>
                                        <p:tav tm="100000">
                                          <p:val>
                                            <p:strVal val="#ppt_x"/>
                                          </p:val>
                                        </p:tav>
                                      </p:tavLst>
                                    </p:anim>
                                    <p:anim calcmode="lin" valueType="num">
                                      <p:cBhvr>
                                        <p:cTn id="68" dur="1000" fill="hold"/>
                                        <p:tgtEl>
                                          <p:spTgt spid="9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28269"/>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76369" y="1012953"/>
            <a:ext cx="10869733"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14. If you are tired, please stand </a:t>
            </a:r>
            <a:r>
              <a:rPr lang="en-US" altLang="zh-CN" sz="2400" b="1" u="sng" dirty="0">
                <a:latin typeface="微软雅黑" panose="020B0503020204020204" pitchFamily="34" charset="-122"/>
                <a:ea typeface="微软雅黑" panose="020B0503020204020204" pitchFamily="34" charset="-122"/>
              </a:rPr>
              <a:t>against</a:t>
            </a:r>
            <a:r>
              <a:rPr lang="en-US" altLang="zh-CN" sz="2400" b="1" dirty="0">
                <a:latin typeface="微软雅黑" panose="020B0503020204020204" pitchFamily="34" charset="-122"/>
                <a:ea typeface="微软雅黑" panose="020B0503020204020204" pitchFamily="34" charset="-122"/>
              </a:rPr>
              <a:t> the wall for a while.</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支撑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反对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靠在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又一次</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本题考查介词。against意为“反对，紧靠”。根据句意“</a:t>
            </a:r>
            <a:r>
              <a:rPr sz="2400" dirty="0" err="1">
                <a:latin typeface="微软雅黑" panose="020B0503020204020204" pitchFamily="34" charset="-122"/>
                <a:ea typeface="微软雅黑" panose="020B0503020204020204" pitchFamily="34" charset="-122"/>
              </a:rPr>
              <a:t>如果你累了，请靠墙站一会儿</a:t>
            </a:r>
            <a:r>
              <a:rPr sz="2400" dirty="0">
                <a:latin typeface="微软雅黑" panose="020B0503020204020204" pitchFamily="34" charset="-122"/>
                <a:ea typeface="微软雅黑" panose="020B0503020204020204" pitchFamily="34" charset="-122"/>
              </a:rPr>
              <a:t>”，故选C。</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21285" y="1012952"/>
            <a:ext cx="11075217" cy="1200329"/>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15. The police take advantage of dogs’ </a:t>
            </a:r>
            <a:r>
              <a:rPr lang="en-US" altLang="zh-CN" sz="2400" b="1" u="sng" dirty="0">
                <a:latin typeface="微软雅黑" panose="020B0503020204020204" pitchFamily="34" charset="-122"/>
                <a:ea typeface="微软雅黑" panose="020B0503020204020204" pitchFamily="34" charset="-122"/>
              </a:rPr>
              <a:t>sharp</a:t>
            </a:r>
            <a:r>
              <a:rPr lang="en-US" altLang="zh-CN" sz="2400" b="1" dirty="0">
                <a:latin typeface="微软雅黑" panose="020B0503020204020204" pitchFamily="34" charset="-122"/>
                <a:ea typeface="微软雅黑" panose="020B0503020204020204" pitchFamily="34" charset="-122"/>
              </a:rPr>
              <a:t> sense of smell to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search for things they want.</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迅速的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高级的</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理智的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灵敏的</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175337" y="1012952"/>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本题考查形容词。sharp作为形容词，意为“敏锐的，锋利的”。根据句意“警察利用狗敏锐的嗅觉寻找他们想要的东西”，故选D。</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4853483" y="2792275"/>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Ⅲ.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完形填空</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6" name="文本框 5"/>
          <p:cNvSpPr txBox="1"/>
          <p:nvPr/>
        </p:nvSpPr>
        <p:spPr>
          <a:xfrm>
            <a:off x="462337" y="537539"/>
            <a:ext cx="11342670" cy="953135"/>
          </a:xfrm>
          <a:prstGeom prst="rect">
            <a:avLst/>
          </a:prstGeom>
          <a:noFill/>
        </p:spPr>
        <p:txBody>
          <a:bodyPr wrap="square" rtlCol="0">
            <a:spAutoFit/>
          </a:bodyPr>
          <a:lstStyle/>
          <a:p>
            <a:r>
              <a:rPr lang="zh-CN" altLang="en-US" sz="2800" dirty="0">
                <a:latin typeface="+mn-ea"/>
              </a:rPr>
              <a:t>阅读下列短文，并掌握其大意。然后从各题所给的四个选项中，选出一个最佳答案。</a:t>
            </a:r>
            <a:endParaRPr lang="zh-CN" altLang="en-US" sz="2800" dirty="0">
              <a:latin typeface="+mn-ea"/>
            </a:endParaRPr>
          </a:p>
        </p:txBody>
      </p:sp>
      <p:sp>
        <p:nvSpPr>
          <p:cNvPr id="8" name="文本框 7"/>
          <p:cNvSpPr txBox="1"/>
          <p:nvPr/>
        </p:nvSpPr>
        <p:spPr>
          <a:xfrm>
            <a:off x="347787" y="1507092"/>
            <a:ext cx="11571507" cy="230695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sz="2400" dirty="0">
                <a:latin typeface="Times New Roman" panose="02020603050405020304" pitchFamily="18" charset="0"/>
                <a:cs typeface="Times New Roman" panose="02020603050405020304" pitchFamily="18" charset="0"/>
              </a:rPr>
              <a:t>Seven loyal (忠诚的) readers came to the Teens’ office two weeks ago. They had a</a:t>
            </a:r>
            <a:r>
              <a:rPr lang="en-US" sz="2400" dirty="0">
                <a:latin typeface="Times New Roman" panose="02020603050405020304" pitchFamily="18" charset="0"/>
                <a:cs typeface="Times New Roman" panose="02020603050405020304" pitchFamily="18" charset="0"/>
              </a:rPr>
              <a:t> </a:t>
            </a:r>
            <a:r>
              <a:rPr sz="2400" dirty="0">
                <a:latin typeface="Times New Roman" panose="02020603050405020304" pitchFamily="18" charset="0"/>
                <a:cs typeface="Times New Roman" panose="02020603050405020304" pitchFamily="18" charset="0"/>
              </a:rPr>
              <a:t>wonderful day learning how </a:t>
            </a:r>
            <a:r>
              <a:rPr sz="2400" u="sng" dirty="0">
                <a:latin typeface="Times New Roman" panose="02020603050405020304" pitchFamily="18" charset="0"/>
                <a:cs typeface="Times New Roman" panose="02020603050405020304" pitchFamily="18" charset="0"/>
              </a:rPr>
              <a:t>16</a:t>
            </a:r>
            <a:r>
              <a:rPr sz="2400" dirty="0">
                <a:latin typeface="Times New Roman" panose="02020603050405020304" pitchFamily="18" charset="0"/>
                <a:cs typeface="Times New Roman" panose="02020603050405020304" pitchFamily="18" charset="0"/>
              </a:rPr>
              <a:t> a newspaper. But what </a:t>
            </a:r>
            <a:r>
              <a:rPr sz="2400" u="sng" dirty="0">
                <a:latin typeface="Times New Roman" panose="02020603050405020304" pitchFamily="18" charset="0"/>
                <a:cs typeface="Times New Roman" panose="02020603050405020304" pitchFamily="18" charset="0"/>
              </a:rPr>
              <a:t>17</a:t>
            </a:r>
            <a:r>
              <a:rPr sz="2400" dirty="0">
                <a:latin typeface="Times New Roman" panose="02020603050405020304" pitchFamily="18" charset="0"/>
                <a:cs typeface="Times New Roman" panose="02020603050405020304" pitchFamily="18" charset="0"/>
              </a:rPr>
              <a:t> made them excited was that</a:t>
            </a:r>
            <a:r>
              <a:rPr lang="en-US" sz="2400" dirty="0">
                <a:latin typeface="Times New Roman" panose="02020603050405020304" pitchFamily="18" charset="0"/>
                <a:cs typeface="Times New Roman" panose="02020603050405020304" pitchFamily="18" charset="0"/>
              </a:rPr>
              <a:t> </a:t>
            </a:r>
            <a:r>
              <a:rPr sz="2400" dirty="0">
                <a:latin typeface="Times New Roman" panose="02020603050405020304" pitchFamily="18" charset="0"/>
                <a:cs typeface="Times New Roman" panose="02020603050405020304" pitchFamily="18" charset="0"/>
              </a:rPr>
              <a:t>they had their say (发表意见).</a:t>
            </a:r>
            <a:endParaRPr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sym typeface="+mn-ea"/>
              </a:rPr>
              <a:t>       </a:t>
            </a:r>
            <a:r>
              <a:rPr sz="2400" dirty="0">
                <a:latin typeface="Times New Roman" panose="02020603050405020304" pitchFamily="18" charset="0"/>
                <a:cs typeface="Times New Roman" panose="02020603050405020304" pitchFamily="18" charset="0"/>
              </a:rPr>
              <a:t>“What most impressed me was when I </a:t>
            </a:r>
            <a:r>
              <a:rPr sz="2400" u="sng" dirty="0">
                <a:latin typeface="Times New Roman" panose="02020603050405020304" pitchFamily="18" charset="0"/>
                <a:cs typeface="Times New Roman" panose="02020603050405020304" pitchFamily="18" charset="0"/>
              </a:rPr>
              <a:t>18</a:t>
            </a:r>
            <a:r>
              <a:rPr sz="2400" dirty="0">
                <a:latin typeface="Times New Roman" panose="02020603050405020304" pitchFamily="18" charset="0"/>
                <a:cs typeface="Times New Roman" panose="02020603050405020304" pitchFamily="18" charset="0"/>
              </a:rPr>
              <a:t> something, I found all eyes were </a:t>
            </a:r>
            <a:r>
              <a:rPr sz="2400" u="sng" dirty="0">
                <a:latin typeface="Times New Roman" panose="02020603050405020304" pitchFamily="18" charset="0"/>
                <a:cs typeface="Times New Roman" panose="02020603050405020304" pitchFamily="18" charset="0"/>
              </a:rPr>
              <a:t>19</a:t>
            </a:r>
            <a:r>
              <a:rPr sz="2400" dirty="0">
                <a:latin typeface="Times New Roman" panose="02020603050405020304" pitchFamily="18" charset="0"/>
                <a:cs typeface="Times New Roman" panose="02020603050405020304" pitchFamily="18" charset="0"/>
              </a:rPr>
              <a:t> me,” </a:t>
            </a:r>
            <a:r>
              <a:rPr lang="en-US" sz="2400" dirty="0">
                <a:latin typeface="Times New Roman" panose="02020603050405020304" pitchFamily="18" charset="0"/>
                <a:cs typeface="Times New Roman" panose="02020603050405020304" pitchFamily="18" charset="0"/>
              </a:rPr>
              <a:t> </a:t>
            </a:r>
            <a:r>
              <a:rPr sz="2400" dirty="0">
                <a:latin typeface="Times New Roman" panose="02020603050405020304" pitchFamily="18" charset="0"/>
                <a:cs typeface="Times New Roman" panose="02020603050405020304" pitchFamily="18" charset="0"/>
              </a:rPr>
              <a:t>said Wang Mei, one of the students. Her friend, Li Bei agreed, and felt very glad that when she</a:t>
            </a:r>
            <a:r>
              <a:rPr lang="en-US" sz="2400" dirty="0">
                <a:latin typeface="Times New Roman" panose="02020603050405020304" pitchFamily="18" charset="0"/>
                <a:cs typeface="Times New Roman" panose="02020603050405020304" pitchFamily="18" charset="0"/>
              </a:rPr>
              <a:t> </a:t>
            </a:r>
            <a:r>
              <a:rPr sz="2400" dirty="0">
                <a:latin typeface="Times New Roman" panose="02020603050405020304" pitchFamily="18" charset="0"/>
                <a:cs typeface="Times New Roman" panose="02020603050405020304" pitchFamily="18" charset="0"/>
              </a:rPr>
              <a:t>was talking, the editors nodded and even </a:t>
            </a:r>
            <a:r>
              <a:rPr sz="2400" u="sng" dirty="0">
                <a:latin typeface="Times New Roman" panose="02020603050405020304" pitchFamily="18" charset="0"/>
                <a:cs typeface="Times New Roman" panose="02020603050405020304" pitchFamily="18" charset="0"/>
              </a:rPr>
              <a:t>20</a:t>
            </a:r>
            <a:r>
              <a:rPr sz="2400" dirty="0">
                <a:latin typeface="Times New Roman" panose="02020603050405020304" pitchFamily="18" charset="0"/>
                <a:cs typeface="Times New Roman" panose="02020603050405020304" pitchFamily="18" charset="0"/>
              </a:rPr>
              <a:t> notes.</a:t>
            </a:r>
            <a:endParaRPr sz="2400" dirty="0">
              <a:latin typeface="Times New Roman" panose="02020603050405020304" pitchFamily="18" charset="0"/>
              <a:cs typeface="Times New Roman" panose="02020603050405020304" pitchFamily="18" charset="0"/>
            </a:endParaRPr>
          </a:p>
        </p:txBody>
      </p:sp>
      <p:sp>
        <p:nvSpPr>
          <p:cNvPr id="12" name="文本框 11"/>
          <p:cNvSpPr txBox="1"/>
          <p:nvPr/>
        </p:nvSpPr>
        <p:spPr>
          <a:xfrm>
            <a:off x="1355222" y="3935361"/>
            <a:ext cx="10450420" cy="1938020"/>
          </a:xfrm>
          <a:prstGeom prst="rect">
            <a:avLst/>
          </a:prstGeom>
          <a:solidFill>
            <a:schemeClr val="bg1">
              <a:lumMod val="85000"/>
            </a:schemeClr>
          </a:solidFill>
        </p:spPr>
        <p:txBody>
          <a:bodyPr wrap="square" rtlCol="0">
            <a:spAutoFit/>
          </a:bodyPr>
          <a:lstStyle/>
          <a:p>
            <a:r>
              <a:rPr lang="en-US" altLang="zh-CN" sz="2400" dirty="0">
                <a:latin typeface="Times New Roman" panose="02020603050405020304" pitchFamily="18" charset="0"/>
                <a:cs typeface="Times New Roman" panose="02020603050405020304" pitchFamily="18" charset="0"/>
              </a:rPr>
              <a:t>(     ) 16. A. to make 		B. making 		C. to decide 	   D. decided</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     ) 17. A. rarely 		B. rare 			C. real 		   D. really</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     ) 18. A. was telling	B. was saying	 	C. say 		   D. was told</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     ) 19. A. at 			B. on 			C. in 		   D. for</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     ) 20. A. saw 		B. read 		C. took 	   D. copied</a:t>
            </a:r>
            <a:endParaRPr lang="en-US" altLang="zh-CN" sz="2400" dirty="0">
              <a:latin typeface="Times New Roman" panose="02020603050405020304" pitchFamily="18" charset="0"/>
              <a:cs typeface="Times New Roman" panose="02020603050405020304" pitchFamily="18" charset="0"/>
            </a:endParaRPr>
          </a:p>
        </p:txBody>
      </p:sp>
      <p:sp>
        <p:nvSpPr>
          <p:cNvPr id="15" name="文本框 14"/>
          <p:cNvSpPr txBox="1"/>
          <p:nvPr/>
        </p:nvSpPr>
        <p:spPr>
          <a:xfrm>
            <a:off x="1496595" y="5054281"/>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1483566" y="4684274"/>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1499710" y="4327900"/>
            <a:ext cx="42980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8" name="文本框 17"/>
          <p:cNvSpPr txBox="1"/>
          <p:nvPr/>
        </p:nvSpPr>
        <p:spPr>
          <a:xfrm>
            <a:off x="1488693" y="3944886"/>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21" name="文本框 20"/>
          <p:cNvSpPr txBox="1"/>
          <p:nvPr/>
        </p:nvSpPr>
        <p:spPr>
          <a:xfrm>
            <a:off x="462337" y="112544"/>
            <a:ext cx="11048145" cy="52322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Ⅲ. </a:t>
            </a:r>
            <a:r>
              <a:rPr lang="zh-CN" altLang="en-US" sz="2800" dirty="0">
                <a:latin typeface="方正粗黑宋简体" panose="02000000000000000000" pitchFamily="2" charset="-122"/>
                <a:ea typeface="方正粗黑宋简体" panose="02000000000000000000" pitchFamily="2" charset="-122"/>
              </a:rPr>
              <a:t>完形填空（</a:t>
            </a:r>
            <a:r>
              <a:rPr lang="en-US" altLang="zh-CN" sz="2800" dirty="0">
                <a:latin typeface="方正粗黑宋简体" panose="02000000000000000000" pitchFamily="2" charset="-122"/>
                <a:ea typeface="方正粗黑宋简体" panose="02000000000000000000" pitchFamily="2" charset="-122"/>
              </a:rPr>
              <a:t>15</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30</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20 mins】</a:t>
            </a:r>
            <a:endParaRPr lang="zh-CN" altLang="en-US" sz="2800" dirty="0">
              <a:latin typeface="方正粗黑宋简体" panose="02000000000000000000" pitchFamily="2" charset="-122"/>
              <a:ea typeface="方正粗黑宋简体" panose="02000000000000000000" pitchFamily="2" charset="-122"/>
            </a:endParaRPr>
          </a:p>
        </p:txBody>
      </p:sp>
      <p:pic>
        <p:nvPicPr>
          <p:cNvPr id="23" name="图片 22">
            <a:hlinkClick r:id="rId2" action="ppaction://hlinksldjump"/>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54502" y="6123266"/>
            <a:ext cx="1158340" cy="646232"/>
          </a:xfrm>
          <a:prstGeom prst="rect">
            <a:avLst/>
          </a:prstGeom>
        </p:spPr>
      </p:pic>
      <p:sp>
        <p:nvSpPr>
          <p:cNvPr id="13" name="文本框 12"/>
          <p:cNvSpPr txBox="1"/>
          <p:nvPr/>
        </p:nvSpPr>
        <p:spPr>
          <a:xfrm>
            <a:off x="1509624" y="5407150"/>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3"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70267" y="142069"/>
            <a:ext cx="10661696" cy="6418053"/>
          </a:xfrm>
        </p:spPr>
        <p:txBody>
          <a:bodyPr>
            <a:norm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lnSpc>
                <a:spcPct val="110000"/>
              </a:lnSpc>
              <a:buNone/>
            </a:pPr>
            <a:r>
              <a:rPr sz="2400" b="1">
                <a:latin typeface="微软雅黑" panose="020B0503020204020204" pitchFamily="34" charset="-122"/>
                <a:ea typeface="微软雅黑" panose="020B0503020204020204" pitchFamily="34" charset="-122"/>
              </a:rPr>
              <a:t>16. 【解析】	本题考查固定结构。how to do sth.，根据文中大意，应为“怎样制作报纸”。故选A。</a:t>
            </a:r>
            <a:endParaRPr sz="2400" b="1">
              <a:latin typeface="微软雅黑" panose="020B0503020204020204" pitchFamily="34" charset="-122"/>
              <a:ea typeface="微软雅黑" panose="020B0503020204020204" pitchFamily="34" charset="-122"/>
            </a:endParaRPr>
          </a:p>
          <a:p>
            <a:pPr marL="0" indent="0">
              <a:lnSpc>
                <a:spcPct val="110000"/>
              </a:lnSpc>
              <a:buNone/>
            </a:pPr>
            <a:r>
              <a:rPr sz="2400" b="1">
                <a:latin typeface="微软雅黑" panose="020B0503020204020204" pitchFamily="34" charset="-122"/>
                <a:ea typeface="微软雅黑" panose="020B0503020204020204" pitchFamily="34" charset="-122"/>
              </a:rPr>
              <a:t>17. 【解析】	本题考查副词。分析句子可知，此处须用副词修饰动词made。而A项意为“很少地，罕见地”，不符合题意。故选D。</a:t>
            </a:r>
            <a:endParaRPr sz="2400" b="1">
              <a:latin typeface="微软雅黑" panose="020B0503020204020204" pitchFamily="34" charset="-122"/>
              <a:ea typeface="微软雅黑" panose="020B0503020204020204" pitchFamily="34" charset="-122"/>
            </a:endParaRPr>
          </a:p>
          <a:p>
            <a:pPr marL="0" indent="0">
              <a:lnSpc>
                <a:spcPct val="110000"/>
              </a:lnSpc>
              <a:buNone/>
            </a:pPr>
            <a:r>
              <a:rPr sz="2400" b="1">
                <a:latin typeface="微软雅黑" panose="020B0503020204020204" pitchFamily="34" charset="-122"/>
                <a:ea typeface="微软雅黑" panose="020B0503020204020204" pitchFamily="34" charset="-122"/>
              </a:rPr>
              <a:t>18. 【解析】	本题考查过去进行时。根据大意及下文“Her friend, Li Bei agreed, …when she was talking”可知，此处意为“当……的时候”，应用过去进行时。A项was telling，常用结构为tell sb. sth。故选B。</a:t>
            </a:r>
            <a:endParaRPr sz="2400" b="1">
              <a:latin typeface="微软雅黑" panose="020B0503020204020204" pitchFamily="34" charset="-122"/>
              <a:ea typeface="微软雅黑" panose="020B0503020204020204" pitchFamily="34" charset="-122"/>
            </a:endParaRPr>
          </a:p>
          <a:p>
            <a:pPr marL="0" indent="0">
              <a:lnSpc>
                <a:spcPct val="110000"/>
              </a:lnSpc>
              <a:buNone/>
            </a:pPr>
            <a:r>
              <a:rPr sz="2400" b="1">
                <a:latin typeface="微软雅黑" panose="020B0503020204020204" pitchFamily="34" charset="-122"/>
                <a:ea typeface="微软雅黑" panose="020B0503020204020204" pitchFamily="34" charset="-122"/>
              </a:rPr>
              <a:t>19. 【解析】	本题考查介词。all eyes are/were on sb.意为“所有的目光都注视着……”。故选B。</a:t>
            </a:r>
            <a:endParaRPr sz="2400" b="1">
              <a:latin typeface="微软雅黑" panose="020B0503020204020204" pitchFamily="34" charset="-122"/>
              <a:ea typeface="微软雅黑" panose="020B0503020204020204" pitchFamily="34" charset="-122"/>
            </a:endParaRPr>
          </a:p>
          <a:p>
            <a:pPr marL="0" indent="0">
              <a:lnSpc>
                <a:spcPct val="110000"/>
              </a:lnSpc>
              <a:buNone/>
            </a:pPr>
            <a:r>
              <a:rPr sz="2400" b="1">
                <a:latin typeface="微软雅黑" panose="020B0503020204020204" pitchFamily="34" charset="-122"/>
                <a:ea typeface="微软雅黑" panose="020B0503020204020204" pitchFamily="34" charset="-122"/>
              </a:rPr>
              <a:t>20. 【解析】	本题考查动词短语。根据文意，此处为take notes（记笔记），应用过去式。故选C。</a:t>
            </a:r>
            <a:endParaRPr sz="2400" b="1">
              <a:latin typeface="微软雅黑" panose="020B0503020204020204" pitchFamily="34" charset="-122"/>
              <a:ea typeface="微软雅黑" panose="020B0503020204020204" pitchFamily="34" charset="-122"/>
            </a:endParaRPr>
          </a:p>
        </p:txBody>
      </p:sp>
      <p:grpSp>
        <p:nvGrpSpPr>
          <p:cNvPr id="69" name="Group 4"/>
          <p:cNvGrpSpPr/>
          <p:nvPr/>
        </p:nvGrpSpPr>
        <p:grpSpPr>
          <a:xfrm>
            <a:off x="10356351" y="4541178"/>
            <a:ext cx="1742136" cy="231682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606176" y="318136"/>
            <a:ext cx="10688547" cy="267652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sz="2400" dirty="0">
                <a:latin typeface="Times New Roman" panose="02020603050405020304" pitchFamily="18" charset="0"/>
                <a:cs typeface="Times New Roman" panose="02020603050405020304" pitchFamily="18" charset="0"/>
              </a:rPr>
              <a:t>Students were happy to see the editors listen to their </a:t>
            </a:r>
            <a:r>
              <a:rPr sz="2400" u="sng" dirty="0">
                <a:latin typeface="Times New Roman" panose="02020603050405020304" pitchFamily="18" charset="0"/>
                <a:cs typeface="Times New Roman" panose="02020603050405020304" pitchFamily="18" charset="0"/>
              </a:rPr>
              <a:t>21</a:t>
            </a:r>
            <a:r>
              <a:rPr sz="2400" dirty="0">
                <a:latin typeface="Times New Roman" panose="02020603050405020304" pitchFamily="18" charset="0"/>
                <a:cs typeface="Times New Roman" panose="02020603050405020304" pitchFamily="18" charset="0"/>
              </a:rPr>
              <a:t> . You may often </a:t>
            </a:r>
            <a:r>
              <a:rPr sz="2400" u="sng" dirty="0">
                <a:latin typeface="Times New Roman" panose="02020603050405020304" pitchFamily="18" charset="0"/>
                <a:cs typeface="Times New Roman" panose="02020603050405020304" pitchFamily="18" charset="0"/>
              </a:rPr>
              <a:t>22</a:t>
            </a:r>
            <a:r>
              <a:rPr sz="2400" dirty="0">
                <a:latin typeface="Times New Roman" panose="02020603050405020304" pitchFamily="18" charset="0"/>
                <a:cs typeface="Times New Roman" panose="02020603050405020304" pitchFamily="18" charset="0"/>
              </a:rPr>
              <a:t> being</a:t>
            </a:r>
            <a:endParaRPr sz="2400" dirty="0">
              <a:latin typeface="Times New Roman" panose="02020603050405020304" pitchFamily="18" charset="0"/>
              <a:cs typeface="Times New Roman" panose="02020603050405020304" pitchFamily="18" charset="0"/>
            </a:endParaRPr>
          </a:p>
          <a:p>
            <a:pPr algn="just"/>
            <a:r>
              <a:rPr sz="2400" dirty="0">
                <a:latin typeface="Times New Roman" panose="02020603050405020304" pitchFamily="18" charset="0"/>
                <a:cs typeface="Times New Roman" panose="02020603050405020304" pitchFamily="18" charset="0"/>
              </a:rPr>
              <a:t>neglected (忽视) by teachers and parents. But before complaining, please </a:t>
            </a:r>
            <a:r>
              <a:rPr sz="2400" u="sng" dirty="0">
                <a:latin typeface="Times New Roman" panose="02020603050405020304" pitchFamily="18" charset="0"/>
                <a:cs typeface="Times New Roman" panose="02020603050405020304" pitchFamily="18" charset="0"/>
              </a:rPr>
              <a:t>23 </a:t>
            </a:r>
            <a:r>
              <a:rPr sz="2400" dirty="0">
                <a:latin typeface="Times New Roman" panose="02020603050405020304" pitchFamily="18" charset="0"/>
                <a:cs typeface="Times New Roman" panose="02020603050405020304" pitchFamily="18" charset="0"/>
              </a:rPr>
              <a:t>that you have</a:t>
            </a:r>
            <a:r>
              <a:rPr lang="en-US" sz="2400" dirty="0">
                <a:latin typeface="Times New Roman" panose="02020603050405020304" pitchFamily="18" charset="0"/>
                <a:cs typeface="Times New Roman" panose="02020603050405020304" pitchFamily="18" charset="0"/>
              </a:rPr>
              <a:t> </a:t>
            </a:r>
            <a:r>
              <a:rPr sz="2400" dirty="0">
                <a:latin typeface="Times New Roman" panose="02020603050405020304" pitchFamily="18" charset="0"/>
                <a:cs typeface="Times New Roman" panose="02020603050405020304" pitchFamily="18" charset="0"/>
              </a:rPr>
              <a:t>already spoken about your thoughts.</a:t>
            </a:r>
            <a:endParaRPr sz="2400" dirty="0">
              <a:latin typeface="Times New Roman" panose="02020603050405020304" pitchFamily="18" charset="0"/>
              <a:cs typeface="Times New Roman" panose="02020603050405020304" pitchFamily="18" charset="0"/>
            </a:endParaRPr>
          </a:p>
          <a:p>
            <a:pPr algn="just"/>
            <a:r>
              <a:rPr lang="en-US" sz="2400" dirty="0">
                <a:latin typeface="Times New Roman" panose="02020603050405020304" pitchFamily="18" charset="0"/>
                <a:cs typeface="Times New Roman" panose="02020603050405020304" pitchFamily="18" charset="0"/>
              </a:rPr>
              <a:t>      It’s common in China that teachers and parents were </a:t>
            </a:r>
            <a:r>
              <a:rPr lang="en-US" sz="2400" u="sng" dirty="0">
                <a:latin typeface="Times New Roman" panose="02020603050405020304" pitchFamily="18" charset="0"/>
                <a:cs typeface="Times New Roman" panose="02020603050405020304" pitchFamily="18" charset="0"/>
              </a:rPr>
              <a:t>24</a:t>
            </a:r>
            <a:r>
              <a:rPr lang="en-US" sz="2400" dirty="0">
                <a:latin typeface="Times New Roman" panose="02020603050405020304" pitchFamily="18" charset="0"/>
                <a:cs typeface="Times New Roman" panose="02020603050405020304" pitchFamily="18" charset="0"/>
              </a:rPr>
              <a:t> the ones to tell teenagers what they should and shouldn’t do. The young are used to </a:t>
            </a:r>
            <a:r>
              <a:rPr lang="en-US" sz="2400" u="sng" dirty="0">
                <a:latin typeface="Times New Roman" panose="02020603050405020304" pitchFamily="18" charset="0"/>
                <a:cs typeface="Times New Roman" panose="02020603050405020304" pitchFamily="18" charset="0"/>
              </a:rPr>
              <a:t>25</a:t>
            </a:r>
            <a:r>
              <a:rPr lang="en-US" sz="2400" dirty="0">
                <a:latin typeface="Times New Roman" panose="02020603050405020304" pitchFamily="18" charset="0"/>
                <a:cs typeface="Times New Roman" panose="02020603050405020304" pitchFamily="18" charset="0"/>
              </a:rPr>
              <a:t> what they are told, rather than thinking by themselves. But their minds would be locked in their brains and not be </a:t>
            </a:r>
            <a:r>
              <a:rPr lang="en-US" sz="2400" u="sng" dirty="0">
                <a:latin typeface="Times New Roman" panose="02020603050405020304" pitchFamily="18" charset="0"/>
                <a:cs typeface="Times New Roman" panose="02020603050405020304" pitchFamily="18" charset="0"/>
              </a:rPr>
              <a:t>26</a:t>
            </a:r>
            <a:r>
              <a:rPr lang="en-US" sz="2400" dirty="0">
                <a:latin typeface="Times New Roman" panose="02020603050405020304" pitchFamily="18" charset="0"/>
                <a:cs typeface="Times New Roman" panose="02020603050405020304" pitchFamily="18" charset="0"/>
              </a:rPr>
              <a:t> .</a:t>
            </a:r>
            <a:endParaRPr lang="en-US" sz="2400" dirty="0">
              <a:latin typeface="Times New Roman" panose="02020603050405020304" pitchFamily="18" charset="0"/>
              <a:cs typeface="Times New Roman" panose="02020603050405020304" pitchFamily="18" charset="0"/>
            </a:endParaRPr>
          </a:p>
        </p:txBody>
      </p:sp>
      <p:sp>
        <p:nvSpPr>
          <p:cNvPr id="12" name="文本框 11"/>
          <p:cNvSpPr txBox="1"/>
          <p:nvPr/>
        </p:nvSpPr>
        <p:spPr>
          <a:xfrm>
            <a:off x="215722" y="3267204"/>
            <a:ext cx="10688546" cy="2306955"/>
          </a:xfrm>
          <a:prstGeom prst="rect">
            <a:avLst/>
          </a:prstGeom>
          <a:solidFill>
            <a:schemeClr val="bg1">
              <a:lumMod val="85000"/>
            </a:schemeClr>
          </a:solidFill>
        </p:spPr>
        <p:txBody>
          <a:bodyPr wrap="square" rtlCol="0">
            <a:spAutoFit/>
          </a:bodyPr>
          <a:lstStyle/>
          <a:p>
            <a:r>
              <a:rPr lang="en-US" altLang="zh-CN" sz="2400" dirty="0">
                <a:latin typeface="Times New Roman" panose="02020603050405020304" pitchFamily="18" charset="0"/>
                <a:cs typeface="Times New Roman" panose="02020603050405020304" pitchFamily="18" charset="0"/>
              </a:rPr>
              <a:t>(     ) 21. A. speeches 		B. opinions	 C. suggestions 	D. songs</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     ) 22. A. cry 		B. discuss 	 C. talk 		D. complain</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     ) 23. A. make use of 	B. make of 	 C. make sure 		D. make from</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     ) 24. A. seldom 		B. always 	 C. never 		D. already</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     ) 25. A. obey 		B. doing 	 C. listen 		D. hearing</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     ) 26. A. remembered 	B. agreed 	 C. heard 		D. seen</a:t>
            </a:r>
            <a:endParaRPr lang="en-US" altLang="zh-CN" sz="2400" dirty="0">
              <a:latin typeface="Times New Roman" panose="02020603050405020304" pitchFamily="18" charset="0"/>
              <a:cs typeface="Times New Roman" panose="02020603050405020304" pitchFamily="18" charset="0"/>
            </a:endParaRPr>
          </a:p>
        </p:txBody>
      </p:sp>
      <p:sp>
        <p:nvSpPr>
          <p:cNvPr id="15" name="文本框 14"/>
          <p:cNvSpPr txBox="1"/>
          <p:nvPr/>
        </p:nvSpPr>
        <p:spPr>
          <a:xfrm>
            <a:off x="394703" y="4340193"/>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377839" y="3966759"/>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394703" y="3647654"/>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8" name="文本框 17"/>
          <p:cNvSpPr txBox="1"/>
          <p:nvPr/>
        </p:nvSpPr>
        <p:spPr>
          <a:xfrm>
            <a:off x="383686" y="3286330"/>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4" name="图片 3">
            <a:hlinkClick r:id="rId2" action="ppaction://hlinksldjump"/>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57235" y="5846966"/>
            <a:ext cx="1158340" cy="646232"/>
          </a:xfrm>
          <a:prstGeom prst="rect">
            <a:avLst/>
          </a:prstGeom>
        </p:spPr>
      </p:pic>
      <p:sp>
        <p:nvSpPr>
          <p:cNvPr id="11" name="文本框 10"/>
          <p:cNvSpPr txBox="1"/>
          <p:nvPr/>
        </p:nvSpPr>
        <p:spPr>
          <a:xfrm>
            <a:off x="394702" y="4703993"/>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3" name="文本框 12"/>
          <p:cNvSpPr txBox="1"/>
          <p:nvPr/>
        </p:nvSpPr>
        <p:spPr>
          <a:xfrm>
            <a:off x="394701" y="5123864"/>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1" grpId="0"/>
      <p:bldP spid="13" grpId="0"/>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99260" y="136522"/>
            <a:ext cx="11560061" cy="6418053"/>
          </a:xfrm>
        </p:spPr>
        <p:txBody>
          <a:bodyPr>
            <a:norm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21. 【解析】	本题考查名词。根据下文“But before complaining, please</a:t>
            </a:r>
            <a:r>
              <a:rPr lang="en-US" sz="2400" b="1" dirty="0">
                <a:latin typeface="微软雅黑" panose="020B0503020204020204" pitchFamily="34" charset="-122"/>
                <a:ea typeface="微软雅黑" panose="020B0503020204020204" pitchFamily="34" charset="-122"/>
              </a:rPr>
              <a:t>________</a:t>
            </a:r>
            <a:r>
              <a:rPr sz="2400" b="1" dirty="0">
                <a:latin typeface="微软雅黑" panose="020B0503020204020204" pitchFamily="34" charset="-122"/>
                <a:ea typeface="微软雅黑" panose="020B0503020204020204" pitchFamily="34" charset="-122"/>
              </a:rPr>
              <a:t> ...your thoughts”可知，此处应为“观点，想法，声音”，故选B。</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22. 【解析】	本题考查谓语动词。分析句子及根据下文“But before complaining”可知，此处应用动词“抱怨”。故选D。</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23. 【解析】	本题考查动词短语。根据文意，此处应为“确保”。A项意为“利用”，B项意为“用……制造”，C项意为“确保”，D项意为“由……制成”。故选C。</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24. 【解析】	本题考查副词。根据国情，在中国，老师和家长总是告诉青少年哪些该做哪些不该做。故选B。</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25. 【解析】	本题考查固定短语。be used to doing意为“习惯于做……”，再根据下文，此处的意思是“青少年习惯于听父母的话”，故选B。</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26. 【解析】	本题考查动词。根据文中“their minds would be locked in their brains”可知，他们的想法被锁在脑子里，那也就不能被听到了。故选C。</a:t>
            </a:r>
            <a:endParaRPr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713085" y="5100320"/>
            <a:ext cx="1522095" cy="1621155"/>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793430" y="441988"/>
            <a:ext cx="10636569" cy="267652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 girl wrote to Teens about her family story. She used to be very </a:t>
            </a:r>
            <a:r>
              <a:rPr lang="en-US" altLang="zh-CN" sz="2400" u="sng" dirty="0">
                <a:latin typeface="Times New Roman" panose="02020603050405020304" pitchFamily="18" charset="0"/>
                <a:cs typeface="Times New Roman" panose="02020603050405020304" pitchFamily="18" charset="0"/>
              </a:rPr>
              <a:t>27</a:t>
            </a:r>
            <a:r>
              <a:rPr lang="en-US" altLang="zh-CN" sz="2400" dirty="0">
                <a:latin typeface="Times New Roman" panose="02020603050405020304" pitchFamily="18" charset="0"/>
                <a:cs typeface="Times New Roman" panose="02020603050405020304" pitchFamily="18" charset="0"/>
              </a:rPr>
              <a:t> because her father seldom talked and played with her. After years of consideration, she finally decided to write her father a letter, telling him about her sadness. To her surprise, her father realized his mistakes and </a:t>
            </a:r>
            <a:r>
              <a:rPr lang="en-US" altLang="zh-CN" sz="2400" u="sng" dirty="0">
                <a:latin typeface="Times New Roman" panose="02020603050405020304" pitchFamily="18" charset="0"/>
                <a:cs typeface="Times New Roman" panose="02020603050405020304" pitchFamily="18" charset="0"/>
              </a:rPr>
              <a:t>28</a:t>
            </a:r>
            <a:r>
              <a:rPr lang="en-US" altLang="zh-CN" sz="2400" dirty="0">
                <a:latin typeface="Times New Roman" panose="02020603050405020304" pitchFamily="18" charset="0"/>
                <a:cs typeface="Times New Roman" panose="02020603050405020304" pitchFamily="18" charset="0"/>
              </a:rPr>
              <a:t> .</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a:t>
            </a:r>
            <a:r>
              <a:rPr lang="en-US" altLang="zh-CN" sz="2400" dirty="0">
                <a:latin typeface="Times New Roman" panose="02020603050405020304" pitchFamily="18" charset="0"/>
                <a:cs typeface="Times New Roman" panose="02020603050405020304" pitchFamily="18" charset="0"/>
                <a:sym typeface="+mn-ea"/>
              </a:rPr>
              <a:t>     </a:t>
            </a:r>
            <a:r>
              <a:rPr lang="en-US" altLang="zh-CN" sz="2400" dirty="0">
                <a:latin typeface="Times New Roman" panose="02020603050405020304" pitchFamily="18" charset="0"/>
                <a:cs typeface="Times New Roman" panose="02020603050405020304" pitchFamily="18" charset="0"/>
              </a:rPr>
              <a:t>Sometimes we need to let our </a:t>
            </a:r>
            <a:r>
              <a:rPr lang="en-US" altLang="zh-CN" sz="2400" u="sng" dirty="0">
                <a:latin typeface="Times New Roman" panose="02020603050405020304" pitchFamily="18" charset="0"/>
                <a:cs typeface="Times New Roman" panose="02020603050405020304" pitchFamily="18" charset="0"/>
              </a:rPr>
              <a:t>29</a:t>
            </a:r>
            <a:r>
              <a:rPr lang="en-US" altLang="zh-CN" sz="2400" dirty="0">
                <a:latin typeface="Times New Roman" panose="02020603050405020304" pitchFamily="18" charset="0"/>
                <a:cs typeface="Times New Roman" panose="02020603050405020304" pitchFamily="18" charset="0"/>
              </a:rPr>
              <a:t> be heard, so others can understand our thoughts and feelings. It’s our right to speak our mind. Even if your ideas are denied (否定), </a:t>
            </a:r>
            <a:r>
              <a:rPr lang="en-US" altLang="zh-CN" sz="2400" u="sng" dirty="0">
                <a:latin typeface="Times New Roman" panose="02020603050405020304" pitchFamily="18" charset="0"/>
                <a:cs typeface="Times New Roman" panose="02020603050405020304" pitchFamily="18" charset="0"/>
              </a:rPr>
              <a:t>30</a:t>
            </a:r>
            <a:r>
              <a:rPr lang="en-US" altLang="zh-CN" sz="2400" dirty="0">
                <a:latin typeface="Times New Roman" panose="02020603050405020304" pitchFamily="18" charset="0"/>
                <a:cs typeface="Times New Roman" panose="02020603050405020304" pitchFamily="18" charset="0"/>
              </a:rPr>
              <a:t> you have tried your best. You will not be left with any regret.</a:t>
            </a:r>
            <a:endParaRPr lang="en-US" altLang="zh-CN" sz="2400" dirty="0">
              <a:latin typeface="Times New Roman" panose="02020603050405020304" pitchFamily="18" charset="0"/>
              <a:cs typeface="Times New Roman" panose="02020603050405020304" pitchFamily="18" charset="0"/>
            </a:endParaRPr>
          </a:p>
        </p:txBody>
      </p:sp>
      <p:sp>
        <p:nvSpPr>
          <p:cNvPr id="12" name="文本框 11"/>
          <p:cNvSpPr txBox="1"/>
          <p:nvPr/>
        </p:nvSpPr>
        <p:spPr>
          <a:xfrm>
            <a:off x="556415" y="3594145"/>
            <a:ext cx="9791394" cy="1568450"/>
          </a:xfrm>
          <a:prstGeom prst="rect">
            <a:avLst/>
          </a:prstGeom>
          <a:solidFill>
            <a:schemeClr val="bg1">
              <a:lumMod val="85000"/>
            </a:schemeClr>
          </a:solidFill>
        </p:spPr>
        <p:txBody>
          <a:bodyPr wrap="square" rtlCol="0">
            <a:spAutoFit/>
          </a:bodyPr>
          <a:lstStyle/>
          <a:p>
            <a:r>
              <a:rPr lang="en-US" altLang="zh-CN" sz="2400" dirty="0">
                <a:latin typeface="Times New Roman" panose="02020603050405020304" pitchFamily="18" charset="0"/>
                <a:cs typeface="Times New Roman" panose="02020603050405020304" pitchFamily="18" charset="0"/>
              </a:rPr>
              <a:t>(     ) 27. A. happy 	  B. shy 		C. sad 		D. brave</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     ) 28. A. shouted 	  B. apologized 	C. laughed 	D. congratulated</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     ) 29. A. voices 	  B. speeches 		C. stories 	D. letters</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     ) 30. A. at most 	  B. at little 		C. at least 	D. at moment</a:t>
            </a:r>
            <a:endParaRPr lang="en-US" altLang="zh-CN" sz="2400" dirty="0">
              <a:latin typeface="Times New Roman" panose="02020603050405020304" pitchFamily="18" charset="0"/>
              <a:cs typeface="Times New Roman" panose="02020603050405020304" pitchFamily="18" charset="0"/>
            </a:endParaRPr>
          </a:p>
        </p:txBody>
      </p:sp>
      <p:sp>
        <p:nvSpPr>
          <p:cNvPr id="15" name="文本框 14"/>
          <p:cNvSpPr txBox="1"/>
          <p:nvPr/>
        </p:nvSpPr>
        <p:spPr>
          <a:xfrm>
            <a:off x="721787" y="4323747"/>
            <a:ext cx="755145"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721787" y="3976760"/>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683228" y="3629773"/>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4" name="图片 3">
            <a:hlinkClick r:id="rId2" action="ppaction://hlinksldjump"/>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44201" y="5710121"/>
            <a:ext cx="1158340" cy="646232"/>
          </a:xfrm>
          <a:prstGeom prst="rect">
            <a:avLst/>
          </a:prstGeom>
        </p:spPr>
      </p:pic>
      <p:sp>
        <p:nvSpPr>
          <p:cNvPr id="11" name="文本框 10"/>
          <p:cNvSpPr txBox="1"/>
          <p:nvPr/>
        </p:nvSpPr>
        <p:spPr>
          <a:xfrm>
            <a:off x="696026" y="4700870"/>
            <a:ext cx="755145"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1" grpId="0"/>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43667" y="439947"/>
            <a:ext cx="11897964"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27. 【解析】	本题考查形容词。根据下文“write her father a letter, telling him about her sadness”可知，女孩过去很伤心。故选C。</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28. 【解析】	本题考查动词。根据下文realized his mistakes可知，爸爸应该是向她道</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歉。A项意为“大喊大叫”，B项意为“道歉”，C项意为“嘲笑”，D项意为“祝贺”。故选B。</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29. 【解析】	本题考查名词。根据上文“please…your thoughts”可知，此处应为“观点，想法，声音”。 故选A。</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30. 【解析】	本题考查连词。根据文意“即使你的想法被否定了，至少你已经尽力</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了”。A项意为“至多”，C项意为“至少”，B项（at little）和D项（at moment）都是错误的。故选C。</a:t>
            </a:r>
            <a:endParaRPr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383495" y="4591488"/>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167901" y="2792275"/>
            <a:ext cx="5733446"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Ⅳ.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阅读理解</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061918" y="2792275"/>
            <a:ext cx="5759107"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Ⅰ.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补全对话</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6" name="文本框 5"/>
          <p:cNvSpPr txBox="1"/>
          <p:nvPr/>
        </p:nvSpPr>
        <p:spPr>
          <a:xfrm>
            <a:off x="381855" y="674170"/>
            <a:ext cx="11048145" cy="953135"/>
          </a:xfrm>
          <a:prstGeom prst="rect">
            <a:avLst/>
          </a:prstGeom>
          <a:noFill/>
        </p:spPr>
        <p:txBody>
          <a:bodyPr wrap="square" rtlCol="0">
            <a:spAutoFit/>
          </a:bodyPr>
          <a:lstStyle/>
          <a:p>
            <a:r>
              <a:rPr lang="zh-CN" altLang="en-US" sz="2800" dirty="0">
                <a:latin typeface="+mn-ea"/>
              </a:rPr>
              <a:t>A）阅读下列短文，并做短文后的题目。从四个选项中，选出能回答所提问题或完成所给句子的最佳答案。</a:t>
            </a:r>
            <a:endParaRPr lang="zh-CN" altLang="en-US" sz="2800" dirty="0">
              <a:latin typeface="+mn-ea"/>
            </a:endParaRPr>
          </a:p>
        </p:txBody>
      </p:sp>
      <p:sp>
        <p:nvSpPr>
          <p:cNvPr id="8" name="文本框 7"/>
          <p:cNvSpPr txBox="1"/>
          <p:nvPr/>
        </p:nvSpPr>
        <p:spPr>
          <a:xfrm>
            <a:off x="637606" y="1961023"/>
            <a:ext cx="10872876" cy="4154984"/>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A</a:t>
            </a:r>
            <a:endParaRPr lang="en-US" altLang="zh-CN" sz="2400" b="1"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Adrian’s “Amazing Race” started early when his parents realized that he, as a baby, </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couldn’t hear a thing, not even loud noises. In a special school for the </a:t>
            </a:r>
            <a:r>
              <a:rPr lang="en-US" altLang="zh-CN" sz="2400" u="sng" dirty="0">
                <a:latin typeface="Times New Roman" panose="02020603050405020304" pitchFamily="18" charset="0"/>
                <a:cs typeface="Times New Roman" panose="02020603050405020304" pitchFamily="18" charset="0"/>
              </a:rPr>
              <a:t>hearing-impaired</a:t>
            </a:r>
            <a:r>
              <a:rPr lang="en-US" altLang="zh-CN" sz="2400" dirty="0">
                <a:latin typeface="Times New Roman" panose="02020603050405020304" pitchFamily="18" charset="0"/>
                <a:cs typeface="Times New Roman" panose="02020603050405020304" pitchFamily="18" charset="0"/>
              </a:rPr>
              <a:t>, he learned sign language and talked with other disabled children. However, his mother wanted him to lead a normal life. So after speaking to an advisor, she sent him to private classes where he learned to read lips and pronounce words. </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Later on, Adrian’s parents decided to sent him to a regular school. Although the headmaster tried to prevent them from doing so, saying regular school couldn’t take care of a student with special needs, his parents decided to take the risk and push him hard to go through his work every day because they wanted to prove that, given the opportunity, he could do anything.</a:t>
            </a:r>
            <a:endParaRPr lang="en-US" altLang="zh-CN" sz="24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462337" y="112544"/>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Ⅳ. 阅读理解（15小题，共45分） 【建议用时：35 mins】</a:t>
            </a:r>
            <a:endParaRPr sz="2800" dirty="0">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711357" y="419171"/>
            <a:ext cx="10317462" cy="4893647"/>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Adrian made the grade (</a:t>
            </a:r>
            <a:r>
              <a:rPr lang="zh-CN" altLang="en-US" sz="2400" dirty="0">
                <a:latin typeface="Times New Roman" panose="02020603050405020304" pitchFamily="18" charset="0"/>
                <a:cs typeface="Times New Roman" panose="02020603050405020304" pitchFamily="18" charset="0"/>
              </a:rPr>
              <a:t>达到标准</a:t>
            </a:r>
            <a:r>
              <a:rPr lang="en-US" altLang="zh-CN" sz="2400" dirty="0">
                <a:latin typeface="Times New Roman" panose="02020603050405020304" pitchFamily="18" charset="0"/>
                <a:cs typeface="Times New Roman" panose="02020603050405020304" pitchFamily="18" charset="0"/>
              </a:rPr>
              <a:t>) and got accepted. It was a big challenge. The pace (</a:t>
            </a:r>
            <a:r>
              <a:rPr lang="zh-CN" altLang="en-US" sz="2400" dirty="0">
                <a:latin typeface="Times New Roman" panose="02020603050405020304" pitchFamily="18" charset="0"/>
                <a:cs typeface="Times New Roman" panose="02020603050405020304" pitchFamily="18" charset="0"/>
              </a:rPr>
              <a:t>节奏</a:t>
            </a:r>
            <a:r>
              <a:rPr lang="en-US" altLang="zh-CN" sz="2400" dirty="0">
                <a:latin typeface="Times New Roman" panose="02020603050405020304" pitchFamily="18" charset="0"/>
                <a:cs typeface="Times New Roman" panose="02020603050405020304" pitchFamily="18" charset="0"/>
              </a:rPr>
              <a:t>) was faster so he had to sit in the front of the class and really pay attention to the teacher, which wasn’t always easy. But he did a lot of extra work after school and never gave up.</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The efforts made by Adrian and his parents paid off. Adrian graduated with good grades and got into a top high school. He also achieved a lot in life outside school. He developed a love for the outdoors and went to Nepal to climb mountains. He even entered the World Yacht (</a:t>
            </a:r>
            <a:r>
              <a:rPr lang="zh-CN" altLang="en-US" sz="2400" dirty="0">
                <a:latin typeface="Times New Roman" panose="02020603050405020304" pitchFamily="18" charset="0"/>
                <a:cs typeface="Times New Roman" panose="02020603050405020304" pitchFamily="18" charset="0"/>
              </a:rPr>
              <a:t>游艇</a:t>
            </a:r>
            <a:r>
              <a:rPr lang="en-US" altLang="zh-CN" sz="2400" dirty="0">
                <a:latin typeface="Times New Roman" panose="02020603050405020304" pitchFamily="18" charset="0"/>
                <a:cs typeface="Times New Roman" panose="02020603050405020304" pitchFamily="18" charset="0"/>
              </a:rPr>
              <a:t>) Race and became the first hearing-impaired Asian to do so.</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But none of these achievements would have been possible without one of the most important lessons from his mother. “If you believe in yourself and work hard, you can achieve great results,” she often said. </a:t>
            </a:r>
            <a:endParaRPr lang="en-US" altLang="zh-CN" sz="2400" dirty="0">
              <a:latin typeface="Times New Roman" panose="02020603050405020304" pitchFamily="18" charset="0"/>
              <a:cs typeface="Times New Roman" panose="02020603050405020304" pitchFamily="18" charset="0"/>
            </a:endParaRPr>
          </a:p>
          <a:p>
            <a:pPr algn="just"/>
            <a:endParaRPr lang="en-US" altLang="zh-CN" sz="2400" dirty="0">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21404" y="962356"/>
            <a:ext cx="10785854" cy="230695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31. How did Adrian communicate with other children in the special school?  _______</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By using sign language.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B. By speaking.</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C. By making loud noises.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D. By reading lips.</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2410518" y="1268519"/>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80331" y="4297818"/>
            <a:ext cx="10668000" cy="156845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细节理解题。根据第一段第二句“In a special school for the</a:t>
            </a:r>
            <a:r>
              <a:rPr lang="en-US" sz="2400" dirty="0">
                <a:latin typeface="微软雅黑" panose="020B0503020204020204" pitchFamily="34" charset="-122"/>
                <a:ea typeface="微软雅黑" panose="020B0503020204020204" pitchFamily="34" charset="-122"/>
              </a:rPr>
              <a:t> </a:t>
            </a:r>
            <a:r>
              <a:rPr sz="2400" dirty="0">
                <a:latin typeface="微软雅黑" panose="020B0503020204020204" pitchFamily="34" charset="-122"/>
                <a:ea typeface="微软雅黑" panose="020B0503020204020204" pitchFamily="34" charset="-122"/>
              </a:rPr>
              <a:t>hearing</a:t>
            </a:r>
            <a:r>
              <a:rPr lang="en-US" sz="2400" dirty="0">
                <a:latin typeface="微软雅黑" panose="020B0503020204020204" pitchFamily="34" charset="-122"/>
                <a:ea typeface="微软雅黑" panose="020B0503020204020204" pitchFamily="34" charset="-122"/>
              </a:rPr>
              <a:t>-</a:t>
            </a:r>
            <a:r>
              <a:rPr sz="2400" dirty="0">
                <a:latin typeface="微软雅黑" panose="020B0503020204020204" pitchFamily="34" charset="-122"/>
                <a:ea typeface="微软雅黑" panose="020B0503020204020204" pitchFamily="34" charset="-122"/>
              </a:rPr>
              <a:t>impaired, he learned sign language and talked with other disabled children”可知，他在特殊学校学习手语，并用手语与其他孩子交流。故选A。</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04860"/>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305651" y="831201"/>
            <a:ext cx="11886349"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32. Why did Adrian’s parents decide to send him to private classes?  ______</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Because he wasn’t taken good care of in the special school.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B. Because he couldn’t get on well with the other students.</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C. Because they wanted him to live a normal life.</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D. Because he didn’t like the special school.</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1309254" y="821532"/>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细节理解题。根据第一段第三句“his mother wanted him to lead a normal life”可知，他妈妈希望他过上正常的生活，故选C。</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321726" y="679020"/>
            <a:ext cx="11260674" cy="230695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33. The underlined word “</a:t>
            </a:r>
            <a:r>
              <a:rPr lang="en-US" altLang="zh-CN" sz="2400" b="1" u="sng" dirty="0">
                <a:latin typeface="微软雅黑" panose="020B0503020204020204" pitchFamily="34" charset="-122"/>
                <a:ea typeface="微软雅黑" panose="020B0503020204020204" pitchFamily="34" charset="-122"/>
              </a:rPr>
              <a:t>hearing-impaired</a:t>
            </a:r>
            <a:r>
              <a:rPr lang="en-US" altLang="zh-CN" sz="2400" b="1" dirty="0">
                <a:latin typeface="微软雅黑" panose="020B0503020204020204" pitchFamily="34" charset="-122"/>
                <a:ea typeface="微软雅黑" panose="020B0503020204020204" pitchFamily="34" charset="-122"/>
              </a:rPr>
              <a:t>” in the passage means __________.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cannot hear or cannot hear well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B. cannot hear loud noises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C. cannot see or cannot see well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D. can hear clearly</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762000" y="1011896"/>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词义猜测题。根据第一段第一句“…as a baby, couldn’t hear a thing, not even loud noises”可知，还是婴儿的时候，他什么都听不见，即便是很大的噪音。故选A。</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00997"/>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762000" y="850496"/>
            <a:ext cx="11527306"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34. Why did Adrian finally succeed in his study?  ________</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Because he worked very hard both in and after class.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B. Because his teacher made him study hard every day.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C. Because he did a lot of outdoor activities.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D. Because he studied with the help of his classmates. </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8436094" y="836964"/>
            <a:ext cx="813381"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322110"/>
            <a:ext cx="10668000" cy="193802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细节理解题。根据第三段最后两句“…he had to sit in the front of the class and really pay attention to the teacher”和“But he did a lot of extra work after school and never gave up”可知，他必须坐在教室前面，非常认真听老师讲课。但是，放学后，他做了许多额外的功课，从来没有放弃过。故选A。</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379089" y="747846"/>
            <a:ext cx="11607264"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35. What can we learn from the passage?  __________</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Taking part in the World Yacht Race will help one succeed.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B. No pains, no gains.</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C. Practice makes perfect.</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D. One cannot succeed in a special school.</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7366207" y="747846"/>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156845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主旨大意题。根据最后一段“But none of these achievements would have been possible…”和“ If you believe in yourself and work hard, you can achieve great results”可知，如果你相信自己，努力奋斗，你就能取得伟大的成就。故选B。</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273425" y="629630"/>
            <a:ext cx="11645149" cy="452431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B</a:t>
            </a:r>
            <a:endParaRPr lang="en-US" altLang="zh-CN" sz="2400" b="1"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The Internet plays a big part in human life. We use it for work and entertainment. We use</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it to learn a new language. We use it to connect with family and friends and stay in touch with</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what we care about. The list goes on and on.</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But can using the Internet too much be bad for our health? It might be, say researchers.</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A new study finds that heavy Internet use may be connected to high blood pressure in an unlikely group—teenagers. The study results show that teens who spend at least 14 hours a week online are more likely to have high blood pressure.</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High blood pressure makes your heart and blood vessels (</a:t>
            </a:r>
            <a:r>
              <a:rPr lang="zh-CN" altLang="en-US" sz="2400" dirty="0">
                <a:latin typeface="Times New Roman" panose="02020603050405020304" pitchFamily="18" charset="0"/>
                <a:cs typeface="Times New Roman" panose="02020603050405020304" pitchFamily="18" charset="0"/>
              </a:rPr>
              <a:t>血管</a:t>
            </a:r>
            <a:r>
              <a:rPr lang="en-US" altLang="zh-CN" sz="2400" dirty="0">
                <a:latin typeface="Times New Roman" panose="02020603050405020304" pitchFamily="18" charset="0"/>
                <a:cs typeface="Times New Roman" panose="02020603050405020304" pitchFamily="18" charset="0"/>
              </a:rPr>
              <a:t>) work too hard. Over time, this extra strain (</a:t>
            </a:r>
            <a:r>
              <a:rPr lang="zh-CN" altLang="en-US" sz="2400" dirty="0">
                <a:latin typeface="Times New Roman" panose="02020603050405020304" pitchFamily="18" charset="0"/>
                <a:cs typeface="Times New Roman" panose="02020603050405020304" pitchFamily="18" charset="0"/>
              </a:rPr>
              <a:t>紧张</a:t>
            </a:r>
            <a:r>
              <a:rPr lang="en-US" altLang="zh-CN" sz="2400" dirty="0">
                <a:latin typeface="Times New Roman" panose="02020603050405020304" pitchFamily="18" charset="0"/>
                <a:cs typeface="Times New Roman" panose="02020603050405020304" pitchFamily="18" charset="0"/>
              </a:rPr>
              <a:t>) increases your risk of a heart attack or stroke (</a:t>
            </a:r>
            <a:r>
              <a:rPr lang="zh-CN" altLang="en-US" sz="2400" dirty="0">
                <a:latin typeface="Times New Roman" panose="02020603050405020304" pitchFamily="18" charset="0"/>
                <a:cs typeface="Times New Roman" panose="02020603050405020304" pitchFamily="18" charset="0"/>
              </a:rPr>
              <a:t>中风</a:t>
            </a:r>
            <a:r>
              <a:rPr lang="en-US" altLang="zh-CN" sz="2400" dirty="0">
                <a:latin typeface="Times New Roman" panose="02020603050405020304" pitchFamily="18" charset="0"/>
                <a:cs typeface="Times New Roman" panose="02020603050405020304" pitchFamily="18" charset="0"/>
              </a:rPr>
              <a:t>). High blood pressure can also cause heart and kidney disease. It is also closely linked to some forms of dementia (</a:t>
            </a:r>
            <a:r>
              <a:rPr lang="zh-CN" altLang="en-US" sz="2400" dirty="0">
                <a:latin typeface="Times New Roman" panose="02020603050405020304" pitchFamily="18" charset="0"/>
                <a:cs typeface="Times New Roman" panose="02020603050405020304" pitchFamily="18" charset="0"/>
              </a:rPr>
              <a:t>痴呆</a:t>
            </a:r>
            <a:r>
              <a:rPr lang="en-US" altLang="zh-CN" sz="2400" dirty="0">
                <a:latin typeface="Times New Roman" panose="02020603050405020304" pitchFamily="18" charset="0"/>
                <a:cs typeface="Times New Roman" panose="02020603050405020304" pitchFamily="18" charset="0"/>
              </a:rPr>
              <a:t>), a brain disease.</a:t>
            </a:r>
            <a:endParaRPr lang="en-US" altLang="zh-CN" sz="2400" dirty="0">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721512" y="569570"/>
            <a:ext cx="10317462" cy="452310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The Henry Ford Hospital in Detroit, Michigan did the study in 335 young people, from 14 to 17 years old. 134 teens were described as “heavy Internet users”. Researchers found that out of these 134 teens, 26 had high blood pressure.</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The researchers say the study is the first to connect heavy web use with high blood pressure, other research has connected heavy Internet use with health problems including anxiety, depression and obesity (</a:t>
            </a:r>
            <a:r>
              <a:rPr lang="zh-CN" altLang="en-US" sz="2400" dirty="0">
                <a:latin typeface="Times New Roman" panose="02020603050405020304" pitchFamily="18" charset="0"/>
                <a:cs typeface="Times New Roman" panose="02020603050405020304" pitchFamily="18" charset="0"/>
              </a:rPr>
              <a:t>肥胖</a:t>
            </a:r>
            <a:r>
              <a:rPr lang="en-US" altLang="zh-CN" sz="2400" dirty="0">
                <a:latin typeface="Times New Roman" panose="02020603050405020304" pitchFamily="18" charset="0"/>
                <a:cs typeface="Times New Roman" panose="02020603050405020304" pitchFamily="18" charset="0"/>
              </a:rPr>
              <a:t>).</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The lead researcher of the study Cassidy-</a:t>
            </a:r>
            <a:r>
              <a:rPr lang="en-US" altLang="zh-CN" sz="2400" dirty="0" err="1">
                <a:latin typeface="Times New Roman" panose="02020603050405020304" pitchFamily="18" charset="0"/>
                <a:cs typeface="Times New Roman" panose="02020603050405020304" pitchFamily="18" charset="0"/>
              </a:rPr>
              <a:t>Bushrow</a:t>
            </a:r>
            <a:r>
              <a:rPr lang="en-US" altLang="zh-CN" sz="2400" dirty="0">
                <a:latin typeface="Times New Roman" panose="02020603050405020304" pitchFamily="18" charset="0"/>
                <a:cs typeface="Times New Roman" panose="02020603050405020304" pitchFamily="18" charset="0"/>
              </a:rPr>
              <a:t> </a:t>
            </a:r>
            <a:r>
              <a:rPr lang="en-US" altLang="zh-CN" sz="2400" dirty="0">
                <a:latin typeface="Times New Roman" panose="02020603050405020304" pitchFamily="18" charset="0"/>
                <a:cs typeface="Times New Roman" panose="02020603050405020304" pitchFamily="18" charset="0"/>
                <a:sym typeface="+mn-ea"/>
              </a:rPr>
              <a:t>says</a:t>
            </a:r>
            <a:r>
              <a:rPr lang="en-US" altLang="zh-CN" sz="2400" dirty="0">
                <a:latin typeface="Times New Roman" panose="02020603050405020304" pitchFamily="18" charset="0"/>
                <a:cs typeface="Times New Roman" panose="02020603050405020304" pitchFamily="18" charset="0"/>
              </a:rPr>
              <a:t>, “Using the Internet is part of our daily life but it shouldn’t consume (</a:t>
            </a:r>
            <a:r>
              <a:rPr lang="zh-CN" altLang="en-US" sz="2400" dirty="0">
                <a:latin typeface="Times New Roman" panose="02020603050405020304" pitchFamily="18" charset="0"/>
                <a:cs typeface="Times New Roman" panose="02020603050405020304" pitchFamily="18" charset="0"/>
              </a:rPr>
              <a:t>消耗</a:t>
            </a:r>
            <a:r>
              <a:rPr lang="en-US" altLang="zh-CN" sz="2400" dirty="0">
                <a:latin typeface="Times New Roman" panose="02020603050405020304" pitchFamily="18" charset="0"/>
                <a:cs typeface="Times New Roman" panose="02020603050405020304" pitchFamily="18" charset="0"/>
              </a:rPr>
              <a:t>) us.”</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Ms. Cassidy-</a:t>
            </a:r>
            <a:r>
              <a:rPr lang="en-US" altLang="zh-CN" sz="2400" dirty="0" err="1">
                <a:latin typeface="Times New Roman" panose="02020603050405020304" pitchFamily="18" charset="0"/>
                <a:cs typeface="Times New Roman" panose="02020603050405020304" pitchFamily="18" charset="0"/>
              </a:rPr>
              <a:t>Bushrow</a:t>
            </a:r>
            <a:r>
              <a:rPr lang="en-US" altLang="zh-CN" sz="2400" dirty="0">
                <a:latin typeface="Times New Roman" panose="02020603050405020304" pitchFamily="18" charset="0"/>
                <a:cs typeface="Times New Roman" panose="02020603050405020304" pitchFamily="18" charset="0"/>
              </a:rPr>
              <a:t> adds that it is important for teens to take “regular breaks from their computers or smart phones” and to do some “kind of physical activity”. She also suggests that parents limit their children’s use of the Internet to two hours a day, five days a week.</a:t>
            </a:r>
            <a:endParaRPr lang="en-US" altLang="zh-CN" sz="2400" dirty="0">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40690" y="3405505"/>
            <a:ext cx="10989310" cy="31838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762000" y="686283"/>
            <a:ext cx="11070116"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36. What’s the main idea of Paragraph 1?   ________</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The reasons why people use the Internet.</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B. The wide use of the Internet.</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C. How we use the Internet.</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D. The Internet is useless.</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7843168" y="686283"/>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3543300"/>
            <a:ext cx="9914890" cy="3046095"/>
          </a:xfrm>
          <a:prstGeom prst="rect">
            <a:avLst/>
          </a:prstGeom>
          <a:noFill/>
        </p:spPr>
        <p:txBody>
          <a:bodyPr wrap="square" rtlCol="0">
            <a:spAutoFit/>
          </a:bodyPr>
          <a:lstStyle/>
          <a:p>
            <a:pPr algn="just"/>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主旨大意题。根据第一段“The Internet plays a big part in human life. We use it for work and entertainment. We use it to learn a new language. We use it</a:t>
            </a:r>
            <a:r>
              <a:rPr lang="en-US" sz="2400" dirty="0">
                <a:latin typeface="微软雅黑" panose="020B0503020204020204" pitchFamily="34" charset="-122"/>
                <a:ea typeface="微软雅黑" panose="020B0503020204020204" pitchFamily="34" charset="-122"/>
              </a:rPr>
              <a:t> to connect with family and friends and stay in touch with what we care about. The list goes on and on”可知，互联网在人类生活中扮演着重要的角色。我们用它来工作和娱乐。我们用它来学习一门新的语言。我们用它与家人和朋友联系，与我们在乎的事物保持联系。这样的例子不胜枚举。由此可知，本段主要讲述互联网的广泛运用。故选B。</a:t>
            </a:r>
            <a:endParaRPr 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1"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7" name="文本框 6"/>
          <p:cNvSpPr txBox="1"/>
          <p:nvPr/>
        </p:nvSpPr>
        <p:spPr>
          <a:xfrm>
            <a:off x="842481" y="1770954"/>
            <a:ext cx="11076078" cy="3539430"/>
          </a:xfrm>
          <a:prstGeom prst="rect">
            <a:avLst/>
          </a:prstGeom>
          <a:noFill/>
        </p:spPr>
        <p:txBody>
          <a:bodyPr wrap="square" rtlCol="0">
            <a:spAutoFit/>
          </a:bodyPr>
          <a:lstStyle/>
          <a:p>
            <a:r>
              <a:rPr lang="zh-CN" altLang="en-US" sz="2800" b="1" dirty="0">
                <a:latin typeface="微软雅黑" panose="020B0503020204020204" pitchFamily="34" charset="-122"/>
                <a:ea typeface="微软雅黑" panose="020B0503020204020204" pitchFamily="34" charset="-122"/>
              </a:rPr>
              <a:t>例：</a:t>
            </a:r>
            <a:r>
              <a:rPr lang="en-US" altLang="zh-CN" sz="2800" b="1" dirty="0">
                <a:latin typeface="微软雅黑" panose="020B0503020204020204" pitchFamily="34" charset="-122"/>
                <a:ea typeface="微软雅黑" panose="020B0503020204020204" pitchFamily="34" charset="-122"/>
              </a:rPr>
              <a:t>M: How’s everything going?</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W: Fine, thanks. How are you doing?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M: __________.</a:t>
            </a:r>
            <a:endParaRPr lang="en-US" altLang="zh-CN" sz="2800" b="1" dirty="0">
              <a:latin typeface="微软雅黑" panose="020B0503020204020204" pitchFamily="34" charset="-122"/>
              <a:ea typeface="微软雅黑" panose="020B0503020204020204" pitchFamily="34" charset="-122"/>
            </a:endParaRPr>
          </a:p>
          <a:p>
            <a:pPr marL="514350" indent="-514350">
              <a:buAutoNum type="alphaUcPeriod"/>
            </a:pPr>
            <a:r>
              <a:rPr lang="en-US" altLang="zh-CN" sz="2800" b="1" dirty="0">
                <a:latin typeface="微软雅黑" panose="020B0503020204020204" pitchFamily="34" charset="-122"/>
                <a:ea typeface="微软雅黑" panose="020B0503020204020204" pitchFamily="34" charset="-122"/>
              </a:rPr>
              <a:t>I’m 16  			 B. Yes, it is good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C. See you then		 D. Oh, not too bad</a:t>
            </a:r>
            <a:endParaRPr lang="en-US" altLang="zh-CN" sz="2800" b="1" dirty="0">
              <a:latin typeface="微软雅黑" panose="020B0503020204020204" pitchFamily="34" charset="-122"/>
              <a:ea typeface="微软雅黑" panose="020B0503020204020204" pitchFamily="34" charset="-122"/>
            </a:endParaRPr>
          </a:p>
          <a:p>
            <a:endParaRPr lang="en-US" altLang="zh-CN" sz="2800" b="1" dirty="0">
              <a:latin typeface="微软雅黑" panose="020B0503020204020204" pitchFamily="34" charset="-122"/>
              <a:ea typeface="微软雅黑" panose="020B0503020204020204" pitchFamily="34" charset="-122"/>
            </a:endParaRPr>
          </a:p>
          <a:p>
            <a:endParaRPr lang="en-US" altLang="zh-CN" sz="2800" b="1" dirty="0">
              <a:latin typeface="微软雅黑" panose="020B0503020204020204" pitchFamily="34" charset="-122"/>
              <a:ea typeface="微软雅黑" panose="020B0503020204020204" pitchFamily="34" charset="-122"/>
            </a:endParaRPr>
          </a:p>
          <a:p>
            <a:r>
              <a:rPr lang="zh-CN" altLang="en-US" sz="2800" b="1" dirty="0">
                <a:latin typeface="微软雅黑" panose="020B0503020204020204" pitchFamily="34" charset="-122"/>
                <a:ea typeface="微软雅黑" panose="020B0503020204020204" pitchFamily="34" charset="-122"/>
              </a:rPr>
              <a:t>答案是</a:t>
            </a:r>
            <a:r>
              <a:rPr lang="en-US" altLang="zh-CN" sz="2800" b="1" dirty="0">
                <a:latin typeface="微软雅黑" panose="020B0503020204020204" pitchFamily="34" charset="-122"/>
                <a:ea typeface="微软雅黑" panose="020B0503020204020204" pitchFamily="34" charset="-122"/>
              </a:rPr>
              <a:t>D</a:t>
            </a:r>
            <a:r>
              <a:rPr lang="zh-CN" altLang="en-US" sz="2800" b="1" dirty="0">
                <a:latin typeface="微软雅黑" panose="020B0503020204020204" pitchFamily="34" charset="-122"/>
                <a:ea typeface="微软雅黑" panose="020B0503020204020204" pitchFamily="34" charset="-122"/>
              </a:rPr>
              <a:t>。</a:t>
            </a:r>
            <a:endParaRPr lang="en-US" altLang="zh-CN" sz="2800" b="1" dirty="0">
              <a:latin typeface="微软雅黑" panose="020B0503020204020204" pitchFamily="34" charset="-122"/>
              <a:ea typeface="微软雅黑" panose="020B0503020204020204" pitchFamily="34" charset="-122"/>
            </a:endParaRPr>
          </a:p>
        </p:txBody>
      </p:sp>
      <p:sp>
        <p:nvSpPr>
          <p:cNvPr id="6" name="文本框 5"/>
          <p:cNvSpPr txBox="1"/>
          <p:nvPr/>
        </p:nvSpPr>
        <p:spPr>
          <a:xfrm>
            <a:off x="534255" y="208617"/>
            <a:ext cx="9185097" cy="52322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Ⅰ. </a:t>
            </a:r>
            <a:r>
              <a:rPr lang="zh-CN" altLang="en-US" sz="2800" dirty="0">
                <a:latin typeface="方正粗黑宋简体" panose="02000000000000000000" pitchFamily="2" charset="-122"/>
                <a:ea typeface="方正粗黑宋简体" panose="02000000000000000000" pitchFamily="2" charset="-122"/>
              </a:rPr>
              <a:t>补全对话（</a:t>
            </a:r>
            <a:r>
              <a:rPr lang="en-US" altLang="zh-CN" sz="2800" dirty="0">
                <a:latin typeface="方正粗黑宋简体" panose="02000000000000000000" pitchFamily="2" charset="-122"/>
                <a:ea typeface="方正粗黑宋简体" panose="02000000000000000000" pitchFamily="2" charset="-122"/>
              </a:rPr>
              <a:t>5</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10</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5 mins】</a:t>
            </a:r>
            <a:endParaRPr lang="zh-CN" altLang="en-US" sz="2800" dirty="0">
              <a:latin typeface="方正粗黑宋简体" panose="02000000000000000000" pitchFamily="2" charset="-122"/>
              <a:ea typeface="方正粗黑宋简体" panose="02000000000000000000" pitchFamily="2" charset="-122"/>
            </a:endParaRPr>
          </a:p>
        </p:txBody>
      </p:sp>
      <p:sp>
        <p:nvSpPr>
          <p:cNvPr id="12" name="文本框 11"/>
          <p:cNvSpPr txBox="1"/>
          <p:nvPr/>
        </p:nvSpPr>
        <p:spPr>
          <a:xfrm>
            <a:off x="762000" y="1066262"/>
            <a:ext cx="10668000" cy="523220"/>
          </a:xfrm>
          <a:prstGeom prst="rect">
            <a:avLst/>
          </a:prstGeom>
          <a:noFill/>
        </p:spPr>
        <p:txBody>
          <a:bodyPr wrap="square" rtlCol="0">
            <a:spAutoFit/>
          </a:bodyPr>
          <a:lstStyle/>
          <a:p>
            <a:r>
              <a:rPr lang="zh-CN" altLang="en-US" sz="2800" dirty="0">
                <a:latin typeface="+mn-ea"/>
              </a:rPr>
              <a:t>阅读下列简短对话：从</a:t>
            </a:r>
            <a:r>
              <a:rPr lang="en-US" altLang="zh-CN" sz="2800" dirty="0">
                <a:latin typeface="+mn-ea"/>
              </a:rPr>
              <a:t>A</a:t>
            </a:r>
            <a:r>
              <a:rPr lang="zh-CN" altLang="en-US" sz="2800" dirty="0">
                <a:latin typeface="+mn-ea"/>
              </a:rPr>
              <a:t>、</a:t>
            </a:r>
            <a:r>
              <a:rPr lang="en-US" altLang="zh-CN" sz="2800" dirty="0">
                <a:latin typeface="+mn-ea"/>
              </a:rPr>
              <a:t>B</a:t>
            </a:r>
            <a:r>
              <a:rPr lang="zh-CN" altLang="en-US" sz="2800" dirty="0">
                <a:latin typeface="+mn-ea"/>
              </a:rPr>
              <a:t>、</a:t>
            </a:r>
            <a:r>
              <a:rPr lang="en-US" altLang="zh-CN" sz="2800" dirty="0">
                <a:latin typeface="+mn-ea"/>
              </a:rPr>
              <a:t>C</a:t>
            </a:r>
            <a:r>
              <a:rPr lang="zh-CN" altLang="en-US" sz="2800" dirty="0">
                <a:latin typeface="+mn-ea"/>
              </a:rPr>
              <a:t>、</a:t>
            </a:r>
            <a:r>
              <a:rPr lang="en-US" altLang="zh-CN" sz="2800" dirty="0">
                <a:latin typeface="+mn-ea"/>
              </a:rPr>
              <a:t>D</a:t>
            </a:r>
            <a:r>
              <a:rPr lang="zh-CN" altLang="en-US" sz="2800" dirty="0">
                <a:latin typeface="+mn-ea"/>
              </a:rPr>
              <a:t>中选出最佳答案，将对话补全。</a:t>
            </a:r>
            <a:endParaRPr lang="zh-CN" altLang="en-US" sz="2800" dirty="0">
              <a:latin typeface="+mn-ea"/>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52732" y="4023358"/>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319503" y="733436"/>
            <a:ext cx="11552993"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37. What can we know about the new study?  __________</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Only 26 people in all had high blood pressure.</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B. There were 134 young people taking part in it.</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C. It first connects heavy web use with high blood pressure.</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D. All the heavy Internet users are unhealthy.</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7923368" y="733436"/>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368485"/>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细节理解题。根据第六段第一句“The researchers say the study is the first to connect heavy web use with high blood pressure”可知，研究人员表示，这项研究首次将频繁上网与高血压联系起来，故选C。</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609600" y="4042610"/>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734458" y="803669"/>
            <a:ext cx="11457542"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38. According to Ms. Cassidy-</a:t>
            </a:r>
            <a:r>
              <a:rPr lang="en-US" altLang="zh-CN" sz="2400" b="1" dirty="0" err="1">
                <a:latin typeface="微软雅黑" panose="020B0503020204020204" pitchFamily="34" charset="-122"/>
                <a:ea typeface="微软雅黑" panose="020B0503020204020204" pitchFamily="34" charset="-122"/>
              </a:rPr>
              <a:t>Bushrow</a:t>
            </a:r>
            <a:r>
              <a:rPr lang="en-US" altLang="zh-CN" sz="2400" b="1" dirty="0">
                <a:latin typeface="微软雅黑" panose="020B0503020204020204" pitchFamily="34" charset="-122"/>
                <a:ea typeface="微软雅黑" panose="020B0503020204020204" pitchFamily="34" charset="-122"/>
              </a:rPr>
              <a:t>, a child’s use of the Internet should be limited to__________ a week.</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2 hours 		B. 14 hours 		C. 10 hours 		D. 8 hours</a:t>
            </a:r>
            <a:endParaRPr lang="zh-CN" altLang="en-US" sz="2400" b="1" i="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4150159" y="1142223"/>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  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317741"/>
            <a:ext cx="9883739" cy="156845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细节理解题。根据最后一句“She also suggests that parents limit their children’s use of the Internet to two hours a day, five days a week”可知，她还建议家长限制孩子每天上网两小时，每周上网五天。故选C。</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609600" y="4042610"/>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609600" y="638085"/>
            <a:ext cx="11301470"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39. What can we learn from the passage?  ___________</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The Internet does harm to people, so we should not use it.</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B. Parents should not use the Internet at home.</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C. Children should not use the Internet.</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D. The Internet is useful, but teens should not use it too much.</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7766643" y="638085"/>
            <a:ext cx="685801"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609600" y="4301854"/>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推理判断题。根据第一段、倒数第二段“Using the Internet is part of our daily life but it shouldn’t consume us”</a:t>
            </a:r>
            <a:r>
              <a:rPr sz="2400" dirty="0" err="1">
                <a:latin typeface="微软雅黑" panose="020B0503020204020204" pitchFamily="34" charset="-122"/>
                <a:ea typeface="微软雅黑" panose="020B0503020204020204" pitchFamily="34" charset="-122"/>
              </a:rPr>
              <a:t>及最后一段，我们可以推断出</a:t>
            </a:r>
            <a:r>
              <a:rPr sz="2400" dirty="0">
                <a:latin typeface="微软雅黑" panose="020B0503020204020204" pitchFamily="34" charset="-122"/>
                <a:ea typeface="微软雅黑" panose="020B0503020204020204" pitchFamily="34" charset="-122"/>
              </a:rPr>
              <a:t>，“互联网是有用的，但青少年不应该过度使用”。故选D。</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84505" y="3906086"/>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1894902" y="850966"/>
            <a:ext cx="9926197"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40. What is the best title for the passage?   _________</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How to Limit Teens’ Use of the Internet.</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B. How to Make Teens Lead a Healthy Life.</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C. Too Much Internet May Lead Teens to High Blood Pressure.</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D. Too Much Internet May Be Bad for Adults.</a:t>
            </a:r>
            <a:endParaRPr lang="zh-CN" altLang="en-US" sz="2400" b="1" i="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8978649" y="792740"/>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644525" y="4044950"/>
            <a:ext cx="10393045" cy="230695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主旨大意题。根据文章提出的观点“But can using the Internet too much be bad for our health? It might be, say researchers”以及“A new study finds that heavy Internet use may be connected to high blood pressure in an unlikely group—teenagers”和最后建议的提出，不难看出，C项“Too Much Internet May Lead Teens to High Blood Pressure（过度上网可能会导致青少年高血压）”为最佳选项。故选C。</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2" name="文本框 1"/>
          <p:cNvSpPr txBox="1"/>
          <p:nvPr>
            <p:custDataLst>
              <p:tags r:id="rId2"/>
            </p:custDataLst>
          </p:nvPr>
        </p:nvSpPr>
        <p:spPr>
          <a:xfrm>
            <a:off x="746826" y="786932"/>
            <a:ext cx="10317462" cy="304609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a:t>
            </a:r>
            <a:endParaRPr lang="en-US" altLang="zh-CN" sz="2400" b="1"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Being organized is very important. </a:t>
            </a:r>
            <a:r>
              <a:rPr lang="en-US" altLang="zh-CN" sz="2400" u="sng" dirty="0">
                <a:latin typeface="Times New Roman" panose="02020603050405020304" pitchFamily="18" charset="0"/>
                <a:cs typeface="Times New Roman" panose="02020603050405020304" pitchFamily="18" charset="0"/>
              </a:rPr>
              <a:t>41_____</a:t>
            </a:r>
            <a:r>
              <a:rPr lang="en-US" altLang="zh-CN" sz="2400" dirty="0">
                <a:latin typeface="Times New Roman" panose="02020603050405020304" pitchFamily="18" charset="0"/>
                <a:cs typeface="Times New Roman" panose="02020603050405020304" pitchFamily="18" charset="0"/>
              </a:rPr>
              <a:t> So, how can we get organized? Here are some tips to help you.</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The first thing you should do is to throw away, donate or sell anything you are not using.</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The second thing you can do is to put similar things together. For example, take a look at your bookshelf and try putting all the books about each topic in a group. </a:t>
            </a:r>
            <a:r>
              <a:rPr lang="en-US" altLang="zh-CN" sz="2400" u="sng" dirty="0">
                <a:latin typeface="Times New Roman" panose="02020603050405020304" pitchFamily="18" charset="0"/>
                <a:cs typeface="Times New Roman" panose="02020603050405020304" pitchFamily="18" charset="0"/>
              </a:rPr>
              <a:t>42___________</a:t>
            </a:r>
            <a:endParaRPr lang="en-US" altLang="zh-CN" sz="2400" u="sng" dirty="0">
              <a:latin typeface="Times New Roman" panose="02020603050405020304" pitchFamily="18" charset="0"/>
              <a:cs typeface="Times New Roman" panose="02020603050405020304" pitchFamily="18" charset="0"/>
            </a:endParaRPr>
          </a:p>
        </p:txBody>
      </p:sp>
      <p:sp>
        <p:nvSpPr>
          <p:cNvPr id="6" name="文本框 5"/>
          <p:cNvSpPr txBox="1"/>
          <p:nvPr>
            <p:custDataLst>
              <p:tags r:id="rId3"/>
            </p:custDataLst>
          </p:nvPr>
        </p:nvSpPr>
        <p:spPr>
          <a:xfrm>
            <a:off x="381855" y="175695"/>
            <a:ext cx="11048145" cy="521970"/>
          </a:xfrm>
          <a:prstGeom prst="rect">
            <a:avLst/>
          </a:prstGeom>
          <a:noFill/>
        </p:spPr>
        <p:txBody>
          <a:bodyPr wrap="square" rtlCol="0">
            <a:spAutoFit/>
          </a:bodyPr>
          <a:lstStyle/>
          <a:p>
            <a:r>
              <a:rPr lang="zh-CN" altLang="en-US" sz="2800" dirty="0">
                <a:latin typeface="+mn-ea"/>
              </a:rPr>
              <a:t>B）阅读下面短文，从短文后的选项中选出可以填入空白处的最佳选项。</a:t>
            </a:r>
            <a:endParaRPr lang="zh-CN" altLang="en-US" sz="2800" dirty="0">
              <a:latin typeface="+mn-ea"/>
            </a:endParaRPr>
          </a:p>
        </p:txBody>
      </p:sp>
      <p:sp>
        <p:nvSpPr>
          <p:cNvPr id="4" name="文本框 3"/>
          <p:cNvSpPr txBox="1"/>
          <p:nvPr>
            <p:custDataLst>
              <p:tags r:id="rId4"/>
            </p:custDataLst>
          </p:nvPr>
        </p:nvSpPr>
        <p:spPr>
          <a:xfrm>
            <a:off x="746760" y="4345305"/>
            <a:ext cx="10777220" cy="1938020"/>
          </a:xfrm>
          <a:prstGeom prst="rect">
            <a:avLst/>
          </a:prstGeom>
          <a:solidFill>
            <a:schemeClr val="bg1">
              <a:lumMod val="85000"/>
            </a:schemeClr>
          </a:solidFill>
        </p:spPr>
        <p:txBody>
          <a:bodyPr wrap="square" rtlCol="0">
            <a:spAutoFit/>
          </a:bodyPr>
          <a:lstStyle/>
          <a:p>
            <a:r>
              <a:rPr lang="zh-CN" altLang="en-US" sz="2400">
                <a:latin typeface="Times New Roman" panose="02020603050405020304" pitchFamily="18" charset="0"/>
                <a:cs typeface="Times New Roman" panose="02020603050405020304" pitchFamily="18" charset="0"/>
              </a:rPr>
              <a:t>A. It’s time to get organized.</a:t>
            </a:r>
            <a:endParaRPr lang="zh-CN" altLang="en-US" sz="2400">
              <a:latin typeface="Times New Roman" panose="02020603050405020304" pitchFamily="18" charset="0"/>
              <a:cs typeface="Times New Roman" panose="02020603050405020304" pitchFamily="18" charset="0"/>
            </a:endParaRPr>
          </a:p>
          <a:p>
            <a:r>
              <a:rPr lang="zh-CN" altLang="en-US" sz="2400">
                <a:latin typeface="Times New Roman" panose="02020603050405020304" pitchFamily="18" charset="0"/>
                <a:cs typeface="Times New Roman" panose="02020603050405020304" pitchFamily="18" charset="0"/>
              </a:rPr>
              <a:t>B. Always remember to put things back after you have used them, too.</a:t>
            </a:r>
            <a:endParaRPr lang="zh-CN" altLang="en-US" sz="2400">
              <a:latin typeface="Times New Roman" panose="02020603050405020304" pitchFamily="18" charset="0"/>
              <a:cs typeface="Times New Roman" panose="02020603050405020304" pitchFamily="18" charset="0"/>
            </a:endParaRPr>
          </a:p>
          <a:p>
            <a:r>
              <a:rPr lang="zh-CN" altLang="en-US" sz="2400">
                <a:latin typeface="Times New Roman" panose="02020603050405020304" pitchFamily="18" charset="0"/>
                <a:cs typeface="Times New Roman" panose="02020603050405020304" pitchFamily="18" charset="0"/>
              </a:rPr>
              <a:t>C. Making to-do lists is a great way to help you to do this.</a:t>
            </a:r>
            <a:endParaRPr lang="zh-CN" altLang="en-US" sz="2400">
              <a:latin typeface="Times New Roman" panose="02020603050405020304" pitchFamily="18" charset="0"/>
              <a:cs typeface="Times New Roman" panose="02020603050405020304" pitchFamily="18" charset="0"/>
            </a:endParaRPr>
          </a:p>
          <a:p>
            <a:r>
              <a:rPr lang="zh-CN" altLang="en-US" sz="2400">
                <a:latin typeface="Times New Roman" panose="02020603050405020304" pitchFamily="18" charset="0"/>
                <a:cs typeface="Times New Roman" panose="02020603050405020304" pitchFamily="18" charset="0"/>
              </a:rPr>
              <a:t>D. It will make your life less stressful.</a:t>
            </a:r>
            <a:endParaRPr lang="zh-CN" altLang="en-US" sz="2400">
              <a:latin typeface="Times New Roman" panose="02020603050405020304" pitchFamily="18" charset="0"/>
              <a:cs typeface="Times New Roman" panose="02020603050405020304" pitchFamily="18" charset="0"/>
            </a:endParaRPr>
          </a:p>
          <a:p>
            <a:r>
              <a:rPr lang="zh-CN" altLang="en-US" sz="2400">
                <a:latin typeface="Times New Roman" panose="02020603050405020304" pitchFamily="18" charset="0"/>
                <a:cs typeface="Times New Roman" panose="02020603050405020304" pitchFamily="18" charset="0"/>
              </a:rPr>
              <a:t>E. Then it will be easier and faster to find the book you need.</a:t>
            </a:r>
            <a:endParaRPr lang="zh-CN" altLang="en-US" sz="2400">
              <a:latin typeface="Times New Roman" panose="02020603050405020304" pitchFamily="18" charset="0"/>
              <a:cs typeface="Times New Roman" panose="02020603050405020304" pitchFamily="18" charset="0"/>
            </a:endParaRPr>
          </a:p>
        </p:txBody>
      </p:sp>
      <p:sp>
        <p:nvSpPr>
          <p:cNvPr id="7" name="文本框 6"/>
          <p:cNvSpPr txBox="1"/>
          <p:nvPr>
            <p:custDataLst>
              <p:tags r:id="rId5"/>
            </p:custDataLst>
          </p:nvPr>
        </p:nvSpPr>
        <p:spPr>
          <a:xfrm>
            <a:off x="6236335" y="1131465"/>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pic>
        <p:nvPicPr>
          <p:cNvPr id="10" name="图片 9">
            <a:hlinkClick r:id="rId6" action="ppaction://hlinksldjump"/>
          </p:cNvPr>
          <p:cNvPicPr>
            <a:picLocks noChangeAspect="1"/>
          </p:cNvPicPr>
          <p:nvPr>
            <p:custDataLst>
              <p:tags r:id="rId7"/>
            </p:custDataLst>
          </p:nvPr>
        </p:nvPicPr>
        <p:blipFill>
          <a:blip r:embed="rId8">
            <a:extLst>
              <a:ext uri="{28A0092B-C50C-407E-A947-70E740481C1C}">
                <a14:useLocalDpi xmlns:a14="http://schemas.microsoft.com/office/drawing/2010/main" val="0"/>
              </a:ext>
            </a:extLst>
          </a:blip>
          <a:stretch>
            <a:fillRect/>
          </a:stretch>
        </p:blipFill>
        <p:spPr>
          <a:xfrm>
            <a:off x="5516944" y="3580558"/>
            <a:ext cx="1158340" cy="646232"/>
          </a:xfrm>
          <a:prstGeom prst="rect">
            <a:avLst/>
          </a:prstGeom>
        </p:spPr>
      </p:pic>
      <p:sp>
        <p:nvSpPr>
          <p:cNvPr id="8" name="文本框 7"/>
          <p:cNvSpPr txBox="1"/>
          <p:nvPr>
            <p:custDataLst>
              <p:tags r:id="rId9"/>
            </p:custDataLst>
          </p:nvPr>
        </p:nvSpPr>
        <p:spPr>
          <a:xfrm>
            <a:off x="2475230" y="3310785"/>
            <a:ext cx="1006306" cy="521970"/>
          </a:xfrm>
          <a:prstGeom prst="rect">
            <a:avLst/>
          </a:prstGeom>
          <a:noFill/>
        </p:spPr>
        <p:txBody>
          <a:bodyPr wrap="square" rtlCol="0">
            <a:spAutoFit/>
          </a:bodyPr>
          <a:p>
            <a:r>
              <a:rPr lang="en-US" altLang="zh-CN" sz="2800" b="1" dirty="0">
                <a:solidFill>
                  <a:srgbClr val="C00000"/>
                </a:solidFill>
                <a:latin typeface="微软雅黑" panose="020B0503020204020204" pitchFamily="34" charset="-122"/>
                <a:ea typeface="微软雅黑" panose="020B0503020204020204" pitchFamily="34" charset="-122"/>
              </a:rPr>
              <a:t>E</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2" name="内容占位符 2"/>
          <p:cNvSpPr>
            <a:spLocks noGrp="1"/>
          </p:cNvSpPr>
          <p:nvPr>
            <p:custDataLst>
              <p:tags r:id="rId1"/>
            </p:custDataLst>
          </p:nvPr>
        </p:nvSpPr>
        <p:spPr>
          <a:xfrm>
            <a:off x="332818" y="303425"/>
            <a:ext cx="10750944" cy="641805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41.  【解析】根据上句下文，可以推断出此处要有一个承上启下的句子。故选 D。</a:t>
            </a:r>
            <a:endParaRPr sz="2400" b="1" dirty="0">
              <a:latin typeface="微软雅黑" panose="020B0503020204020204" pitchFamily="34" charset="-122"/>
              <a:ea typeface="微软雅黑" panose="020B0503020204020204" pitchFamily="34" charset="-122"/>
            </a:endParaRPr>
          </a:p>
          <a:p>
            <a:pPr marL="0" indent="0">
              <a:buNone/>
            </a:pP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42.  【解析】根据空白处上一句“try putting all the books about each topic in a group”和E 项“… find the book you need …”相呼应。故选 E。</a:t>
            </a:r>
            <a:endParaRPr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383495" y="4456233"/>
            <a:ext cx="1758137" cy="2265452"/>
            <a:chOff x="2577298" y="4016905"/>
            <a:chExt cx="1469899" cy="1671175"/>
          </a:xfrm>
        </p:grpSpPr>
        <p:sp>
          <p:nvSpPr>
            <p:cNvPr id="70" name="Freeform 30"/>
            <p:cNvSpPr/>
            <p:nvPr>
              <p:custDataLst>
                <p:tags r:id="rId2"/>
              </p:custDataLst>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custDataLst>
                <p:tags r:id="rId3"/>
              </p:custDataLst>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custDataLst>
                <p:tags r:id="rId4"/>
              </p:custDataLst>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custDataLst>
                <p:tags r:id="rId5"/>
              </p:custDataLst>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custDataLst>
                <p:tags r:id="rId6"/>
              </p:custDataLst>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custDataLst>
                <p:tags r:id="rId7"/>
              </p:custDataLst>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custDataLst>
                <p:tags r:id="rId8"/>
              </p:custDataLst>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custDataLst>
                <p:tags r:id="rId9"/>
              </p:custDataLst>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custDataLst>
                <p:tags r:id="rId10"/>
              </p:custDataLst>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custDataLst>
                <p:tags r:id="rId11"/>
              </p:custDataLst>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custDataLst>
                <p:tags r:id="rId12"/>
              </p:custDataLst>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custDataLst>
                <p:tags r:id="rId13"/>
              </p:custDataLst>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custDataLst>
                <p:tags r:id="rId14"/>
              </p:custDataLst>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custDataLst>
                <p:tags r:id="rId15"/>
              </p:custDataLst>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custDataLst>
                <p:tags r:id="rId16"/>
              </p:custDataLst>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custDataLst>
                <p:tags r:id="rId17"/>
              </p:custDataLst>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custDataLst>
                <p:tags r:id="rId18"/>
              </p:custDataLst>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custDataLst>
                <p:tags r:id="rId19"/>
              </p:custDataLst>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custDataLst>
                <p:tags r:id="rId20"/>
              </p:custDataLst>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custDataLst>
                <p:tags r:id="rId21"/>
              </p:custDataLst>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custDataLst>
                <p:tags r:id="rId22"/>
              </p:custDataLst>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33" name="左箭头 32">
            <a:hlinkClick r:id="rId23" action="ppaction://hlinksldjump"/>
          </p:cNvPr>
          <p:cNvSpPr/>
          <p:nvPr>
            <p:custDataLst>
              <p:tags r:id="rId24"/>
            </p:custDataLst>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custDataLst>
              <p:tags r:id="rId2"/>
            </p:custDataLst>
          </p:nvPr>
        </p:nvSpPr>
        <p:spPr>
          <a:xfrm>
            <a:off x="746826" y="696762"/>
            <a:ext cx="10317462" cy="341503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a:t>
            </a:r>
            <a:endParaRPr lang="en-US" altLang="zh-CN" sz="2400" b="1"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Another way to get organized is to put things you often use in a convenient place. </a:t>
            </a:r>
            <a:r>
              <a:rPr lang="en-US" altLang="zh-CN" sz="2400" u="sng" dirty="0">
                <a:latin typeface="Times New Roman" panose="02020603050405020304" pitchFamily="18" charset="0"/>
                <a:cs typeface="Times New Roman" panose="02020603050405020304" pitchFamily="18" charset="0"/>
              </a:rPr>
              <a:t>43___________</a:t>
            </a:r>
            <a:r>
              <a:rPr lang="en-US" altLang="zh-CN" sz="2400" dirty="0">
                <a:latin typeface="Times New Roman" panose="02020603050405020304" pitchFamily="18" charset="0"/>
                <a:cs typeface="Times New Roman" panose="02020603050405020304" pitchFamily="18" charset="0"/>
              </a:rPr>
              <a:t> </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Finally, you should use a calendar to plan out what you need to do each month. Then at the start of every workday, write down three important tasks you want to achieve that day quickly. Put a big star next to the most important. So, before you get into the busy work, start on the important task and see it through to the end. </a:t>
            </a:r>
            <a:r>
              <a:rPr lang="en-US" altLang="zh-CN" sz="2400" u="sng" dirty="0">
                <a:latin typeface="Times New Roman" panose="02020603050405020304" pitchFamily="18" charset="0"/>
                <a:cs typeface="Times New Roman" panose="02020603050405020304" pitchFamily="18" charset="0"/>
              </a:rPr>
              <a:t>44</a:t>
            </a:r>
            <a:r>
              <a:rPr lang="en-US" altLang="zh-CN" sz="2400" u="sng" dirty="0">
                <a:latin typeface="Times New Roman" panose="02020603050405020304" pitchFamily="18" charset="0"/>
                <a:cs typeface="Times New Roman" panose="02020603050405020304" pitchFamily="18" charset="0"/>
                <a:sym typeface="+mn-ea"/>
              </a:rPr>
              <a:t>___________</a:t>
            </a:r>
            <a:r>
              <a:rPr lang="en-US" altLang="zh-CN" sz="2400" dirty="0">
                <a:latin typeface="Times New Roman" panose="02020603050405020304" pitchFamily="18" charset="0"/>
                <a:cs typeface="Times New Roman" panose="02020603050405020304" pitchFamily="18" charset="0"/>
              </a:rPr>
              <a:t> You can write your lists or even use an app on your cell phone.</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So. What are you waiting for? </a:t>
            </a:r>
            <a:r>
              <a:rPr lang="en-US" altLang="zh-CN" sz="2400" u="sng" dirty="0">
                <a:latin typeface="Times New Roman" panose="02020603050405020304" pitchFamily="18" charset="0"/>
                <a:cs typeface="Times New Roman" panose="02020603050405020304" pitchFamily="18" charset="0"/>
              </a:rPr>
              <a:t>45</a:t>
            </a:r>
            <a:r>
              <a:rPr lang="en-US" altLang="zh-CN" sz="2400" u="sng" dirty="0">
                <a:latin typeface="Times New Roman" panose="02020603050405020304" pitchFamily="18" charset="0"/>
                <a:cs typeface="Times New Roman" panose="02020603050405020304" pitchFamily="18" charset="0"/>
                <a:sym typeface="+mn-ea"/>
              </a:rPr>
              <a:t>___________</a:t>
            </a:r>
            <a:endParaRPr lang="en-US" altLang="zh-CN" sz="2400" u="sng" dirty="0">
              <a:latin typeface="Times New Roman" panose="02020603050405020304" pitchFamily="18" charset="0"/>
              <a:cs typeface="Times New Roman" panose="02020603050405020304" pitchFamily="18" charset="0"/>
            </a:endParaRPr>
          </a:p>
        </p:txBody>
      </p:sp>
      <p:sp>
        <p:nvSpPr>
          <p:cNvPr id="2" name="文本框 1"/>
          <p:cNvSpPr txBox="1"/>
          <p:nvPr>
            <p:custDataLst>
              <p:tags r:id="rId3"/>
            </p:custDataLst>
          </p:nvPr>
        </p:nvSpPr>
        <p:spPr>
          <a:xfrm>
            <a:off x="746760" y="4345305"/>
            <a:ext cx="10777220" cy="1938020"/>
          </a:xfrm>
          <a:prstGeom prst="rect">
            <a:avLst/>
          </a:prstGeom>
          <a:solidFill>
            <a:schemeClr val="bg1">
              <a:lumMod val="85000"/>
            </a:schemeClr>
          </a:solidFill>
        </p:spPr>
        <p:txBody>
          <a:bodyPr wrap="square" rtlCol="0">
            <a:spAutoFit/>
          </a:bodyPr>
          <a:lstStyle/>
          <a:p>
            <a:r>
              <a:rPr lang="zh-CN" altLang="en-US" sz="2400">
                <a:latin typeface="Times New Roman" panose="02020603050405020304" pitchFamily="18" charset="0"/>
                <a:cs typeface="Times New Roman" panose="02020603050405020304" pitchFamily="18" charset="0"/>
              </a:rPr>
              <a:t>A. It’s time to get organized.</a:t>
            </a:r>
            <a:endParaRPr lang="zh-CN" altLang="en-US" sz="2400">
              <a:latin typeface="Times New Roman" panose="02020603050405020304" pitchFamily="18" charset="0"/>
              <a:cs typeface="Times New Roman" panose="02020603050405020304" pitchFamily="18" charset="0"/>
            </a:endParaRPr>
          </a:p>
          <a:p>
            <a:r>
              <a:rPr lang="zh-CN" altLang="en-US" sz="2400">
                <a:latin typeface="Times New Roman" panose="02020603050405020304" pitchFamily="18" charset="0"/>
                <a:cs typeface="Times New Roman" panose="02020603050405020304" pitchFamily="18" charset="0"/>
              </a:rPr>
              <a:t>B. Always remember to put things back after you have used them, too.</a:t>
            </a:r>
            <a:endParaRPr lang="zh-CN" altLang="en-US" sz="2400">
              <a:latin typeface="Times New Roman" panose="02020603050405020304" pitchFamily="18" charset="0"/>
              <a:cs typeface="Times New Roman" panose="02020603050405020304" pitchFamily="18" charset="0"/>
            </a:endParaRPr>
          </a:p>
          <a:p>
            <a:r>
              <a:rPr lang="zh-CN" altLang="en-US" sz="2400">
                <a:latin typeface="Times New Roman" panose="02020603050405020304" pitchFamily="18" charset="0"/>
                <a:cs typeface="Times New Roman" panose="02020603050405020304" pitchFamily="18" charset="0"/>
              </a:rPr>
              <a:t>C. Making to-do lists is a great way to help you to do this.</a:t>
            </a:r>
            <a:endParaRPr lang="zh-CN" altLang="en-US" sz="2400">
              <a:latin typeface="Times New Roman" panose="02020603050405020304" pitchFamily="18" charset="0"/>
              <a:cs typeface="Times New Roman" panose="02020603050405020304" pitchFamily="18" charset="0"/>
            </a:endParaRPr>
          </a:p>
          <a:p>
            <a:r>
              <a:rPr lang="zh-CN" altLang="en-US" sz="2400">
                <a:latin typeface="Times New Roman" panose="02020603050405020304" pitchFamily="18" charset="0"/>
                <a:cs typeface="Times New Roman" panose="02020603050405020304" pitchFamily="18" charset="0"/>
              </a:rPr>
              <a:t>D. It will make your life less stressful.</a:t>
            </a:r>
            <a:endParaRPr lang="zh-CN" altLang="en-US" sz="2400">
              <a:latin typeface="Times New Roman" panose="02020603050405020304" pitchFamily="18" charset="0"/>
              <a:cs typeface="Times New Roman" panose="02020603050405020304" pitchFamily="18" charset="0"/>
            </a:endParaRPr>
          </a:p>
          <a:p>
            <a:r>
              <a:rPr lang="zh-CN" altLang="en-US" sz="2400">
                <a:latin typeface="Times New Roman" panose="02020603050405020304" pitchFamily="18" charset="0"/>
                <a:cs typeface="Times New Roman" panose="02020603050405020304" pitchFamily="18" charset="0"/>
              </a:rPr>
              <a:t>E. Then it will be easier and faster to find the book you need.</a:t>
            </a:r>
            <a:endParaRPr lang="zh-CN" altLang="en-US" sz="2400">
              <a:latin typeface="Times New Roman" panose="02020603050405020304" pitchFamily="18" charset="0"/>
              <a:cs typeface="Times New Roman" panose="02020603050405020304" pitchFamily="18" charset="0"/>
            </a:endParaRPr>
          </a:p>
        </p:txBody>
      </p:sp>
      <p:sp>
        <p:nvSpPr>
          <p:cNvPr id="11" name="文本框 10"/>
          <p:cNvSpPr txBox="1"/>
          <p:nvPr>
            <p:custDataLst>
              <p:tags r:id="rId4"/>
            </p:custDataLst>
          </p:nvPr>
        </p:nvSpPr>
        <p:spPr>
          <a:xfrm>
            <a:off x="2320290" y="1438170"/>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12" name="文本框 11"/>
          <p:cNvSpPr txBox="1"/>
          <p:nvPr>
            <p:custDataLst>
              <p:tags r:id="rId5"/>
            </p:custDataLst>
          </p:nvPr>
        </p:nvSpPr>
        <p:spPr>
          <a:xfrm>
            <a:off x="1519555" y="3244110"/>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pic>
        <p:nvPicPr>
          <p:cNvPr id="13" name="图片 12">
            <a:hlinkClick r:id="rId6" action="ppaction://hlinksldjump"/>
          </p:cNvPr>
          <p:cNvPicPr>
            <a:picLocks noChangeAspect="1"/>
          </p:cNvPicPr>
          <p:nvPr>
            <p:custDataLst>
              <p:tags r:id="rId7"/>
            </p:custDataLst>
          </p:nvPr>
        </p:nvPicPr>
        <p:blipFill>
          <a:blip r:embed="rId8">
            <a:extLst>
              <a:ext uri="{28A0092B-C50C-407E-A947-70E740481C1C}">
                <a14:useLocalDpi xmlns:a14="http://schemas.microsoft.com/office/drawing/2010/main" val="0"/>
              </a:ext>
            </a:extLst>
          </a:blip>
          <a:stretch>
            <a:fillRect/>
          </a:stretch>
        </p:blipFill>
        <p:spPr>
          <a:xfrm>
            <a:off x="8202994" y="3698668"/>
            <a:ext cx="1158340" cy="646232"/>
          </a:xfrm>
          <a:prstGeom prst="rect">
            <a:avLst/>
          </a:prstGeom>
        </p:spPr>
      </p:pic>
      <p:sp>
        <p:nvSpPr>
          <p:cNvPr id="4" name="文本框 3"/>
          <p:cNvSpPr txBox="1"/>
          <p:nvPr>
            <p:custDataLst>
              <p:tags r:id="rId9"/>
            </p:custDataLst>
          </p:nvPr>
        </p:nvSpPr>
        <p:spPr>
          <a:xfrm>
            <a:off x="5694045" y="3589550"/>
            <a:ext cx="1006306" cy="521970"/>
          </a:xfrm>
          <a:prstGeom prst="rect">
            <a:avLst/>
          </a:prstGeom>
          <a:noFill/>
        </p:spPr>
        <p:txBody>
          <a:bodyPr wrap="square" rtlCol="0">
            <a:spAutoFit/>
          </a:bodyPr>
          <a:p>
            <a:r>
              <a:rPr lang="en-US" altLang="zh-CN" sz="2800" b="1" dirty="0">
                <a:solidFill>
                  <a:srgbClr val="C00000"/>
                </a:solidFill>
                <a:latin typeface="微软雅黑" panose="020B0503020204020204" pitchFamily="34" charset="-122"/>
                <a:ea typeface="微软雅黑" panose="020B0503020204020204" pitchFamily="34" charset="-122"/>
              </a:rPr>
              <a:t> A</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4" grpId="0"/>
    </p:bldLst>
  </p:timing>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14" name="内容占位符 2"/>
          <p:cNvSpPr>
            <a:spLocks noGrp="1"/>
          </p:cNvSpPr>
          <p:nvPr>
            <p:custDataLst>
              <p:tags r:id="rId1"/>
            </p:custDataLst>
          </p:nvPr>
        </p:nvSpPr>
        <p:spPr>
          <a:xfrm>
            <a:off x="332818" y="303425"/>
            <a:ext cx="10750944" cy="641805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43.  【解析】根据空白处上一句“… put things you often use in a</a:t>
            </a:r>
            <a:r>
              <a:rPr lang="en-US" sz="2400" b="1" dirty="0">
                <a:latin typeface="微软雅黑" panose="020B0503020204020204" pitchFamily="34" charset="-122"/>
                <a:ea typeface="微软雅黑" panose="020B0503020204020204" pitchFamily="34" charset="-122"/>
              </a:rPr>
              <a:t> </a:t>
            </a:r>
            <a:r>
              <a:rPr sz="2400" b="1" dirty="0">
                <a:latin typeface="微软雅黑" panose="020B0503020204020204" pitchFamily="34" charset="-122"/>
                <a:ea typeface="微软雅黑" panose="020B0503020204020204" pitchFamily="34" charset="-122"/>
              </a:rPr>
              <a:t>convenient place”与 B项中的“… put things back after …”相呼应。故选 B。</a:t>
            </a:r>
            <a:endParaRPr sz="2400" b="1" dirty="0">
              <a:latin typeface="微软雅黑" panose="020B0503020204020204" pitchFamily="34" charset="-122"/>
              <a:ea typeface="微软雅黑" panose="020B0503020204020204" pitchFamily="34" charset="-122"/>
            </a:endParaRPr>
          </a:p>
          <a:p>
            <a:pPr marL="0" indent="0">
              <a:buNone/>
            </a:pP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44.  【解析】根据空白处下一句“You can write your lists …”与 C 项中的“Making to</a:t>
            </a:r>
            <a:r>
              <a:rPr lang="en-US" sz="2400" b="1" dirty="0">
                <a:latin typeface="微软雅黑" panose="020B0503020204020204" pitchFamily="34" charset="-122"/>
                <a:ea typeface="微软雅黑" panose="020B0503020204020204" pitchFamily="34" charset="-122"/>
              </a:rPr>
              <a:t>-</a:t>
            </a:r>
            <a:r>
              <a:rPr sz="2400" b="1" dirty="0">
                <a:latin typeface="微软雅黑" panose="020B0503020204020204" pitchFamily="34" charset="-122"/>
                <a:ea typeface="微软雅黑" panose="020B0503020204020204" pitchFamily="34" charset="-122"/>
              </a:rPr>
              <a:t>do list …”相呼应。故选 C。</a:t>
            </a:r>
            <a:endParaRPr sz="2400" b="1" dirty="0">
              <a:latin typeface="微软雅黑" panose="020B0503020204020204" pitchFamily="34" charset="-122"/>
              <a:ea typeface="微软雅黑" panose="020B0503020204020204" pitchFamily="34" charset="-122"/>
            </a:endParaRPr>
          </a:p>
          <a:p>
            <a:pPr marL="0" indent="0">
              <a:buNone/>
            </a:pP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45.  【解析】本段的作用是总结全文，并发出倡议，A 项符合语境。故选 A。</a:t>
            </a:r>
            <a:endParaRPr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383495" y="4456233"/>
            <a:ext cx="1758137" cy="2265452"/>
            <a:chOff x="2577298" y="4016905"/>
            <a:chExt cx="1469899" cy="1671175"/>
          </a:xfrm>
        </p:grpSpPr>
        <p:sp>
          <p:nvSpPr>
            <p:cNvPr id="70" name="Freeform 30"/>
            <p:cNvSpPr/>
            <p:nvPr>
              <p:custDataLst>
                <p:tags r:id="rId2"/>
              </p:custDataLst>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custDataLst>
                <p:tags r:id="rId3"/>
              </p:custDataLst>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custDataLst>
                <p:tags r:id="rId4"/>
              </p:custDataLst>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custDataLst>
                <p:tags r:id="rId5"/>
              </p:custDataLst>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custDataLst>
                <p:tags r:id="rId6"/>
              </p:custDataLst>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custDataLst>
                <p:tags r:id="rId7"/>
              </p:custDataLst>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custDataLst>
                <p:tags r:id="rId8"/>
              </p:custDataLst>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custDataLst>
                <p:tags r:id="rId9"/>
              </p:custDataLst>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custDataLst>
                <p:tags r:id="rId10"/>
              </p:custDataLst>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custDataLst>
                <p:tags r:id="rId11"/>
              </p:custDataLst>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custDataLst>
                <p:tags r:id="rId12"/>
              </p:custDataLst>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custDataLst>
                <p:tags r:id="rId13"/>
              </p:custDataLst>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custDataLst>
                <p:tags r:id="rId14"/>
              </p:custDataLst>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custDataLst>
                <p:tags r:id="rId15"/>
              </p:custDataLst>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custDataLst>
                <p:tags r:id="rId16"/>
              </p:custDataLst>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custDataLst>
                <p:tags r:id="rId17"/>
              </p:custDataLst>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custDataLst>
                <p:tags r:id="rId18"/>
              </p:custDataLst>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custDataLst>
                <p:tags r:id="rId19"/>
              </p:custDataLst>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custDataLst>
                <p:tags r:id="rId20"/>
              </p:custDataLst>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custDataLst>
                <p:tags r:id="rId21"/>
              </p:custDataLst>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custDataLst>
                <p:tags r:id="rId22"/>
              </p:custDataLst>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33" name="左箭头 32">
            <a:hlinkClick r:id="rId23" action="ppaction://hlinksldjump"/>
          </p:cNvPr>
          <p:cNvSpPr/>
          <p:nvPr>
            <p:custDataLst>
              <p:tags r:id="rId24"/>
            </p:custDataLst>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316089" y="2767280"/>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Ⅴ.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语法填空</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6" name="文本框 5"/>
          <p:cNvSpPr txBox="1"/>
          <p:nvPr/>
        </p:nvSpPr>
        <p:spPr>
          <a:xfrm>
            <a:off x="381855" y="674170"/>
            <a:ext cx="11048145" cy="953135"/>
          </a:xfrm>
          <a:prstGeom prst="rect">
            <a:avLst/>
          </a:prstGeom>
          <a:noFill/>
        </p:spPr>
        <p:txBody>
          <a:bodyPr wrap="square" rtlCol="0">
            <a:spAutoFit/>
          </a:bodyPr>
          <a:lstStyle/>
          <a:p>
            <a:r>
              <a:rPr lang="zh-CN" altLang="en-US" sz="2800" dirty="0">
                <a:latin typeface="+mn-ea"/>
              </a:rPr>
              <a:t>阅读下面短文，按句子结构的语法性和上下文连贯的要求，在空格处填入一个适当的词或使用括号中词语的正确形式填空。</a:t>
            </a:r>
            <a:endParaRPr lang="zh-CN" altLang="en-US" sz="2800" dirty="0">
              <a:latin typeface="+mn-ea"/>
            </a:endParaRPr>
          </a:p>
        </p:txBody>
      </p:sp>
      <p:sp>
        <p:nvSpPr>
          <p:cNvPr id="8" name="文本框 7"/>
          <p:cNvSpPr txBox="1"/>
          <p:nvPr/>
        </p:nvSpPr>
        <p:spPr>
          <a:xfrm>
            <a:off x="746842" y="2138399"/>
            <a:ext cx="10683157" cy="230695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Fifteen years ago, when I was 17, I had to go to the hospital for a medical examination. I </a:t>
            </a:r>
            <a:r>
              <a:rPr lang="en-US" altLang="zh-CN" sz="2400" u="sng" dirty="0">
                <a:latin typeface="Times New Roman" panose="02020603050405020304" pitchFamily="18" charset="0"/>
                <a:cs typeface="Times New Roman" panose="02020603050405020304" pitchFamily="18" charset="0"/>
              </a:rPr>
              <a:t>46                     </a:t>
            </a:r>
            <a:r>
              <a:rPr lang="en-US" altLang="zh-CN" sz="2400" dirty="0">
                <a:latin typeface="Times New Roman" panose="02020603050405020304" pitchFamily="18" charset="0"/>
                <a:cs typeface="Times New Roman" panose="02020603050405020304" pitchFamily="18" charset="0"/>
              </a:rPr>
              <a:t> (ask) to stay awake for 30 hours because of the test. It could be </a:t>
            </a:r>
            <a:r>
              <a:rPr lang="en-US" altLang="zh-CN" sz="2400" u="sng" dirty="0">
                <a:latin typeface="Times New Roman" panose="02020603050405020304" pitchFamily="18" charset="0"/>
                <a:cs typeface="Times New Roman" panose="02020603050405020304" pitchFamily="18" charset="0"/>
              </a:rPr>
              <a:t>47                 </a:t>
            </a:r>
            <a:r>
              <a:rPr lang="en-US" altLang="zh-CN" sz="2400" dirty="0">
                <a:latin typeface="Times New Roman" panose="02020603050405020304" pitchFamily="18" charset="0"/>
                <a:cs typeface="Times New Roman" panose="02020603050405020304" pitchFamily="18" charset="0"/>
              </a:rPr>
              <a:t> (extreme) difficult for anyone. And I didn’t believe I could make it. My mother said she would stay with me. But I knew even </a:t>
            </a:r>
            <a:r>
              <a:rPr lang="en-US" altLang="zh-CN" sz="2400" u="sng" dirty="0">
                <a:latin typeface="Times New Roman" panose="02020603050405020304" pitchFamily="18" charset="0"/>
                <a:cs typeface="Times New Roman" panose="02020603050405020304" pitchFamily="18" charset="0"/>
              </a:rPr>
              <a:t>48      ___       </a:t>
            </a:r>
            <a:r>
              <a:rPr lang="en-US" altLang="zh-CN" sz="2400" dirty="0">
                <a:latin typeface="Times New Roman" panose="02020603050405020304" pitchFamily="18" charset="0"/>
                <a:cs typeface="Times New Roman" panose="02020603050405020304" pitchFamily="18" charset="0"/>
              </a:rPr>
              <a:t> my mother was with me, it wouldn’t be easy.</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a:t>
            </a:r>
            <a:endParaRPr lang="en-US" altLang="zh-CN" sz="24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462337" y="112544"/>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Ⅴ. 语法填空（10小题，共20分） 【建议用时：15 mins】</a:t>
            </a:r>
            <a:endParaRPr sz="2800" dirty="0">
              <a:latin typeface="方正粗黑宋简体" panose="02000000000000000000" pitchFamily="2" charset="-122"/>
              <a:ea typeface="方正粗黑宋简体" panose="02000000000000000000" pitchFamily="2" charset="-122"/>
            </a:endParaRPr>
          </a:p>
        </p:txBody>
      </p:sp>
      <p:sp>
        <p:nvSpPr>
          <p:cNvPr id="9" name="文本框 8"/>
          <p:cNvSpPr txBox="1"/>
          <p:nvPr/>
        </p:nvSpPr>
        <p:spPr>
          <a:xfrm>
            <a:off x="9558020" y="3265170"/>
            <a:ext cx="1871345"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if/thoug</a:t>
            </a:r>
            <a:endParaRPr lang="en-US" altLang="zh-CN" sz="2400" dirty="0">
              <a:solidFill>
                <a:srgbClr val="C00000"/>
              </a:solidFill>
              <a:latin typeface="方正粗黑宋简体" panose="02000000000000000000" pitchFamily="2" charset="-122"/>
              <a:ea typeface="方正粗黑宋简体" panose="02000000000000000000" pitchFamily="2" charset="-122"/>
            </a:endParaRPr>
          </a:p>
        </p:txBody>
      </p:sp>
      <p:sp>
        <p:nvSpPr>
          <p:cNvPr id="10" name="文本框 9"/>
          <p:cNvSpPr txBox="1"/>
          <p:nvPr/>
        </p:nvSpPr>
        <p:spPr>
          <a:xfrm>
            <a:off x="2141220" y="2882900"/>
            <a:ext cx="2099310"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extremely </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3037759" y="2509101"/>
            <a:ext cx="1924659"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was asked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15" name="图片 14">
            <a:hlinkClick r:id="rId2" action="ppaction://hlinksldjump"/>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26757" y="5335069"/>
            <a:ext cx="1158340" cy="64623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1"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7" name="文本框 6"/>
          <p:cNvSpPr txBox="1"/>
          <p:nvPr/>
        </p:nvSpPr>
        <p:spPr>
          <a:xfrm>
            <a:off x="967483" y="457752"/>
            <a:ext cx="11059099" cy="3539430"/>
          </a:xfrm>
          <a:prstGeom prst="rect">
            <a:avLst/>
          </a:prstGeom>
          <a:noFill/>
        </p:spPr>
        <p:txBody>
          <a:bodyPr wrap="square" rtlCol="0">
            <a:spAutoFit/>
          </a:bodyPr>
          <a:lstStyle/>
          <a:p>
            <a:pPr marL="514350" indent="-514350">
              <a:buAutoNum type="arabicPeriod"/>
            </a:pPr>
            <a:r>
              <a:rPr lang="en-US" altLang="zh-CN" sz="2800" b="1" dirty="0">
                <a:latin typeface="微软雅黑" panose="020B0503020204020204" pitchFamily="34" charset="-122"/>
                <a:ea typeface="微软雅黑" panose="020B0503020204020204" pitchFamily="34" charset="-122"/>
              </a:rPr>
              <a:t>M: Excuse me, can you tell me how to go to the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          International Business Centre?</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    W: __________.</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    M: OK, thank you all the same.</a:t>
            </a:r>
            <a:endParaRPr lang="en-US" altLang="zh-CN" sz="2800" b="1" dirty="0">
              <a:latin typeface="微软雅黑" panose="020B0503020204020204" pitchFamily="34" charset="-122"/>
              <a:ea typeface="微软雅黑" panose="020B0503020204020204" pitchFamily="34" charset="-122"/>
            </a:endParaRPr>
          </a:p>
          <a:p>
            <a:pPr marL="514350" indent="-514350">
              <a:buAutoNum type="alphaUcPeriod"/>
            </a:pPr>
            <a:r>
              <a:rPr lang="en-US" altLang="zh-CN" sz="2800" b="1" dirty="0">
                <a:latin typeface="微软雅黑" panose="020B0503020204020204" pitchFamily="34" charset="-122"/>
                <a:ea typeface="微软雅黑" panose="020B0503020204020204" pitchFamily="34" charset="-122"/>
              </a:rPr>
              <a:t>Sorry, I am a stranger here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B. All right, but I don’t know</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C. OK, but I can’t help you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D. With pleasure</a:t>
            </a:r>
            <a:endParaRPr lang="en-US" altLang="zh-CN" sz="2800" b="1" dirty="0">
              <a:latin typeface="微软雅黑" panose="020B0503020204020204" pitchFamily="34" charset="-122"/>
              <a:ea typeface="微软雅黑" panose="020B0503020204020204" pitchFamily="34" charset="-122"/>
            </a:endParaRPr>
          </a:p>
        </p:txBody>
      </p:sp>
      <p:sp>
        <p:nvSpPr>
          <p:cNvPr id="11" name="文本框 10"/>
          <p:cNvSpPr txBox="1"/>
          <p:nvPr/>
        </p:nvSpPr>
        <p:spPr>
          <a:xfrm>
            <a:off x="2486541" y="1388799"/>
            <a:ext cx="852559"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本题考查“问路”。根据回答“thank you all the same（仍然谢谢</a:t>
            </a:r>
            <a:endParaRPr sz="2400" dirty="0">
              <a:latin typeface="微软雅黑" panose="020B0503020204020204" pitchFamily="34" charset="-122"/>
              <a:ea typeface="微软雅黑" panose="020B0503020204020204" pitchFamily="34" charset="-122"/>
            </a:endParaRPr>
          </a:p>
          <a:p>
            <a:r>
              <a:rPr sz="2400" dirty="0">
                <a:latin typeface="微软雅黑" panose="020B0503020204020204" pitchFamily="34" charset="-122"/>
                <a:ea typeface="微软雅黑" panose="020B0503020204020204" pitchFamily="34" charset="-122"/>
              </a:rPr>
              <a:t>你）”，可以得知说话人没有具体回答怎样才能到International Business </a:t>
            </a:r>
            <a:endParaRPr sz="2400" dirty="0">
              <a:latin typeface="微软雅黑" panose="020B0503020204020204" pitchFamily="34" charset="-122"/>
              <a:ea typeface="微软雅黑" panose="020B0503020204020204" pitchFamily="34" charset="-122"/>
            </a:endParaRPr>
          </a:p>
          <a:p>
            <a:r>
              <a:rPr sz="2400" dirty="0">
                <a:latin typeface="微软雅黑" panose="020B0503020204020204" pitchFamily="34" charset="-122"/>
                <a:ea typeface="微软雅黑" panose="020B0503020204020204" pitchFamily="34" charset="-122"/>
              </a:rPr>
              <a:t>Centre。故选A。</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20945" y="136315"/>
            <a:ext cx="11920687"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46. 【解析】本题考查时态和语态。由文中大意可知，作者被要求保持清醒状态。因此，主语I与动词ask之间为被动关系。又由开头句Fifteen years ago，可知是一般过去时。因此，正确答案为was asked。</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47. 【解析】本题考查副词。分析句子可知，此处要用副词修饰形容词difficult。因此，正确答案为extremely。</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48. 【解析】本题考查连词。由上句“It could be </a:t>
            </a:r>
            <a:r>
              <a:rPr lang="en-US" sz="2400" b="1" dirty="0">
                <a:latin typeface="微软雅黑" panose="020B0503020204020204" pitchFamily="34" charset="-122"/>
                <a:ea typeface="微软雅黑" panose="020B0503020204020204" pitchFamily="34" charset="-122"/>
              </a:rPr>
              <a:t>_______ </a:t>
            </a:r>
            <a:r>
              <a:rPr sz="2400" b="1" dirty="0">
                <a:latin typeface="微软雅黑" panose="020B0503020204020204" pitchFamily="34" charset="-122"/>
                <a:ea typeface="微软雅黑" panose="020B0503020204020204" pitchFamily="34" charset="-122"/>
              </a:rPr>
              <a:t>difficult for anyone. And I didn’t believe I could make it”可知，此处是加强语气，说明即使是妈妈跟我在一起也不容易。因此，正确答案为if/though。</a:t>
            </a:r>
            <a:endParaRPr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383495" y="4448710"/>
            <a:ext cx="1758137" cy="2272975"/>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479875" y="679957"/>
            <a:ext cx="11232250" cy="304609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sym typeface="+mn-ea"/>
              </a:rPr>
              <a:t>      </a:t>
            </a:r>
            <a:r>
              <a:rPr lang="en-US" altLang="zh-CN" sz="2400" u="sng" dirty="0">
                <a:latin typeface="Times New Roman" panose="02020603050405020304" pitchFamily="18" charset="0"/>
                <a:cs typeface="Times New Roman" panose="02020603050405020304" pitchFamily="18" charset="0"/>
                <a:sym typeface="+mn-ea"/>
              </a:rPr>
              <a:t>49        </a:t>
            </a:r>
            <a:r>
              <a:rPr lang="en-US" altLang="zh-CN" sz="2400" dirty="0">
                <a:latin typeface="Times New Roman" panose="02020603050405020304" pitchFamily="18" charset="0"/>
                <a:cs typeface="Times New Roman" panose="02020603050405020304" pitchFamily="18" charset="0"/>
                <a:sym typeface="+mn-ea"/>
              </a:rPr>
              <a:t> my surprise, that afternoon, when my mother came to my room, she had my friend Susan with her. That afternoon Susan called my mother. </a:t>
            </a:r>
            <a:r>
              <a:rPr lang="en-US" altLang="zh-CN" sz="2400" u="sng" dirty="0">
                <a:latin typeface="Times New Roman" panose="02020603050405020304" pitchFamily="18" charset="0"/>
                <a:cs typeface="Times New Roman" panose="02020603050405020304" pitchFamily="18" charset="0"/>
                <a:sym typeface="+mn-ea"/>
              </a:rPr>
              <a:t>50                 </a:t>
            </a:r>
            <a:r>
              <a:rPr lang="en-US" altLang="zh-CN" sz="2400" dirty="0">
                <a:latin typeface="Times New Roman" panose="02020603050405020304" pitchFamily="18" charset="0"/>
                <a:cs typeface="Times New Roman" panose="02020603050405020304" pitchFamily="18" charset="0"/>
                <a:sym typeface="+mn-ea"/>
              </a:rPr>
              <a:t> (hear) I needed to stay awake for so long, </a:t>
            </a:r>
            <a:r>
              <a:rPr lang="en-US" altLang="zh-CN" sz="2400" dirty="0">
                <a:latin typeface="Times New Roman" panose="02020603050405020304" pitchFamily="18" charset="0"/>
                <a:cs typeface="Times New Roman" panose="02020603050405020304" pitchFamily="18" charset="0"/>
              </a:rPr>
              <a:t>she decided</a:t>
            </a:r>
            <a:r>
              <a:rPr lang="en-US" altLang="zh-CN" sz="2400" u="sng" dirty="0">
                <a:latin typeface="Times New Roman" panose="02020603050405020304" pitchFamily="18" charset="0"/>
                <a:cs typeface="Times New Roman" panose="02020603050405020304" pitchFamily="18" charset="0"/>
              </a:rPr>
              <a:t> 51                      </a:t>
            </a:r>
            <a:r>
              <a:rPr lang="en-US" altLang="zh-CN" sz="2400" dirty="0">
                <a:latin typeface="Times New Roman" panose="02020603050405020304" pitchFamily="18" charset="0"/>
                <a:cs typeface="Times New Roman" panose="02020603050405020304" pitchFamily="18" charset="0"/>
              </a:rPr>
              <a:t>(help) me. She offered to come to the hospital to stay with </a:t>
            </a:r>
            <a:r>
              <a:rPr lang="en-US" altLang="zh-CN" sz="2400" u="sng" dirty="0">
                <a:latin typeface="Times New Roman" panose="02020603050405020304" pitchFamily="18" charset="0"/>
                <a:cs typeface="Times New Roman" panose="02020603050405020304" pitchFamily="18" charset="0"/>
              </a:rPr>
              <a:t>52               </a:t>
            </a:r>
            <a:r>
              <a:rPr lang="en-US" altLang="zh-CN" sz="2400" dirty="0">
                <a:latin typeface="Times New Roman" panose="02020603050405020304" pitchFamily="18" charset="0"/>
                <a:cs typeface="Times New Roman" panose="02020603050405020304" pitchFamily="18" charset="0"/>
              </a:rPr>
              <a:t> (I). Things became much </a:t>
            </a:r>
            <a:r>
              <a:rPr lang="en-US" altLang="zh-CN" sz="2400" u="sng" dirty="0">
                <a:latin typeface="Times New Roman" panose="02020603050405020304" pitchFamily="18" charset="0"/>
                <a:cs typeface="Times New Roman" panose="02020603050405020304" pitchFamily="18" charset="0"/>
              </a:rPr>
              <a:t>53           </a:t>
            </a:r>
            <a:r>
              <a:rPr lang="en-US" altLang="zh-CN" sz="2400" dirty="0">
                <a:latin typeface="Times New Roman" panose="02020603050405020304" pitchFamily="18" charset="0"/>
                <a:cs typeface="Times New Roman" panose="02020603050405020304" pitchFamily="18" charset="0"/>
              </a:rPr>
              <a:t> (easy) than I had imagined with Susan’s help. She told me stories and </a:t>
            </a:r>
            <a:r>
              <a:rPr lang="en-US" altLang="zh-CN" sz="2400" u="sng" dirty="0">
                <a:latin typeface="Times New Roman" panose="02020603050405020304" pitchFamily="18" charset="0"/>
                <a:cs typeface="Times New Roman" panose="02020603050405020304" pitchFamily="18" charset="0"/>
              </a:rPr>
              <a:t>54                </a:t>
            </a:r>
            <a:r>
              <a:rPr lang="en-US" altLang="zh-CN" sz="2400" dirty="0">
                <a:latin typeface="Times New Roman" panose="02020603050405020304" pitchFamily="18" charset="0"/>
                <a:cs typeface="Times New Roman" panose="02020603050405020304" pitchFamily="18" charset="0"/>
              </a:rPr>
              <a:t> (joke), and time passed very quickly.</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Without Susan’s help, </a:t>
            </a:r>
            <a:r>
              <a:rPr lang="en-US" altLang="zh-CN" sz="2400" u="sng" dirty="0">
                <a:latin typeface="Times New Roman" panose="02020603050405020304" pitchFamily="18" charset="0"/>
                <a:cs typeface="Times New Roman" panose="02020603050405020304" pitchFamily="18" charset="0"/>
              </a:rPr>
              <a:t>55                    </a:t>
            </a:r>
            <a:r>
              <a:rPr lang="en-US" altLang="zh-CN" sz="2400" dirty="0">
                <a:latin typeface="Times New Roman" panose="02020603050405020304" pitchFamily="18" charset="0"/>
                <a:cs typeface="Times New Roman" panose="02020603050405020304" pitchFamily="18" charset="0"/>
              </a:rPr>
              <a:t> whole stay in the hospital would have been much more difficult. And our friendship became deeper from then on.</a:t>
            </a:r>
            <a:endParaRPr lang="en-US" altLang="zh-CN" sz="2400" dirty="0">
              <a:latin typeface="Times New Roman" panose="02020603050405020304" pitchFamily="18" charset="0"/>
              <a:cs typeface="Times New Roman" panose="02020603050405020304" pitchFamily="18" charset="0"/>
            </a:endParaRPr>
          </a:p>
        </p:txBody>
      </p:sp>
      <p:sp>
        <p:nvSpPr>
          <p:cNvPr id="9" name="文本框 8"/>
          <p:cNvSpPr txBox="1"/>
          <p:nvPr/>
        </p:nvSpPr>
        <p:spPr>
          <a:xfrm>
            <a:off x="9825990" y="1779905"/>
            <a:ext cx="1296035"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easier</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0" name="文本框 9"/>
          <p:cNvSpPr txBox="1"/>
          <p:nvPr/>
        </p:nvSpPr>
        <p:spPr>
          <a:xfrm>
            <a:off x="4973955" y="1779905"/>
            <a:ext cx="1057275"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me</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6774815" y="1421765"/>
            <a:ext cx="1668780"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to help</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2" name="文本框 11"/>
          <p:cNvSpPr txBox="1"/>
          <p:nvPr/>
        </p:nvSpPr>
        <p:spPr>
          <a:xfrm>
            <a:off x="8956998" y="2240230"/>
            <a:ext cx="1472206"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jokes</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15" name="图片 14">
            <a:hlinkClick r:id="rId2" action="ppaction://hlinksldjump"/>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05847" y="4390438"/>
            <a:ext cx="1158340" cy="646232"/>
          </a:xfrm>
          <a:prstGeom prst="rect">
            <a:avLst/>
          </a:prstGeom>
        </p:spPr>
      </p:pic>
      <p:sp>
        <p:nvSpPr>
          <p:cNvPr id="13" name="文本框 12"/>
          <p:cNvSpPr txBox="1"/>
          <p:nvPr/>
        </p:nvSpPr>
        <p:spPr>
          <a:xfrm>
            <a:off x="4020998" y="2897577"/>
            <a:ext cx="1601119"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the</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2" name="文本框 1"/>
          <p:cNvSpPr txBox="1"/>
          <p:nvPr/>
        </p:nvSpPr>
        <p:spPr>
          <a:xfrm>
            <a:off x="1341755" y="680085"/>
            <a:ext cx="789940"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To</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9187392" y="1086869"/>
            <a:ext cx="1751268"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Hearing</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2" grpId="0"/>
      <p:bldP spid="16" grpId="0"/>
    </p:bld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71314" y="120862"/>
            <a:ext cx="11676295"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sym typeface="+mn-ea"/>
              </a:rPr>
              <a:t>49. 【解析】本题考查固定短语。to one’s surprise意为“令……惊讶的是”。因此，正确答案为To。</a:t>
            </a:r>
            <a:endParaRPr sz="2400" b="1" dirty="0">
              <a:latin typeface="微软雅黑" panose="020B0503020204020204" pitchFamily="34" charset="-122"/>
              <a:ea typeface="微软雅黑" panose="020B0503020204020204" pitchFamily="34" charset="-122"/>
              <a:sym typeface="+mn-ea"/>
            </a:endParaRPr>
          </a:p>
          <a:p>
            <a:pPr marL="0" indent="0">
              <a:buNone/>
            </a:pPr>
            <a:r>
              <a:rPr sz="2400" b="1" dirty="0">
                <a:latin typeface="微软雅黑" panose="020B0503020204020204" pitchFamily="34" charset="-122"/>
                <a:ea typeface="微软雅黑" panose="020B0503020204020204" pitchFamily="34" charset="-122"/>
                <a:sym typeface="+mn-ea"/>
              </a:rPr>
              <a:t>50. 【解析】本题考查分词。分析句子可知，此处为分词作状语。由于hear与句子的主语she是主动关系，因此用现在分词。因此，正确答案为Hearing。</a:t>
            </a:r>
            <a:endParaRPr sz="2400" b="1" dirty="0">
              <a:latin typeface="微软雅黑" panose="020B0503020204020204" pitchFamily="34" charset="-122"/>
              <a:ea typeface="微软雅黑" panose="020B0503020204020204" pitchFamily="34" charset="-122"/>
              <a:sym typeface="+mn-ea"/>
            </a:endParaRPr>
          </a:p>
          <a:p>
            <a:pPr marL="0" indent="0">
              <a:buNone/>
            </a:pPr>
            <a:r>
              <a:rPr sz="2400" b="1" dirty="0">
                <a:latin typeface="微软雅黑" panose="020B0503020204020204" pitchFamily="34" charset="-122"/>
                <a:ea typeface="微软雅黑" panose="020B0503020204020204" pitchFamily="34" charset="-122"/>
                <a:sym typeface="+mn-ea"/>
              </a:rPr>
              <a:t>51. 【解析】本题考查固定搭配。decide to do意为“决定做什么”。因此，正确答案为to help。</a:t>
            </a:r>
            <a:endParaRPr sz="2400" b="1" dirty="0">
              <a:latin typeface="微软雅黑" panose="020B0503020204020204" pitchFamily="34" charset="-122"/>
              <a:ea typeface="微软雅黑" panose="020B0503020204020204" pitchFamily="34" charset="-122"/>
              <a:sym typeface="+mn-ea"/>
            </a:endParaRPr>
          </a:p>
          <a:p>
            <a:pPr marL="0" indent="0">
              <a:buNone/>
            </a:pPr>
            <a:r>
              <a:rPr sz="2400" b="1" dirty="0">
                <a:latin typeface="微软雅黑" panose="020B0503020204020204" pitchFamily="34" charset="-122"/>
                <a:ea typeface="微软雅黑" panose="020B0503020204020204" pitchFamily="34" charset="-122"/>
                <a:sym typeface="+mn-ea"/>
              </a:rPr>
              <a:t>52. 【解析】本题考查代词。分析句子可知，此处用I的宾格作stay with的宾语。因此，正确答案为me。</a:t>
            </a:r>
            <a:endParaRPr sz="2400" b="1" dirty="0">
              <a:latin typeface="微软雅黑" panose="020B0503020204020204" pitchFamily="34" charset="-122"/>
              <a:ea typeface="微软雅黑" panose="020B0503020204020204" pitchFamily="34" charset="-122"/>
              <a:sym typeface="+mn-ea"/>
            </a:endParaRPr>
          </a:p>
          <a:p>
            <a:pPr marL="0" indent="0">
              <a:buNone/>
            </a:pPr>
            <a:r>
              <a:rPr sz="2400" b="1" dirty="0">
                <a:latin typeface="微软雅黑" panose="020B0503020204020204" pitchFamily="34" charset="-122"/>
                <a:ea typeface="微软雅黑" panose="020B0503020204020204" pitchFamily="34" charset="-122"/>
                <a:sym typeface="+mn-ea"/>
              </a:rPr>
              <a:t>53. 【解析】本题考查形容词。根据后面的than可知，此处用形容词比较级。因此，正确答案为easier。</a:t>
            </a:r>
            <a:endParaRPr sz="2400" b="1" dirty="0">
              <a:latin typeface="微软雅黑" panose="020B0503020204020204" pitchFamily="34" charset="-122"/>
              <a:ea typeface="微软雅黑" panose="020B0503020204020204" pitchFamily="34" charset="-122"/>
              <a:sym typeface="+mn-ea"/>
            </a:endParaRPr>
          </a:p>
          <a:p>
            <a:pPr marL="0" indent="0">
              <a:buNone/>
            </a:pPr>
            <a:r>
              <a:rPr sz="2400" b="1" dirty="0">
                <a:latin typeface="微软雅黑" panose="020B0503020204020204" pitchFamily="34" charset="-122"/>
                <a:ea typeface="微软雅黑" panose="020B0503020204020204" pitchFamily="34" charset="-122"/>
                <a:sym typeface="+mn-ea"/>
              </a:rPr>
              <a:t>54. 【解析】本题考查名词。根据and前面的stories可知，此处也应该用名词的复数形式。因此，正确答案为jokes。</a:t>
            </a:r>
            <a:endParaRPr sz="2400" b="1" dirty="0">
              <a:latin typeface="微软雅黑" panose="020B0503020204020204" pitchFamily="34" charset="-122"/>
              <a:ea typeface="微软雅黑" panose="020B0503020204020204" pitchFamily="34" charset="-122"/>
              <a:sym typeface="+mn-ea"/>
            </a:endParaRPr>
          </a:p>
          <a:p>
            <a:pPr marL="0" indent="0">
              <a:buNone/>
            </a:pPr>
            <a:r>
              <a:rPr sz="2400" b="1" dirty="0">
                <a:latin typeface="微软雅黑" panose="020B0503020204020204" pitchFamily="34" charset="-122"/>
                <a:ea typeface="微软雅黑" panose="020B0503020204020204" pitchFamily="34" charset="-122"/>
                <a:sym typeface="+mn-ea"/>
              </a:rPr>
              <a:t>55. 【解析】本题考查冠词。此处特指上文所提到的“待在医院这件事”，因此用定冠词。因此，正确答案为the。</a:t>
            </a:r>
            <a:endParaRPr sz="2400" b="1" dirty="0">
              <a:latin typeface="微软雅黑" panose="020B0503020204020204" pitchFamily="34" charset="-122"/>
              <a:ea typeface="微软雅黑" panose="020B0503020204020204" pitchFamily="34" charset="-122"/>
              <a:sym typeface="+mn-ea"/>
            </a:endParaRPr>
          </a:p>
        </p:txBody>
      </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316089" y="2767280"/>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Ⅵ.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完成句子</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6" name="文本框 5"/>
          <p:cNvSpPr txBox="1"/>
          <p:nvPr/>
        </p:nvSpPr>
        <p:spPr>
          <a:xfrm>
            <a:off x="381855" y="674170"/>
            <a:ext cx="11048145" cy="523220"/>
          </a:xfrm>
          <a:prstGeom prst="rect">
            <a:avLst/>
          </a:prstGeom>
          <a:noFill/>
        </p:spPr>
        <p:txBody>
          <a:bodyPr wrap="square" rtlCol="0">
            <a:spAutoFit/>
          </a:bodyPr>
          <a:lstStyle/>
          <a:p>
            <a:r>
              <a:rPr lang="zh-CN" altLang="en-US" sz="2800" dirty="0">
                <a:latin typeface="+mn-ea"/>
              </a:rPr>
              <a:t>根据所给汉语提示，完成英语句子。</a:t>
            </a:r>
            <a:endParaRPr lang="zh-CN" altLang="en-US" sz="2800" dirty="0">
              <a:latin typeface="+mn-ea"/>
            </a:endParaRPr>
          </a:p>
        </p:txBody>
      </p:sp>
      <p:sp>
        <p:nvSpPr>
          <p:cNvPr id="8" name="文本框 7"/>
          <p:cNvSpPr txBox="1"/>
          <p:nvPr/>
        </p:nvSpPr>
        <p:spPr>
          <a:xfrm>
            <a:off x="126694" y="1267733"/>
            <a:ext cx="11938612" cy="4459041"/>
          </a:xfrm>
          <a:prstGeom prst="rect">
            <a:avLst/>
          </a:prstGeom>
          <a:noFill/>
        </p:spPr>
        <p:txBody>
          <a:bodyPr wrap="square" rtlCol="0">
            <a:spAutoFit/>
          </a:bodyPr>
          <a:lstStyle/>
          <a:p>
            <a:pPr algn="just">
              <a:lnSpc>
                <a:spcPct val="150000"/>
              </a:lnSpc>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56. ________________________________________________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为了得到老板的支持</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Mike works even harder.</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57. ____________________ we arrived at school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我们一到学校</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than the bell rang.</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58. It is no use ____________________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与他争论</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on this project.</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59. This is the factory ______________________________________________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她爸爸工作了十年</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60. It is reported that _________________________________________________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野生动物的数量正在减少</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2400" b="1"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4" name="文本框 13"/>
          <p:cNvSpPr txBox="1"/>
          <p:nvPr/>
        </p:nvSpPr>
        <p:spPr>
          <a:xfrm>
            <a:off x="462337" y="112544"/>
            <a:ext cx="11048145" cy="52322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Ⅵ. </a:t>
            </a:r>
            <a:r>
              <a:rPr lang="zh-CN" altLang="en-US" sz="2800" dirty="0">
                <a:latin typeface="方正粗黑宋简体" panose="02000000000000000000" pitchFamily="2" charset="-122"/>
                <a:ea typeface="方正粗黑宋简体" panose="02000000000000000000" pitchFamily="2" charset="-122"/>
              </a:rPr>
              <a:t>完成句子（</a:t>
            </a:r>
            <a:r>
              <a:rPr lang="en-US" altLang="zh-CN" sz="2800" dirty="0">
                <a:latin typeface="方正粗黑宋简体" panose="02000000000000000000" pitchFamily="2" charset="-122"/>
                <a:ea typeface="方正粗黑宋简体" panose="02000000000000000000" pitchFamily="2" charset="-122"/>
              </a:rPr>
              <a:t>5</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15</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15 mins】</a:t>
            </a:r>
            <a:endParaRPr lang="zh-CN" altLang="en-US" sz="2800" dirty="0">
              <a:latin typeface="方正粗黑宋简体" panose="02000000000000000000" pitchFamily="2" charset="-122"/>
              <a:ea typeface="方正粗黑宋简体" panose="02000000000000000000" pitchFamily="2" charset="-122"/>
            </a:endParaRPr>
          </a:p>
        </p:txBody>
      </p:sp>
      <p:sp>
        <p:nvSpPr>
          <p:cNvPr id="2" name="文本框 1"/>
          <p:cNvSpPr txBox="1"/>
          <p:nvPr/>
        </p:nvSpPr>
        <p:spPr>
          <a:xfrm>
            <a:off x="3620625" y="4535162"/>
            <a:ext cx="764110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the number of the wild animals is decreasing</a:t>
            </a:r>
            <a:endParaRPr lang="en-US" altLang="zh-CN" sz="2400" dirty="0">
              <a:solidFill>
                <a:srgbClr val="C00000"/>
              </a:solidFill>
              <a:latin typeface="方正粗黑宋简体" panose="02000000000000000000" pitchFamily="2" charset="-122"/>
              <a:ea typeface="方正粗黑宋简体" panose="02000000000000000000" pitchFamily="2" charset="-122"/>
            </a:endParaRPr>
          </a:p>
        </p:txBody>
      </p:sp>
      <p:sp>
        <p:nvSpPr>
          <p:cNvPr id="9" name="文本框 8"/>
          <p:cNvSpPr txBox="1"/>
          <p:nvPr/>
        </p:nvSpPr>
        <p:spPr>
          <a:xfrm>
            <a:off x="2380701" y="2849299"/>
            <a:ext cx="6234978"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arguing with him</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0" name="文本框 9"/>
          <p:cNvSpPr txBox="1"/>
          <p:nvPr/>
        </p:nvSpPr>
        <p:spPr>
          <a:xfrm>
            <a:off x="939982" y="2478108"/>
            <a:ext cx="9338634"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No sooner had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985090" y="1376084"/>
            <a:ext cx="902620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In order to win the support from the boss</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3" name="文本框 12"/>
          <p:cNvSpPr txBox="1"/>
          <p:nvPr/>
        </p:nvSpPr>
        <p:spPr>
          <a:xfrm>
            <a:off x="3584824" y="3547037"/>
            <a:ext cx="6575176"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where her father has worked for ten years</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P spid="11" grpId="0"/>
      <p:bldP spid="13"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245773" y="2813755"/>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Ⅶ.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应用写作</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6" name="文本框 5"/>
          <p:cNvSpPr txBox="1"/>
          <p:nvPr/>
        </p:nvSpPr>
        <p:spPr>
          <a:xfrm>
            <a:off x="381855" y="674170"/>
            <a:ext cx="11048145" cy="523220"/>
          </a:xfrm>
          <a:prstGeom prst="rect">
            <a:avLst/>
          </a:prstGeom>
          <a:noFill/>
        </p:spPr>
        <p:txBody>
          <a:bodyPr wrap="square" rtlCol="0">
            <a:spAutoFit/>
          </a:bodyPr>
          <a:lstStyle/>
          <a:p>
            <a:r>
              <a:rPr lang="zh-CN" altLang="en-US" sz="2800" dirty="0">
                <a:latin typeface="+mn-ea"/>
              </a:rPr>
              <a:t>根据所给汉语提示，完成英语句子。</a:t>
            </a:r>
            <a:endParaRPr lang="zh-CN" altLang="en-US" sz="2800" dirty="0">
              <a:latin typeface="+mn-ea"/>
            </a:endParaRPr>
          </a:p>
        </p:txBody>
      </p:sp>
      <p:sp>
        <p:nvSpPr>
          <p:cNvPr id="8" name="文本框 7"/>
          <p:cNvSpPr txBox="1"/>
          <p:nvPr/>
        </p:nvSpPr>
        <p:spPr>
          <a:xfrm>
            <a:off x="462337" y="1407475"/>
            <a:ext cx="10317462" cy="3415030"/>
          </a:xfrm>
          <a:prstGeom prst="rect">
            <a:avLst/>
          </a:prstGeom>
          <a:noFill/>
        </p:spPr>
        <p:txBody>
          <a:bodyPr wrap="square" rtlCol="0">
            <a:spAutoFit/>
          </a:bodyPr>
          <a:lstStyle/>
          <a:p>
            <a:pPr algn="just">
              <a:lnSpc>
                <a:spcPct val="150000"/>
              </a:lnSpc>
            </a:pPr>
            <a:r>
              <a:rPr sz="2400" dirty="0">
                <a:latin typeface="Times New Roman" panose="02020603050405020304" pitchFamily="18" charset="0"/>
                <a:cs typeface="Times New Roman" panose="02020603050405020304" pitchFamily="18" charset="0"/>
              </a:rPr>
              <a:t>61. 【写作内容】你是班长王蕾。你们班将于本周六7点半在学校礼堂举行新年晚会，请你用英文写一封电子邮件，邀请你们的外籍老师Mr. Johnson前来参加，并告知他晚会的活动安排。</a:t>
            </a:r>
            <a:endParaRPr sz="2400" dirty="0">
              <a:latin typeface="Times New Roman" panose="02020603050405020304" pitchFamily="18" charset="0"/>
              <a:cs typeface="Times New Roman" panose="02020603050405020304" pitchFamily="18" charset="0"/>
            </a:endParaRPr>
          </a:p>
          <a:p>
            <a:pPr algn="just">
              <a:lnSpc>
                <a:spcPct val="150000"/>
              </a:lnSpc>
            </a:pPr>
            <a:r>
              <a:rPr sz="2400" dirty="0">
                <a:latin typeface="Times New Roman" panose="02020603050405020304" pitchFamily="18" charset="0"/>
                <a:cs typeface="Times New Roman" panose="02020603050405020304" pitchFamily="18" charset="0"/>
              </a:rPr>
              <a:t>【写作要求】正文约40个英文单词，文中不可出现你自己的真实姓名、学校名称等信息。</a:t>
            </a:r>
            <a:endParaRPr sz="2400" dirty="0">
              <a:latin typeface="Times New Roman" panose="02020603050405020304" pitchFamily="18" charset="0"/>
              <a:cs typeface="Times New Roman" panose="02020603050405020304" pitchFamily="18" charset="0"/>
            </a:endParaRPr>
          </a:p>
          <a:p>
            <a:pPr algn="just">
              <a:lnSpc>
                <a:spcPct val="150000"/>
              </a:lnSpc>
            </a:pPr>
            <a:r>
              <a:rPr sz="2400" dirty="0">
                <a:latin typeface="Times New Roman" panose="02020603050405020304" pitchFamily="18" charset="0"/>
                <a:cs typeface="Times New Roman" panose="02020603050405020304" pitchFamily="18" charset="0"/>
              </a:rPr>
              <a:t>【评分标准】信息完整，语言规范，语篇连贯。</a:t>
            </a:r>
            <a:endParaRPr sz="24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462337" y="112544"/>
            <a:ext cx="11048145" cy="52322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Ⅶ. </a:t>
            </a:r>
            <a:r>
              <a:rPr lang="zh-CN" altLang="en-US" sz="2800" dirty="0">
                <a:latin typeface="方正粗黑宋简体" panose="02000000000000000000" pitchFamily="2" charset="-122"/>
                <a:ea typeface="方正粗黑宋简体" panose="02000000000000000000" pitchFamily="2" charset="-122"/>
              </a:rPr>
              <a:t>应用写作（</a:t>
            </a:r>
            <a:r>
              <a:rPr lang="en-US" altLang="zh-CN" sz="2800" dirty="0">
                <a:latin typeface="方正粗黑宋简体" panose="02000000000000000000" pitchFamily="2" charset="-122"/>
                <a:ea typeface="方正粗黑宋简体" panose="02000000000000000000" pitchFamily="2" charset="-122"/>
              </a:rPr>
              <a:t>1</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10</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20 mins】</a:t>
            </a:r>
            <a:endParaRPr lang="zh-CN" altLang="en-US" sz="2800" dirty="0">
              <a:latin typeface="方正粗黑宋简体" panose="02000000000000000000" pitchFamily="2" charset="-122"/>
              <a:ea typeface="方正粗黑宋简体" panose="02000000000000000000" pitchFamily="2" charset="-122"/>
            </a:endParaRPr>
          </a:p>
        </p:txBody>
      </p:sp>
      <p:sp>
        <p:nvSpPr>
          <p:cNvPr id="2" name="圆角矩形 1">
            <a:hlinkClick r:id="rId2" action="ppaction://hlinksldjump"/>
          </p:cNvPr>
          <p:cNvSpPr/>
          <p:nvPr>
            <p:custDataLst>
              <p:tags r:id="rId3"/>
            </p:custDataLst>
          </p:nvPr>
        </p:nvSpPr>
        <p:spPr>
          <a:xfrm>
            <a:off x="3997960" y="5158740"/>
            <a:ext cx="1948180" cy="634365"/>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800" b="1">
                <a:latin typeface="宋体" panose="02010600030101010101" pitchFamily="2" charset="-122"/>
                <a:ea typeface="宋体" panose="02010600030101010101" pitchFamily="2" charset="-122"/>
              </a:rPr>
              <a:t>参考例文：</a:t>
            </a:r>
            <a:endParaRPr lang="zh-CN" altLang="zh-CN" sz="2800" b="1">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33122" y="303425"/>
            <a:ext cx="11608019" cy="6418053"/>
          </a:xfrm>
        </p:spPr>
        <p:txBody>
          <a:bodyPr>
            <a:noAutofit/>
          </a:bodyPr>
          <a:lstStyle/>
          <a:p>
            <a:pPr marL="0" indent="0">
              <a:buNone/>
            </a:pPr>
            <a:r>
              <a:rPr lang="en-US" altLang="zh-CN" sz="2400" b="1" dirty="0">
                <a:latin typeface="微软雅黑" panose="020B0503020204020204" pitchFamily="34" charset="-122"/>
                <a:ea typeface="微软雅黑" panose="020B0503020204020204" pitchFamily="34" charset="-122"/>
              </a:rPr>
              <a:t>Dear Mr. Johnson,</a:t>
            </a:r>
            <a:endParaRPr lang="en-US" altLang="zh-CN" sz="2400" b="1" dirty="0">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     I’m writing to invite you to a New Year party held at 7∶30 p.m. this Saturday evening in the school hall. There will be much entertainment and I’m sure we’ll have a very happy time. </a:t>
            </a:r>
            <a:endParaRPr lang="en-US" altLang="zh-CN" sz="2400" b="1" dirty="0">
              <a:latin typeface="微软雅黑" panose="020B0503020204020204" pitchFamily="34" charset="-122"/>
              <a:ea typeface="微软雅黑" panose="020B0503020204020204" pitchFamily="34" charset="-122"/>
            </a:endParaRPr>
          </a:p>
          <a:p>
            <a:pPr marL="0" indent="0">
              <a:buNone/>
            </a:pPr>
            <a:r>
              <a:rPr lang="en-US" altLang="zh-CN" sz="2400" b="1" dirty="0">
                <a:latin typeface="微软雅黑" panose="020B0503020204020204" pitchFamily="34" charset="-122"/>
                <a:ea typeface="微软雅黑" panose="020B0503020204020204" pitchFamily="34" charset="-122"/>
              </a:rPr>
              <a:t>     Looking forward to your coming.</a:t>
            </a:r>
            <a:endParaRPr lang="en-US" altLang="zh-CN" sz="2400" b="1" dirty="0">
              <a:latin typeface="微软雅黑" panose="020B0503020204020204" pitchFamily="34" charset="-122"/>
              <a:ea typeface="微软雅黑" panose="020B0503020204020204" pitchFamily="34" charset="-122"/>
            </a:endParaRPr>
          </a:p>
          <a:p>
            <a:pPr marL="0" indent="0" algn="r">
              <a:buNone/>
            </a:pPr>
            <a:r>
              <a:rPr lang="en-US" altLang="zh-CN" sz="2400" b="1" dirty="0">
                <a:latin typeface="微软雅黑" panose="020B0503020204020204" pitchFamily="34" charset="-122"/>
                <a:ea typeface="微软雅黑" panose="020B0503020204020204" pitchFamily="34" charset="-122"/>
              </a:rPr>
              <a:t>Yours,</a:t>
            </a:r>
            <a:endParaRPr lang="en-US" altLang="zh-CN" sz="2400" b="1" dirty="0">
              <a:latin typeface="微软雅黑" panose="020B0503020204020204" pitchFamily="34" charset="-122"/>
              <a:ea typeface="微软雅黑" panose="020B0503020204020204" pitchFamily="34" charset="-122"/>
            </a:endParaRPr>
          </a:p>
          <a:p>
            <a:pPr marL="0" indent="0" algn="r">
              <a:buNone/>
            </a:pPr>
            <a:r>
              <a:rPr lang="en-US" altLang="zh-CN" sz="2400" b="1" dirty="0">
                <a:latin typeface="微软雅黑" panose="020B0503020204020204" pitchFamily="34" charset="-122"/>
                <a:ea typeface="微软雅黑" panose="020B0503020204020204" pitchFamily="34" charset="-122"/>
              </a:rPr>
              <a:t>Wang Lei</a:t>
            </a:r>
            <a:endParaRPr lang="en-US" altLang="zh-CN"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3" name="TextBox 280"/>
          <p:cNvSpPr txBox="1"/>
          <p:nvPr>
            <p:custDataLst>
              <p:tags r:id="rId3"/>
            </p:custDataLst>
          </p:nvPr>
        </p:nvSpPr>
        <p:spPr>
          <a:xfrm>
            <a:off x="5245773" y="2813755"/>
            <a:ext cx="6047864" cy="661035"/>
          </a:xfrm>
          <a:prstGeom prst="rect">
            <a:avLst/>
          </a:prstGeom>
          <a:noFill/>
          <a:ln>
            <a:noFill/>
          </a:ln>
        </p:spPr>
        <p:txBody>
          <a:bodyPr wrap="square" lIns="45720" tIns="22860" rIns="45720" bIns="22860" rtlCol="0">
            <a:spAutoFit/>
          </a:bodyPr>
          <a:lstStyle/>
          <a:p>
            <a:pPr algn="ctr"/>
            <a:r>
              <a:rPr sz="4000" b="1" dirty="0">
                <a:solidFill>
                  <a:schemeClr val="bg1">
                    <a:lumMod val="50000"/>
                  </a:schemeClr>
                </a:solidFill>
                <a:latin typeface="微软雅黑" panose="020B0503020204020204" pitchFamily="34" charset="-122"/>
                <a:ea typeface="微软雅黑" panose="020B0503020204020204" pitchFamily="34" charset="-122"/>
                <a:cs typeface="Lato Regular"/>
              </a:rPr>
              <a:t>附加题：语法</a:t>
            </a:r>
            <a:endParaRPr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anim calcmode="lin" valueType="num">
                                      <p:cBhvr>
                                        <p:cTn id="18" dur="500" fill="hold"/>
                                        <p:tgtEl>
                                          <p:spTgt spid="3"/>
                                        </p:tgtEl>
                                        <p:attrNameLst>
                                          <p:attrName>ppt_x</p:attrName>
                                        </p:attrNameLst>
                                      </p:cBhvr>
                                      <p:tavLst>
                                        <p:tav tm="0">
                                          <p:val>
                                            <p:strVal val="#ppt_x"/>
                                          </p:val>
                                        </p:tav>
                                        <p:tav tm="100000">
                                          <p:val>
                                            <p:strVal val="#ppt_x"/>
                                          </p:val>
                                        </p:tav>
                                      </p:tavLst>
                                    </p:anim>
                                    <p:anim calcmode="lin" valueType="num">
                                      <p:cBhvr>
                                        <p:cTn id="19"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66037" y="1905418"/>
            <a:ext cx="10153015" cy="3046095"/>
          </a:xfrm>
          <a:prstGeom prst="rect">
            <a:avLst/>
          </a:prstGeom>
          <a:no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rPr>
              <a:t>例：</a:t>
            </a:r>
            <a:r>
              <a:rPr lang="en-US" altLang="zh-CN" sz="2400" b="1" dirty="0">
                <a:latin typeface="微软雅黑" panose="020B0503020204020204" pitchFamily="34" charset="-122"/>
                <a:ea typeface="微软雅黑" panose="020B0503020204020204" pitchFamily="34" charset="-122"/>
              </a:rPr>
              <a:t>It __________ me a long time to finish my homework last night.</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take   	B. took 	C. has taken 	D. had taken</a:t>
            </a:r>
            <a:endParaRPr lang="en-US" altLang="zh-CN" sz="2400" b="1" dirty="0">
              <a:latin typeface="微软雅黑" panose="020B0503020204020204" pitchFamily="34" charset="-122"/>
              <a:ea typeface="微软雅黑" panose="020B0503020204020204" pitchFamily="34" charset="-122"/>
            </a:endParaRPr>
          </a:p>
          <a:p>
            <a:endParaRPr lang="en-US" altLang="zh-CN"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r>
              <a:rPr lang="zh-CN" altLang="en-US" sz="2400" b="1" dirty="0">
                <a:latin typeface="微软雅黑" panose="020B0503020204020204" pitchFamily="34" charset="-122"/>
                <a:ea typeface="微软雅黑" panose="020B0503020204020204" pitchFamily="34" charset="-122"/>
              </a:rPr>
              <a:t>答案是</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endParaRPr lang="zh-CN" altLang="en-US" sz="2400" b="1" dirty="0">
              <a:latin typeface="微软雅黑" panose="020B0503020204020204" pitchFamily="34" charset="-122"/>
              <a:ea typeface="微软雅黑" panose="020B0503020204020204" pitchFamily="34" charset="-122"/>
            </a:endParaRPr>
          </a:p>
        </p:txBody>
      </p:sp>
      <p:sp>
        <p:nvSpPr>
          <p:cNvPr id="2" name="文本框 1"/>
          <p:cNvSpPr txBox="1"/>
          <p:nvPr>
            <p:custDataLst>
              <p:tags r:id="rId2"/>
            </p:custDataLst>
          </p:nvPr>
        </p:nvSpPr>
        <p:spPr>
          <a:xfrm>
            <a:off x="761999" y="917772"/>
            <a:ext cx="10994571" cy="521970"/>
          </a:xfrm>
          <a:prstGeom prst="rect">
            <a:avLst/>
          </a:prstGeom>
          <a:noFill/>
        </p:spPr>
        <p:txBody>
          <a:bodyPr wrap="square" rtlCol="0">
            <a:spAutoFit/>
          </a:bodyPr>
          <a:lstStyle/>
          <a:p>
            <a:r>
              <a:rPr sz="2800" dirty="0">
                <a:latin typeface="+mn-ea"/>
              </a:rPr>
              <a:t>阅读下列句子，从A、B、C、D中选出可以填入空白处的最佳答案。</a:t>
            </a:r>
            <a:endParaRPr sz="2800" dirty="0">
              <a:latin typeface="+mn-ea"/>
            </a:endParaRPr>
          </a:p>
        </p:txBody>
      </p:sp>
      <p:sp>
        <p:nvSpPr>
          <p:cNvPr id="14" name="文本框 13"/>
          <p:cNvSpPr txBox="1"/>
          <p:nvPr>
            <p:custDataLst>
              <p:tags r:id="rId3"/>
            </p:custDataLst>
          </p:nvPr>
        </p:nvSpPr>
        <p:spPr>
          <a:xfrm>
            <a:off x="462280" y="112395"/>
            <a:ext cx="563435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附加题：语法</a:t>
            </a:r>
            <a:endParaRPr sz="2800" dirty="0">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par>
                                <p:cTn id="8" presetID="2"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500" fill="hold"/>
                                        <p:tgtEl>
                                          <p:spTgt spid="10"/>
                                        </p:tgtEl>
                                        <p:attrNameLst>
                                          <p:attrName>ppt_x</p:attrName>
                                        </p:attrNameLst>
                                      </p:cBhvr>
                                      <p:tavLst>
                                        <p:tav tm="0">
                                          <p:val>
                                            <p:strVal val="#ppt_x"/>
                                          </p:val>
                                        </p:tav>
                                        <p:tav tm="100000">
                                          <p:val>
                                            <p:strVal val="#ppt_x"/>
                                          </p:val>
                                        </p:tav>
                                      </p:tavLst>
                                    </p:anim>
                                    <p:anim calcmode="lin" valueType="num">
                                      <p:cBhvr additive="base">
                                        <p:cTn id="1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19745" y="438343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1"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7" name="文本框 6"/>
          <p:cNvSpPr txBox="1"/>
          <p:nvPr/>
        </p:nvSpPr>
        <p:spPr>
          <a:xfrm>
            <a:off x="804255" y="543931"/>
            <a:ext cx="10668000" cy="224536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2. M: My parents will take me to America for holidays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         after the examination.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   W: __________. </a:t>
            </a:r>
            <a:endParaRPr lang="en-US" altLang="zh-CN" sz="2800" b="1" dirty="0">
              <a:latin typeface="微软雅黑" panose="020B0503020204020204" pitchFamily="34" charset="-122"/>
              <a:ea typeface="微软雅黑" panose="020B0503020204020204" pitchFamily="34" charset="-122"/>
            </a:endParaRPr>
          </a:p>
          <a:p>
            <a:pPr marL="514350" indent="-514350">
              <a:buAutoNum type="alphaUcPeriod"/>
            </a:pPr>
            <a:r>
              <a:rPr lang="en-US" altLang="zh-CN" sz="2800" b="1" dirty="0">
                <a:latin typeface="微软雅黑" panose="020B0503020204020204" pitchFamily="34" charset="-122"/>
                <a:ea typeface="微软雅黑" panose="020B0503020204020204" pitchFamily="34" charset="-122"/>
              </a:rPr>
              <a:t>It’s a pleasure             B. It’s OK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C. Have fun     			D. It doesn’t matter</a:t>
            </a:r>
            <a:endParaRPr lang="en-US" altLang="zh-CN" sz="2800" b="1" dirty="0">
              <a:latin typeface="微软雅黑" panose="020B0503020204020204" pitchFamily="34" charset="-122"/>
              <a:ea typeface="微软雅黑" panose="020B0503020204020204" pitchFamily="34" charset="-122"/>
            </a:endParaRPr>
          </a:p>
        </p:txBody>
      </p:sp>
      <p:sp>
        <p:nvSpPr>
          <p:cNvPr id="11" name="文本框 10"/>
          <p:cNvSpPr txBox="1"/>
          <p:nvPr/>
        </p:nvSpPr>
        <p:spPr>
          <a:xfrm>
            <a:off x="2351915" y="1405705"/>
            <a:ext cx="627961"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804255" y="4523165"/>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本题考查“祝愿”。根据“My parents will take me to America for holidays after the examination（考试结束后父母将带我去美国度假）”，结合选项，可知C项“玩得开心”是祝对方旅游愉快的习惯表达。故选C。</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746913" y="1027506"/>
            <a:ext cx="11445087"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 Keep as many words in mind as you can, __________ you will fail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the exam.</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and 	B. or 		C. so		 D. but</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953019" y="102807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解析：本题考查连词。根据分析法，此句为条件状语从句：“条件句（祈使</a:t>
            </a:r>
            <a:endParaRPr lang="zh-CN" altLang="en-US" sz="2400" dirty="0">
              <a:latin typeface="微软雅黑" panose="020B0503020204020204" pitchFamily="34" charset="-122"/>
              <a:ea typeface="微软雅黑" panose="020B0503020204020204" pitchFamily="34" charset="-122"/>
            </a:endParaRPr>
          </a:p>
          <a:p>
            <a:r>
              <a:rPr lang="zh-CN" altLang="en-US" sz="2400" dirty="0">
                <a:latin typeface="微软雅黑" panose="020B0503020204020204" pitchFamily="34" charset="-122"/>
                <a:ea typeface="微软雅黑" panose="020B0503020204020204" pitchFamily="34" charset="-122"/>
              </a:rPr>
              <a:t>句）+and/or+结果分句（陈述句）”。根据句意“尽可能多记单词，否</a:t>
            </a:r>
            <a:endParaRPr lang="zh-CN" altLang="en-US" sz="2400" dirty="0">
              <a:latin typeface="微软雅黑" panose="020B0503020204020204" pitchFamily="34" charset="-122"/>
              <a:ea typeface="微软雅黑" panose="020B0503020204020204" pitchFamily="34" charset="-122"/>
            </a:endParaRPr>
          </a:p>
          <a:p>
            <a:r>
              <a:rPr lang="zh-CN" altLang="en-US" sz="2400" dirty="0">
                <a:latin typeface="微软雅黑" panose="020B0503020204020204" pitchFamily="34" charset="-122"/>
                <a:ea typeface="微软雅黑" panose="020B0503020204020204" pitchFamily="34" charset="-122"/>
              </a:rPr>
              <a:t>则你考试会不及格的”。此处应为or（否则），故选B。</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503432" y="1093077"/>
            <a:ext cx="11876927"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2. Not until we lose health __________ its value.</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we do know 	B. we know 	C. we knew 		D. do we know</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762000" y="1093077"/>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本题考查倒装句。根据分析法，将表示否定意义的Not until置于句首，</a:t>
            </a:r>
            <a:endParaRPr sz="2400" dirty="0">
              <a:latin typeface="微软雅黑" panose="020B0503020204020204" pitchFamily="34" charset="-122"/>
              <a:ea typeface="微软雅黑" panose="020B0503020204020204" pitchFamily="34" charset="-122"/>
            </a:endParaRPr>
          </a:p>
          <a:p>
            <a:r>
              <a:rPr sz="2400" dirty="0">
                <a:latin typeface="微软雅黑" panose="020B0503020204020204" pitchFamily="34" charset="-122"/>
                <a:ea typeface="微软雅黑" panose="020B0503020204020204" pitchFamily="34" charset="-122"/>
              </a:rPr>
              <a:t>应部分倒装，加助动词do，故选D。</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277258" y="1027506"/>
            <a:ext cx="11450692"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3. I don’t think she will agree with us, __________?</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will she 	B. won’t she 	C. don’t you 	D. do you</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464050" y="1027506"/>
            <a:ext cx="45397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本题考查反义疑问句。根据分析法，带I don’t think+宾语从句的反义疑问句，反问部分应与从句的主语保持一致，并用肯定形式，因为从句的主语是she，故选A。</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066874"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592800" y="942703"/>
            <a:ext cx="11599200"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4. Keep on __________ before you __________ it __________.</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trying, will give, up		 B. trying, give, up</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C. try, giving, up 			 D. trying, give, in</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936434" y="942703"/>
            <a:ext cx="385478"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1080499" y="4295151"/>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本题考查动词短语。keep on doing意为“坚持做某事”，give up意为“放弃”，give in意为“屈服”。根据句意，故选B。</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14400" y="960071"/>
            <a:ext cx="10994834"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5. __________, the better you can speak English.</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The more you practice 		B. The much you practice</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C. The less you practice 		D. The more you will practice</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2012247" y="960071"/>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本题考查固定结构。the+比较级，the+比较级，表示“越来越……”。</a:t>
            </a:r>
            <a:endParaRPr sz="2400" dirty="0">
              <a:latin typeface="微软雅黑" panose="020B0503020204020204" pitchFamily="34" charset="-122"/>
              <a:ea typeface="微软雅黑" panose="020B0503020204020204" pitchFamily="34" charset="-122"/>
            </a:endParaRPr>
          </a:p>
          <a:p>
            <a:r>
              <a:rPr sz="2400" dirty="0">
                <a:latin typeface="微软雅黑" panose="020B0503020204020204" pitchFamily="34" charset="-122"/>
                <a:ea typeface="微软雅黑" panose="020B0503020204020204" pitchFamily="34" charset="-122"/>
              </a:rPr>
              <a:t>根据句意“你练习得越多，你的英语说得就越好”，故选A。</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420384" y="1120673"/>
            <a:ext cx="11995626"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6. He is the person __________ I depend.</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whom 	B. on whom 	C. who 	D. to whom</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flipH="1">
            <a:off x="667095" y="1120673"/>
            <a:ext cx="511710"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本题考查定语从句及短语depend on。分析句子可知先行词为person，在从句中是depend on的宾语，因此用宾格关系代词whom，故选B。</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549642" y="936007"/>
            <a:ext cx="11414676"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7. I demanded that John __________ there at once.</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go 		B. will go	 C. went 	D. would go</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888898" y="937149"/>
            <a:ext cx="45397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888898" y="4348944"/>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本题考查虚拟语气的用法。由关键词demand可知，从句的谓语应为</a:t>
            </a:r>
            <a:endParaRPr sz="2400" dirty="0">
              <a:latin typeface="微软雅黑" panose="020B0503020204020204" pitchFamily="34" charset="-122"/>
              <a:ea typeface="微软雅黑" panose="020B0503020204020204" pitchFamily="34" charset="-122"/>
            </a:endParaRPr>
          </a:p>
          <a:p>
            <a:r>
              <a:rPr sz="2400" dirty="0">
                <a:latin typeface="微软雅黑" panose="020B0503020204020204" pitchFamily="34" charset="-122"/>
                <a:ea typeface="微软雅黑" panose="020B0503020204020204" pitchFamily="34" charset="-122"/>
              </a:rPr>
              <a:t>should+动词原形，should可省略，故选A。</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9144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297951" y="1012952"/>
            <a:ext cx="11894049"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8. __________ the difficulty, we should have the courage to overcome it.</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Face 	B. Being faced 	C. Faced	 D. Facing</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528520" y="1082860"/>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86644" y="4268627"/>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本题考查分词作状语。根据句意“当我们面对困难的时候”，动词face</a:t>
            </a:r>
            <a:endParaRPr sz="2400" dirty="0">
              <a:latin typeface="微软雅黑" panose="020B0503020204020204" pitchFamily="34" charset="-122"/>
              <a:ea typeface="微软雅黑" panose="020B0503020204020204" pitchFamily="34" charset="-122"/>
            </a:endParaRPr>
          </a:p>
          <a:p>
            <a:r>
              <a:rPr sz="2400" dirty="0">
                <a:latin typeface="微软雅黑" panose="020B0503020204020204" pitchFamily="34" charset="-122"/>
                <a:ea typeface="微软雅黑" panose="020B0503020204020204" pitchFamily="34" charset="-122"/>
              </a:rPr>
              <a:t>与主句中的主语we是主动关系，因此用现在分词，故选D。</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9144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86644" y="984419"/>
            <a:ext cx="11205356"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9. Was it in the park __________ we had the sports meeting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yesterday?</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where 	B. which 	C. that 	D. in which</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63472" y="984419"/>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268627"/>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本题考查强调句型的一般疑问句形式。句式形式：Is/Was it+被强调部分+who/that…，该句被强调部分为in the park，故选C。</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9144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894837" y="984713"/>
            <a:ext cx="11297163"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10. __________ he finished writing the composition in such a short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time surprised us all.</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That 		B. Whether	 	C. / 		D. What</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188582" y="984419"/>
            <a:ext cx="45397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407093"/>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解析：本题考查主语从句。分析句子可知，从句完整，不缺成分。故应用关系</a:t>
            </a:r>
            <a:endParaRPr lang="zh-CN" altLang="en-US" sz="2400" dirty="0">
              <a:latin typeface="微软雅黑" panose="020B0503020204020204" pitchFamily="34" charset="-122"/>
              <a:ea typeface="微软雅黑" panose="020B0503020204020204" pitchFamily="34" charset="-122"/>
            </a:endParaRPr>
          </a:p>
          <a:p>
            <a:r>
              <a:rPr lang="zh-CN" altLang="en-US" sz="2400" dirty="0">
                <a:latin typeface="微软雅黑" panose="020B0503020204020204" pitchFamily="34" charset="-122"/>
                <a:ea typeface="微软雅黑" panose="020B0503020204020204" pitchFamily="34" charset="-122"/>
              </a:rPr>
              <a:t>词that，故选A。</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46229"/>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1"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7" name="文本框 6"/>
          <p:cNvSpPr txBox="1"/>
          <p:nvPr/>
        </p:nvSpPr>
        <p:spPr>
          <a:xfrm>
            <a:off x="343149" y="936737"/>
            <a:ext cx="11749534" cy="1815882"/>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3. W: Tom, guess what? I’ve passed the driving test.</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    M: __________! That’s wonderful.</a:t>
            </a:r>
            <a:endParaRPr lang="en-US" altLang="zh-CN" sz="2800" b="1" dirty="0">
              <a:latin typeface="微软雅黑" panose="020B0503020204020204" pitchFamily="34" charset="-122"/>
              <a:ea typeface="微软雅黑" panose="020B0503020204020204" pitchFamily="34" charset="-122"/>
            </a:endParaRPr>
          </a:p>
          <a:p>
            <a:pPr marL="514350" indent="-514350">
              <a:buAutoNum type="alphaUcPeriod"/>
            </a:pPr>
            <a:r>
              <a:rPr lang="en-US" altLang="zh-CN" sz="2800" b="1" dirty="0">
                <a:latin typeface="微软雅黑" panose="020B0503020204020204" pitchFamily="34" charset="-122"/>
                <a:ea typeface="微软雅黑" panose="020B0503020204020204" pitchFamily="34" charset="-122"/>
              </a:rPr>
              <a:t>Good idea 			B. Good luck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C. Congratulations  		D. Go ahead</a:t>
            </a:r>
            <a:endParaRPr lang="en-US" altLang="zh-CN" sz="2800" b="1" dirty="0">
              <a:latin typeface="微软雅黑" panose="020B0503020204020204" pitchFamily="34" charset="-122"/>
              <a:ea typeface="微软雅黑" panose="020B0503020204020204" pitchFamily="34" charset="-122"/>
            </a:endParaRPr>
          </a:p>
        </p:txBody>
      </p:sp>
      <p:sp>
        <p:nvSpPr>
          <p:cNvPr id="11" name="文本框 10"/>
          <p:cNvSpPr txBox="1"/>
          <p:nvPr/>
        </p:nvSpPr>
        <p:spPr>
          <a:xfrm>
            <a:off x="2060154" y="1347315"/>
            <a:ext cx="1412137"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979805" y="4574165"/>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 根据“…I’ve passed the driving test（我通过了机动车驾驶员考试）”，结合选项，只有C项是向取得胜利或成功的对方表示祝贺。故选C。</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343181" y="2792275"/>
            <a:ext cx="6477915" cy="661720"/>
          </a:xfrm>
          <a:prstGeom prst="rect">
            <a:avLst/>
          </a:prstGeom>
          <a:noFill/>
          <a:ln>
            <a:noFill/>
          </a:ln>
        </p:spPr>
        <p:txBody>
          <a:bodyPr wrap="square" lIns="45720" tIns="22860" rIns="45720" bIns="22860"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知识回顾</a:t>
            </a: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情态动词</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292214" y="967884"/>
            <a:ext cx="11607572" cy="4399915"/>
          </a:xfrm>
          <a:prstGeom prst="rect">
            <a:avLst/>
          </a:prstGeom>
          <a:noFill/>
        </p:spPr>
        <p:txBody>
          <a:bodyPr wrap="square" rtlCol="0">
            <a:spAutoFit/>
          </a:bodyPr>
          <a:lstStyle/>
          <a:p>
            <a:pPr algn="just"/>
            <a:r>
              <a:rPr sz="2800" dirty="0">
                <a:latin typeface="Times New Roman" panose="02020603050405020304" pitchFamily="18" charset="0"/>
                <a:cs typeface="Times New Roman" panose="02020603050405020304" pitchFamily="18" charset="0"/>
              </a:rPr>
              <a:t>1. 肯定推测</a:t>
            </a:r>
            <a:endParaRPr sz="2800" dirty="0">
              <a:latin typeface="Times New Roman" panose="02020603050405020304" pitchFamily="18" charset="0"/>
              <a:cs typeface="Times New Roman" panose="02020603050405020304" pitchFamily="18" charset="0"/>
            </a:endParaRPr>
          </a:p>
          <a:p>
            <a:pPr algn="just"/>
            <a:r>
              <a:rPr sz="2800" dirty="0">
                <a:latin typeface="Times New Roman" panose="02020603050405020304" pitchFamily="18" charset="0"/>
                <a:cs typeface="Times New Roman" panose="02020603050405020304" pitchFamily="18" charset="0"/>
              </a:rPr>
              <a:t>must+do 一定……（对现在的推测）</a:t>
            </a:r>
            <a:endParaRPr sz="2800" dirty="0">
              <a:latin typeface="Times New Roman" panose="02020603050405020304" pitchFamily="18" charset="0"/>
              <a:cs typeface="Times New Roman" panose="02020603050405020304" pitchFamily="18" charset="0"/>
            </a:endParaRPr>
          </a:p>
          <a:p>
            <a:pPr algn="just"/>
            <a:r>
              <a:rPr sz="2800" dirty="0">
                <a:latin typeface="Times New Roman" panose="02020603050405020304" pitchFamily="18" charset="0"/>
                <a:cs typeface="Times New Roman" panose="02020603050405020304" pitchFamily="18" charset="0"/>
              </a:rPr>
              <a:t>must+be doing 一定正在……（对正在发生的动作的推测）</a:t>
            </a:r>
            <a:endParaRPr sz="2800" dirty="0">
              <a:latin typeface="Times New Roman" panose="02020603050405020304" pitchFamily="18" charset="0"/>
              <a:cs typeface="Times New Roman" panose="02020603050405020304" pitchFamily="18" charset="0"/>
            </a:endParaRPr>
          </a:p>
          <a:p>
            <a:pPr algn="just"/>
            <a:r>
              <a:rPr sz="2800" dirty="0">
                <a:latin typeface="Times New Roman" panose="02020603050405020304" pitchFamily="18" charset="0"/>
                <a:cs typeface="Times New Roman" panose="02020603050405020304" pitchFamily="18" charset="0"/>
              </a:rPr>
              <a:t>must+have done 一定已经……（对过去的推测）</a:t>
            </a:r>
            <a:endParaRPr sz="2800" dirty="0">
              <a:latin typeface="Times New Roman" panose="02020603050405020304" pitchFamily="18" charset="0"/>
              <a:cs typeface="Times New Roman" panose="02020603050405020304" pitchFamily="18" charset="0"/>
            </a:endParaRPr>
          </a:p>
          <a:p>
            <a:pPr algn="just"/>
            <a:r>
              <a:rPr sz="2800" dirty="0">
                <a:latin typeface="Times New Roman" panose="02020603050405020304" pitchFamily="18" charset="0"/>
                <a:cs typeface="Times New Roman" panose="02020603050405020304" pitchFamily="18" charset="0"/>
              </a:rPr>
              <a:t>2. 否定、疑问推测</a:t>
            </a:r>
            <a:endParaRPr sz="2800" dirty="0">
              <a:latin typeface="Times New Roman" panose="02020603050405020304" pitchFamily="18" charset="0"/>
              <a:cs typeface="Times New Roman" panose="02020603050405020304" pitchFamily="18" charset="0"/>
            </a:endParaRPr>
          </a:p>
          <a:p>
            <a:pPr algn="just"/>
            <a:r>
              <a:rPr sz="2800" dirty="0">
                <a:latin typeface="Times New Roman" panose="02020603050405020304" pitchFamily="18" charset="0"/>
                <a:cs typeface="Times New Roman" panose="02020603050405020304" pitchFamily="18" charset="0"/>
              </a:rPr>
              <a:t>can’t/couldn’t do 不可能……（对现在的推测）</a:t>
            </a:r>
            <a:endParaRPr sz="2800" dirty="0">
              <a:latin typeface="Times New Roman" panose="02020603050405020304" pitchFamily="18" charset="0"/>
              <a:cs typeface="Times New Roman" panose="02020603050405020304" pitchFamily="18" charset="0"/>
            </a:endParaRPr>
          </a:p>
          <a:p>
            <a:pPr algn="just"/>
            <a:r>
              <a:rPr sz="2800" dirty="0">
                <a:latin typeface="Times New Roman" panose="02020603050405020304" pitchFamily="18" charset="0"/>
                <a:cs typeface="Times New Roman" panose="02020603050405020304" pitchFamily="18" charset="0"/>
              </a:rPr>
              <a:t>can’t/couldn’t+have done 不可能已经……（对过去的推测）</a:t>
            </a:r>
            <a:endParaRPr sz="2800" dirty="0">
              <a:latin typeface="Times New Roman" panose="02020603050405020304" pitchFamily="18" charset="0"/>
              <a:cs typeface="Times New Roman" panose="02020603050405020304" pitchFamily="18" charset="0"/>
            </a:endParaRPr>
          </a:p>
          <a:p>
            <a:pPr algn="just"/>
            <a:r>
              <a:rPr sz="2800" dirty="0">
                <a:latin typeface="Times New Roman" panose="02020603050405020304" pitchFamily="18" charset="0"/>
                <a:cs typeface="Times New Roman" panose="02020603050405020304" pitchFamily="18" charset="0"/>
              </a:rPr>
              <a:t>3. 把握不足的推测</a:t>
            </a:r>
            <a:endParaRPr sz="2800" dirty="0">
              <a:latin typeface="Times New Roman" panose="02020603050405020304" pitchFamily="18" charset="0"/>
              <a:cs typeface="Times New Roman" panose="02020603050405020304" pitchFamily="18" charset="0"/>
            </a:endParaRPr>
          </a:p>
          <a:p>
            <a:pPr algn="just"/>
            <a:r>
              <a:rPr sz="2800" dirty="0">
                <a:latin typeface="Times New Roman" panose="02020603050405020304" pitchFamily="18" charset="0"/>
                <a:cs typeface="Times New Roman" panose="02020603050405020304" pitchFamily="18" charset="0"/>
              </a:rPr>
              <a:t>may/might +do 也许……（对现在的推测）</a:t>
            </a:r>
            <a:endParaRPr sz="2800" dirty="0">
              <a:latin typeface="Times New Roman" panose="02020603050405020304" pitchFamily="18" charset="0"/>
              <a:cs typeface="Times New Roman" panose="02020603050405020304" pitchFamily="18" charset="0"/>
            </a:endParaRPr>
          </a:p>
          <a:p>
            <a:pPr algn="just"/>
            <a:r>
              <a:rPr sz="2800" dirty="0">
                <a:latin typeface="Times New Roman" panose="02020603050405020304" pitchFamily="18" charset="0"/>
                <a:cs typeface="Times New Roman" panose="02020603050405020304" pitchFamily="18" charset="0"/>
              </a:rPr>
              <a:t>may/might +have done 也许已经……（对过去的推测）</a:t>
            </a:r>
            <a:endParaRPr sz="28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292214" y="348137"/>
            <a:ext cx="6269620" cy="523220"/>
          </a:xfrm>
          <a:prstGeom prst="rect">
            <a:avLst/>
          </a:prstGeom>
          <a:noFill/>
        </p:spPr>
        <p:txBody>
          <a:bodyPr wrap="square" rtlCol="0">
            <a:spAutoFit/>
          </a:bodyPr>
          <a:lstStyle/>
          <a:p>
            <a:r>
              <a:rPr lang="zh-CN" altLang="en-US" sz="2800" dirty="0">
                <a:latin typeface="方正粗黑宋简体" panose="02000000000000000000" pitchFamily="2" charset="-122"/>
                <a:ea typeface="方正粗黑宋简体" panose="02000000000000000000" pitchFamily="2" charset="-122"/>
              </a:rPr>
              <a:t>一、情态动词表推测</a:t>
            </a:r>
            <a:endParaRPr lang="zh-CN" altLang="en-US" sz="2800" dirty="0">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292214" y="885691"/>
            <a:ext cx="11607572" cy="3969385"/>
          </a:xfrm>
          <a:prstGeom prst="rect">
            <a:avLst/>
          </a:prstGeom>
          <a:noFill/>
        </p:spPr>
        <p:txBody>
          <a:bodyPr wrap="square" rtlCol="0">
            <a:spAutoFit/>
          </a:bodyPr>
          <a:lstStyle/>
          <a:p>
            <a:pPr algn="just"/>
            <a:r>
              <a:rPr sz="2800" dirty="0">
                <a:latin typeface="Times New Roman" panose="02020603050405020304" pitchFamily="18" charset="0"/>
                <a:cs typeface="Times New Roman" panose="02020603050405020304" pitchFamily="18" charset="0"/>
              </a:rPr>
              <a:t>The light is on. She must __________________ in the classroom now (她现在一定在教室</a:t>
            </a:r>
            <a:endParaRPr sz="2800" dirty="0">
              <a:latin typeface="Times New Roman" panose="02020603050405020304" pitchFamily="18" charset="0"/>
              <a:cs typeface="Times New Roman" panose="02020603050405020304" pitchFamily="18" charset="0"/>
            </a:endParaRPr>
          </a:p>
          <a:p>
            <a:pPr algn="just"/>
            <a:r>
              <a:rPr sz="2800" dirty="0">
                <a:latin typeface="Times New Roman" panose="02020603050405020304" pitchFamily="18" charset="0"/>
                <a:cs typeface="Times New Roman" panose="02020603050405020304" pitchFamily="18" charset="0"/>
              </a:rPr>
              <a:t>学习).</a:t>
            </a:r>
            <a:endParaRPr sz="2800" dirty="0">
              <a:latin typeface="Times New Roman" panose="02020603050405020304" pitchFamily="18" charset="0"/>
              <a:cs typeface="Times New Roman" panose="02020603050405020304" pitchFamily="18" charset="0"/>
            </a:endParaRPr>
          </a:p>
          <a:p>
            <a:pPr algn="just"/>
            <a:r>
              <a:rPr sz="2800" dirty="0">
                <a:latin typeface="Times New Roman" panose="02020603050405020304" pitchFamily="18" charset="0"/>
                <a:cs typeface="Times New Roman" panose="02020603050405020304" pitchFamily="18" charset="0"/>
              </a:rPr>
              <a:t>He knows this novel well; he __________________ the novel (他一定已经读过这本小说).</a:t>
            </a:r>
            <a:endParaRPr sz="2800" dirty="0">
              <a:latin typeface="Times New Roman" panose="02020603050405020304" pitchFamily="18" charset="0"/>
              <a:cs typeface="Times New Roman" panose="02020603050405020304" pitchFamily="18" charset="0"/>
            </a:endParaRPr>
          </a:p>
          <a:p>
            <a:pPr algn="just"/>
            <a:r>
              <a:rPr sz="2800" dirty="0">
                <a:latin typeface="Times New Roman" panose="02020603050405020304" pitchFamily="18" charset="0"/>
                <a:cs typeface="Times New Roman" panose="02020603050405020304" pitchFamily="18" charset="0"/>
              </a:rPr>
              <a:t>He __________________ a thief (他不可能是个小偷).</a:t>
            </a:r>
            <a:endParaRPr sz="2800" dirty="0">
              <a:latin typeface="Times New Roman" panose="02020603050405020304" pitchFamily="18" charset="0"/>
              <a:cs typeface="Times New Roman" panose="02020603050405020304" pitchFamily="18" charset="0"/>
            </a:endParaRPr>
          </a:p>
          <a:p>
            <a:pPr algn="just"/>
            <a:r>
              <a:rPr sz="2800" dirty="0">
                <a:latin typeface="Times New Roman" panose="02020603050405020304" pitchFamily="18" charset="0"/>
                <a:cs typeface="Times New Roman" panose="02020603050405020304" pitchFamily="18" charset="0"/>
              </a:rPr>
              <a:t>__________________ it rain tomorrow (明天会下雨吗)?</a:t>
            </a:r>
            <a:endParaRPr sz="2800" dirty="0">
              <a:latin typeface="Times New Roman" panose="02020603050405020304" pitchFamily="18" charset="0"/>
              <a:cs typeface="Times New Roman" panose="02020603050405020304" pitchFamily="18" charset="0"/>
            </a:endParaRPr>
          </a:p>
          <a:p>
            <a:pPr algn="just"/>
            <a:r>
              <a:rPr sz="2800" dirty="0">
                <a:latin typeface="Times New Roman" panose="02020603050405020304" pitchFamily="18" charset="0"/>
                <a:cs typeface="Times New Roman" panose="02020603050405020304" pitchFamily="18" charset="0"/>
              </a:rPr>
              <a:t>She _</a:t>
            </a:r>
            <a:r>
              <a:rPr lang="en-US" sz="2800" dirty="0">
                <a:latin typeface="Times New Roman" panose="02020603050405020304" pitchFamily="18" charset="0"/>
                <a:cs typeface="Times New Roman" panose="02020603050405020304" pitchFamily="18" charset="0"/>
              </a:rPr>
              <a:t>_______</a:t>
            </a:r>
            <a:r>
              <a:rPr sz="2800" dirty="0">
                <a:latin typeface="Times New Roman" panose="02020603050405020304" pitchFamily="18" charset="0"/>
                <a:cs typeface="Times New Roman" panose="02020603050405020304" pitchFamily="18" charset="0"/>
              </a:rPr>
              <a:t>_________________, for I just saw her in the office (她不可能去了北京).</a:t>
            </a:r>
            <a:endParaRPr sz="2800" dirty="0">
              <a:latin typeface="Times New Roman" panose="02020603050405020304" pitchFamily="18" charset="0"/>
              <a:cs typeface="Times New Roman" panose="02020603050405020304" pitchFamily="18" charset="0"/>
            </a:endParaRPr>
          </a:p>
        </p:txBody>
      </p:sp>
      <p:sp>
        <p:nvSpPr>
          <p:cNvPr id="6" name="文本框 5"/>
          <p:cNvSpPr txBox="1"/>
          <p:nvPr/>
        </p:nvSpPr>
        <p:spPr>
          <a:xfrm>
            <a:off x="4220561" y="822490"/>
            <a:ext cx="2591205"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be studying</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7" name="文本框 6"/>
          <p:cNvSpPr txBox="1"/>
          <p:nvPr/>
        </p:nvSpPr>
        <p:spPr>
          <a:xfrm>
            <a:off x="5002519" y="2099759"/>
            <a:ext cx="4089094"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must have read</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2" name="文本框 11"/>
          <p:cNvSpPr txBox="1"/>
          <p:nvPr/>
        </p:nvSpPr>
        <p:spPr>
          <a:xfrm>
            <a:off x="1534148" y="2905522"/>
            <a:ext cx="6431280"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can’t be</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3" name="文本框 12"/>
          <p:cNvSpPr txBox="1"/>
          <p:nvPr/>
        </p:nvSpPr>
        <p:spPr>
          <a:xfrm>
            <a:off x="1351037" y="3377529"/>
            <a:ext cx="2365067"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Can</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0" name="文本框 9"/>
          <p:cNvSpPr txBox="1"/>
          <p:nvPr/>
        </p:nvSpPr>
        <p:spPr>
          <a:xfrm>
            <a:off x="886495" y="3900805"/>
            <a:ext cx="5087719"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couldn’t have gone to Beijing</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2" grpId="0"/>
      <p:bldP spid="13" grpId="0"/>
      <p:bldP spid="10"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422654" y="1141166"/>
            <a:ext cx="10909742" cy="4832092"/>
          </a:xfrm>
          <a:prstGeom prst="rect">
            <a:avLst/>
          </a:prstGeom>
          <a:noFill/>
        </p:spPr>
        <p:txBody>
          <a:bodyPr wrap="square" rtlCol="0">
            <a:spAutoFit/>
          </a:bodyPr>
          <a:lstStyle/>
          <a:p>
            <a:pPr algn="just"/>
            <a:r>
              <a:rPr lang="en-US" altLang="zh-CN" sz="2800" dirty="0">
                <a:latin typeface="Times New Roman" panose="02020603050405020304" pitchFamily="18" charset="0"/>
                <a:cs typeface="Times New Roman" panose="02020603050405020304" pitchFamily="18" charset="0"/>
              </a:rPr>
              <a:t>should/ought </a:t>
            </a:r>
            <a:r>
              <a:rPr lang="en-US" altLang="zh-CN" sz="2800" dirty="0" err="1">
                <a:latin typeface="Times New Roman" panose="02020603050405020304" pitchFamily="18" charset="0"/>
                <a:cs typeface="Times New Roman" panose="02020603050405020304" pitchFamily="18" charset="0"/>
              </a:rPr>
              <a:t>to+have</a:t>
            </a:r>
            <a:r>
              <a:rPr lang="en-US" altLang="zh-CN" sz="2800" dirty="0">
                <a:latin typeface="Times New Roman" panose="02020603050405020304" pitchFamily="18" charset="0"/>
                <a:cs typeface="Times New Roman" panose="02020603050405020304" pitchFamily="18" charset="0"/>
              </a:rPr>
              <a:t> done </a:t>
            </a:r>
            <a:r>
              <a:rPr lang="en-US" altLang="zh-CN" sz="2800" dirty="0">
                <a:latin typeface="+mj-ea"/>
                <a:ea typeface="+mj-ea"/>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本应该做，但未做”</a:t>
            </a:r>
            <a:endParaRPr lang="zh-CN" altLang="en-US"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shouldn’t/oughtn’t </a:t>
            </a:r>
            <a:r>
              <a:rPr lang="en-US" altLang="zh-CN" sz="2800" dirty="0" err="1">
                <a:latin typeface="Times New Roman" panose="02020603050405020304" pitchFamily="18" charset="0"/>
                <a:cs typeface="Times New Roman" panose="02020603050405020304" pitchFamily="18" charset="0"/>
              </a:rPr>
              <a:t>to+have</a:t>
            </a:r>
            <a:r>
              <a:rPr lang="en-US" altLang="zh-CN" sz="2800" dirty="0">
                <a:latin typeface="Times New Roman" panose="02020603050405020304" pitchFamily="18" charset="0"/>
                <a:cs typeface="Times New Roman" panose="02020603050405020304" pitchFamily="18" charset="0"/>
              </a:rPr>
              <a:t> done </a:t>
            </a:r>
            <a:r>
              <a:rPr lang="en-US" altLang="zh-CN" sz="2800" dirty="0">
                <a:latin typeface="+mj-ea"/>
                <a:ea typeface="+mj-ea"/>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本不应该做，但做了”</a:t>
            </a:r>
            <a:endParaRPr lang="zh-CN" altLang="en-US" sz="2800" dirty="0">
              <a:latin typeface="Times New Roman" panose="02020603050405020304" pitchFamily="18" charset="0"/>
              <a:cs typeface="Times New Roman" panose="02020603050405020304" pitchFamily="18" charset="0"/>
            </a:endParaRPr>
          </a:p>
          <a:p>
            <a:pPr algn="just"/>
            <a:r>
              <a:rPr lang="en-US" altLang="zh-CN" sz="2800" dirty="0" err="1">
                <a:latin typeface="Times New Roman" panose="02020603050405020304" pitchFamily="18" charset="0"/>
                <a:cs typeface="Times New Roman" panose="02020603050405020304" pitchFamily="18" charset="0"/>
              </a:rPr>
              <a:t>needn’t+have</a:t>
            </a:r>
            <a:r>
              <a:rPr lang="en-US" altLang="zh-CN" sz="2800" dirty="0">
                <a:latin typeface="Times New Roman" panose="02020603050405020304" pitchFamily="18" charset="0"/>
                <a:cs typeface="Times New Roman" panose="02020603050405020304" pitchFamily="18" charset="0"/>
              </a:rPr>
              <a:t> done </a:t>
            </a:r>
            <a:r>
              <a:rPr lang="en-US" altLang="zh-CN" sz="2800" dirty="0">
                <a:latin typeface="+mj-ea"/>
                <a:ea typeface="+mj-ea"/>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本不必要做，但做了”</a:t>
            </a:r>
            <a:endParaRPr lang="zh-CN" altLang="en-US" sz="2800" dirty="0">
              <a:latin typeface="Times New Roman" panose="02020603050405020304" pitchFamily="18" charset="0"/>
              <a:cs typeface="Times New Roman" panose="02020603050405020304" pitchFamily="18" charset="0"/>
            </a:endParaRPr>
          </a:p>
          <a:p>
            <a:pPr algn="just"/>
            <a:r>
              <a:rPr lang="en-US" altLang="zh-CN" sz="2800" dirty="0" err="1">
                <a:latin typeface="Times New Roman" panose="02020603050405020304" pitchFamily="18" charset="0"/>
                <a:cs typeface="Times New Roman" panose="02020603050405020304" pitchFamily="18" charset="0"/>
              </a:rPr>
              <a:t>could+have</a:t>
            </a:r>
            <a:r>
              <a:rPr lang="en-US" altLang="zh-CN" sz="2800" dirty="0">
                <a:latin typeface="Times New Roman" panose="02020603050405020304" pitchFamily="18" charset="0"/>
                <a:cs typeface="Times New Roman" panose="02020603050405020304" pitchFamily="18" charset="0"/>
              </a:rPr>
              <a:t> done </a:t>
            </a:r>
            <a:r>
              <a:rPr lang="en-US" altLang="zh-CN" sz="2800" dirty="0">
                <a:latin typeface="+mj-ea"/>
                <a:ea typeface="+mj-ea"/>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本可以做却未做”</a:t>
            </a:r>
            <a:endParaRPr lang="zh-CN" altLang="en-US"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James __________ better, but he didn’t try his best.</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A. could have done 		B. shouldn’t have done </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C. needn’t have done 		D. couldn’t have done</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There was still enough time, you __________.</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A. should have hurried 		B. could have hurried </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C. needn’t have hurried 		D. mustn’t have hurried</a:t>
            </a:r>
            <a:endParaRPr lang="en-US" altLang="zh-CN" sz="2800" dirty="0">
              <a:latin typeface="Times New Roman" panose="02020603050405020304" pitchFamily="18" charset="0"/>
              <a:cs typeface="Times New Roman" panose="02020603050405020304" pitchFamily="18" charset="0"/>
            </a:endParaRPr>
          </a:p>
          <a:p>
            <a:pPr algn="just"/>
            <a:endParaRPr lang="en-US" altLang="zh-CN" sz="2800" dirty="0">
              <a:latin typeface="Times New Roman" panose="02020603050405020304" pitchFamily="18" charset="0"/>
              <a:cs typeface="Times New Roman" panose="02020603050405020304" pitchFamily="18" charset="0"/>
            </a:endParaRPr>
          </a:p>
        </p:txBody>
      </p:sp>
      <p:sp>
        <p:nvSpPr>
          <p:cNvPr id="11" name="文本框 10"/>
          <p:cNvSpPr txBox="1"/>
          <p:nvPr/>
        </p:nvSpPr>
        <p:spPr>
          <a:xfrm>
            <a:off x="1981965" y="2905780"/>
            <a:ext cx="596848"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A</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6" name="文本框 5"/>
          <p:cNvSpPr txBox="1"/>
          <p:nvPr/>
        </p:nvSpPr>
        <p:spPr>
          <a:xfrm>
            <a:off x="422654" y="466515"/>
            <a:ext cx="7287391" cy="523220"/>
          </a:xfrm>
          <a:prstGeom prst="rect">
            <a:avLst/>
          </a:prstGeom>
          <a:noFill/>
        </p:spPr>
        <p:txBody>
          <a:bodyPr wrap="square" rtlCol="0">
            <a:spAutoFit/>
          </a:bodyPr>
          <a:lstStyle/>
          <a:p>
            <a:r>
              <a:rPr lang="zh-CN" altLang="en-US" sz="2800" dirty="0">
                <a:latin typeface="方正粗黑宋简体" panose="02000000000000000000" pitchFamily="2" charset="-122"/>
                <a:ea typeface="方正粗黑宋简体" panose="02000000000000000000" pitchFamily="2" charset="-122"/>
              </a:rPr>
              <a:t>二、情态动词</a:t>
            </a:r>
            <a:r>
              <a:rPr lang="en-US" altLang="zh-CN" sz="2800" dirty="0">
                <a:latin typeface="方正粗黑宋简体" panose="02000000000000000000" pitchFamily="2" charset="-122"/>
                <a:ea typeface="方正粗黑宋简体" panose="02000000000000000000" pitchFamily="2" charset="-122"/>
              </a:rPr>
              <a:t>+have done </a:t>
            </a:r>
            <a:r>
              <a:rPr lang="zh-CN" altLang="en-US" sz="2800" dirty="0">
                <a:latin typeface="方正粗黑宋简体" panose="02000000000000000000" pitchFamily="2" charset="-122"/>
                <a:ea typeface="方正粗黑宋简体" panose="02000000000000000000" pitchFamily="2" charset="-122"/>
              </a:rPr>
              <a:t>构成虚拟语气</a:t>
            </a:r>
            <a:endParaRPr lang="zh-CN" altLang="en-US" sz="2800" dirty="0">
              <a:latin typeface="方正粗黑宋简体" panose="02000000000000000000" pitchFamily="2" charset="-122"/>
              <a:ea typeface="方正粗黑宋简体" panose="02000000000000000000" pitchFamily="2" charset="-122"/>
            </a:endParaRPr>
          </a:p>
        </p:txBody>
      </p:sp>
      <p:sp>
        <p:nvSpPr>
          <p:cNvPr id="7" name="文本框 6"/>
          <p:cNvSpPr txBox="1"/>
          <p:nvPr/>
        </p:nvSpPr>
        <p:spPr>
          <a:xfrm>
            <a:off x="5634165" y="4150777"/>
            <a:ext cx="1053865"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C</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7"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8722" name="图片 9"/>
          <p:cNvPicPr>
            <a:picLocks noChangeAspect="1"/>
          </p:cNvPicPr>
          <p:nvPr/>
        </p:nvPicPr>
        <p:blipFill>
          <a:blip r:embed="rId1"/>
          <a:stretch>
            <a:fillRect/>
          </a:stretch>
        </p:blipFill>
        <p:spPr>
          <a:xfrm>
            <a:off x="407988" y="2708275"/>
            <a:ext cx="11360150" cy="6411913"/>
          </a:xfrm>
          <a:prstGeom prst="rect">
            <a:avLst/>
          </a:prstGeom>
          <a:noFill/>
          <a:ln w="9525">
            <a:noFill/>
          </a:ln>
        </p:spPr>
      </p:pic>
      <p:sp>
        <p:nvSpPr>
          <p:cNvPr id="11" name="Title 3"/>
          <p:cNvSpPr txBox="1"/>
          <p:nvPr/>
        </p:nvSpPr>
        <p:spPr>
          <a:xfrm>
            <a:off x="2669540" y="1898650"/>
            <a:ext cx="6696075" cy="1247775"/>
          </a:xfrm>
          <a:prstGeom prst="rect">
            <a:avLst/>
          </a:prstGeom>
        </p:spPr>
        <p:txBody>
          <a:bodyPr lIns="45720" tIns="22860" rIns="45720" bIns="22860" anchor="ctr"/>
          <a:lstStyle/>
          <a:p>
            <a:pPr algn="ctr" defTabSz="1827530">
              <a:lnSpc>
                <a:spcPct val="90000"/>
              </a:lnSpc>
            </a:pPr>
            <a:r>
              <a:rPr lang="zh-CN" altLang="en-US" sz="6000" b="1" dirty="0">
                <a:solidFill>
                  <a:srgbClr val="0099FF"/>
                </a:solidFill>
                <a:latin typeface="微软雅黑" panose="020B0503020204020204" pitchFamily="34" charset="-122"/>
                <a:ea typeface="微软雅黑" panose="020B0503020204020204" pitchFamily="34" charset="-122"/>
              </a:rPr>
              <a:t>谢谢观看！</a:t>
            </a:r>
            <a:endParaRPr lang="zh-CN" altLang="en-US" sz="6000" b="1" dirty="0">
              <a:solidFill>
                <a:srgbClr val="0099FF"/>
              </a:solidFill>
              <a:latin typeface="微软雅黑" panose="020B0503020204020204" pitchFamily="34" charset="-122"/>
              <a:ea typeface="微软雅黑" panose="020B0503020204020204" pitchFamily="34" charset="-122"/>
            </a:endParaRPr>
          </a:p>
        </p:txBody>
      </p:sp>
      <p:pic>
        <p:nvPicPr>
          <p:cNvPr id="158724" name="图片 16"/>
          <p:cNvPicPr>
            <a:picLocks noChangeAspect="1"/>
          </p:cNvPicPr>
          <p:nvPr/>
        </p:nvPicPr>
        <p:blipFill>
          <a:blip r:embed="rId2"/>
          <a:stretch>
            <a:fillRect/>
          </a:stretch>
        </p:blipFill>
        <p:spPr>
          <a:xfrm rot="1503710">
            <a:off x="9744075" y="-609600"/>
            <a:ext cx="1328738" cy="2081213"/>
          </a:xfrm>
          <a:prstGeom prst="rect">
            <a:avLst/>
          </a:prstGeom>
          <a:noFill/>
          <a:ln w="9525">
            <a:noFill/>
          </a:ln>
        </p:spPr>
      </p:pic>
      <p:sp>
        <p:nvSpPr>
          <p:cNvPr id="158725" name="左箭头 158724">
            <a:hlinkClick r:id="rId3" action="ppaction://hlinksldjump"/>
          </p:cNvPr>
          <p:cNvSpPr/>
          <p:nvPr/>
        </p:nvSpPr>
        <p:spPr>
          <a:xfrm>
            <a:off x="9696450" y="6310313"/>
            <a:ext cx="936625" cy="547687"/>
          </a:xfrm>
          <a:prstGeom prst="leftArrow">
            <a:avLst>
              <a:gd name="adj1" fmla="val 50000"/>
              <a:gd name="adj2" fmla="val 42753"/>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r>
              <a:rPr lang="zh-CN" altLang="en-US" dirty="0">
                <a:latin typeface="Arial" panose="020B0604020202020204" pitchFamily="34" charset="0"/>
              </a:rPr>
              <a:t>目录</a:t>
            </a:r>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1"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7" name="文本框 6"/>
          <p:cNvSpPr txBox="1"/>
          <p:nvPr/>
        </p:nvSpPr>
        <p:spPr>
          <a:xfrm>
            <a:off x="762000" y="550413"/>
            <a:ext cx="11041762" cy="1815882"/>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4. M: Thank you for the wonderful party.</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    W: __________.</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A. Not at all 			B. Thank you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C. You’re great 		D. I’m glad you enjoy it</a:t>
            </a:r>
            <a:endParaRPr lang="en-US" altLang="zh-CN" sz="2800" b="1" dirty="0">
              <a:latin typeface="微软雅黑" panose="020B0503020204020204" pitchFamily="34" charset="-122"/>
              <a:ea typeface="微软雅黑" panose="020B0503020204020204" pitchFamily="34" charset="-122"/>
            </a:endParaRPr>
          </a:p>
        </p:txBody>
      </p:sp>
      <p:sp>
        <p:nvSpPr>
          <p:cNvPr id="11" name="文本框 10"/>
          <p:cNvSpPr txBox="1"/>
          <p:nvPr/>
        </p:nvSpPr>
        <p:spPr>
          <a:xfrm>
            <a:off x="2447672" y="1036374"/>
            <a:ext cx="630862"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解析：通读全篇对话，我们可以得知说话人是在感谢对方邀请其参加了晚会，</a:t>
            </a:r>
            <a:endParaRPr lang="zh-CN" altLang="en-US" sz="2400" dirty="0">
              <a:latin typeface="微软雅黑" panose="020B0503020204020204" pitchFamily="34" charset="-122"/>
              <a:ea typeface="微软雅黑" panose="020B0503020204020204" pitchFamily="34" charset="-122"/>
            </a:endParaRPr>
          </a:p>
          <a:p>
            <a:r>
              <a:rPr lang="zh-CN" altLang="en-US" sz="2400" dirty="0">
                <a:latin typeface="微软雅黑" panose="020B0503020204020204" pitchFamily="34" charset="-122"/>
                <a:ea typeface="微软雅黑" panose="020B0503020204020204" pitchFamily="34" charset="-122"/>
              </a:rPr>
              <a:t>因此D项“I’m glad you enjoy it（很高兴你喜欢）”最符合西方人接受感</a:t>
            </a:r>
            <a:endParaRPr lang="zh-CN" altLang="en-US" sz="2400" dirty="0">
              <a:latin typeface="微软雅黑" panose="020B0503020204020204" pitchFamily="34" charset="-122"/>
              <a:ea typeface="微软雅黑" panose="020B0503020204020204" pitchFamily="34" charset="-122"/>
            </a:endParaRPr>
          </a:p>
          <a:p>
            <a:r>
              <a:rPr lang="zh-CN" altLang="en-US" sz="2400" dirty="0">
                <a:latin typeface="微软雅黑" panose="020B0503020204020204" pitchFamily="34" charset="-122"/>
                <a:ea typeface="微软雅黑" panose="020B0503020204020204" pitchFamily="34" charset="-122"/>
              </a:rPr>
              <a:t>谢时的习惯表达。故选D。</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421644"/>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1"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7" name="文本框 6"/>
          <p:cNvSpPr txBox="1"/>
          <p:nvPr/>
        </p:nvSpPr>
        <p:spPr>
          <a:xfrm>
            <a:off x="463312" y="828844"/>
            <a:ext cx="11655242" cy="2246769"/>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5. M: How about going to “Garden” for dinner?</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    W: __________. It’s a long time since we met last time.</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    M: OK, let’s go.</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A. Thank you 		B. But I’m not free now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C. Well done 		D. Good idea</a:t>
            </a:r>
            <a:endParaRPr lang="en-US" altLang="zh-CN" sz="2800" b="1" dirty="0">
              <a:latin typeface="微软雅黑" panose="020B0503020204020204" pitchFamily="34" charset="-122"/>
              <a:ea typeface="微软雅黑" panose="020B0503020204020204" pitchFamily="34" charset="-122"/>
            </a:endParaRPr>
          </a:p>
        </p:txBody>
      </p:sp>
      <p:sp>
        <p:nvSpPr>
          <p:cNvPr id="11" name="文本框 10"/>
          <p:cNvSpPr txBox="1"/>
          <p:nvPr/>
        </p:nvSpPr>
        <p:spPr>
          <a:xfrm>
            <a:off x="1979019" y="1297984"/>
            <a:ext cx="2303570"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通读全篇对话，我们可以得知这是关于提建议的对话。根据“OK, let’s go”可知，提议得到了赞成。故选D。</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ISPRING_ULTRA_SCORM_COURSE_ID" val="9EC399C7-26C4-439D-AD76-D9E6D725E172"/>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SCORM_ENDPOINT" val="&lt;endpoint&gt;&lt;enable&gt;0&lt;/enable&gt;&lt;lrs&gt;http://&lt;/lrs&gt;&lt;auth&gt;0&lt;/auth&gt;&lt;login&gt;&lt;/login&gt;&lt;password&gt;&lt;/password&gt;&lt;key&gt;&lt;/key&gt;&lt;name&gt;&lt;/name&gt;&lt;email&gt;&lt;/email&gt;&lt;/endpoint&gt;&#10;"/>
  <p:tag name="ISPRING_PRESENTATION_TITLE" val="扁平化创意教师说课教育培训课件PPT模板"/>
  <p:tag name="KSO_WPP_MARK_KEY" val="ea3742cf-ebea-443c-bcd9-bd2648bc2264"/>
  <p:tag name="COMMONDATA" val="eyJoZGlkIjoiMjhjNGUxNWFjMjhlNDdjNWVkN2JmMzA2Y2JjZmYzMTUifQ=="/>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23180</Words>
  <Application>WPS 演示</Application>
  <PresentationFormat>宽屏</PresentationFormat>
  <Paragraphs>992</Paragraphs>
  <Slides>74</Slides>
  <Notes>15</Notes>
  <HiddenSlides>9</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74</vt:i4>
      </vt:variant>
    </vt:vector>
  </HeadingPairs>
  <TitlesOfParts>
    <vt:vector size="88" baseType="lpstr">
      <vt:lpstr>Arial</vt:lpstr>
      <vt:lpstr>宋体</vt:lpstr>
      <vt:lpstr>Wingdings</vt:lpstr>
      <vt:lpstr>Raleway Light</vt:lpstr>
      <vt:lpstr>微软雅黑</vt:lpstr>
      <vt:lpstr>Calibri</vt:lpstr>
      <vt:lpstr>Lato Light</vt:lpstr>
      <vt:lpstr>Lato Regular</vt:lpstr>
      <vt:lpstr>Segoe Print</vt:lpstr>
      <vt:lpstr>方正粗黑宋简体</vt:lpstr>
      <vt:lpstr>Arial Unicode MS</vt:lpstr>
      <vt:lpstr>等线</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扁平化创意教师说课教育培训课件PPT模板</dc:title>
  <dc:creator>dell</dc:creator>
  <cp:lastModifiedBy>Administrator</cp:lastModifiedBy>
  <cp:revision>1056</cp:revision>
  <dcterms:created xsi:type="dcterms:W3CDTF">2016-10-04T09:02:00Z</dcterms:created>
  <dcterms:modified xsi:type="dcterms:W3CDTF">2023-03-23T07:56:28Z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2052-12.1.0.16250</vt:lpwstr>
  </property>
  <property fmtid="{D5CDD505-2E9C-101B-9397-08002B2CF9AE}" pid="3" name="ICV">
    <vt:lpwstr>B08F4ACB6BD64B0CBB29D37F0ABFAED9</vt:lpwstr>
  </property>
</Properties>
</file>