
<file path=[Content_Types].xml><?xml version="1.0" encoding="utf-8"?>
<Types xmlns="http://schemas.openxmlformats.org/package/2006/content-types">
  <Default Extension="emf" ContentType="image/x-emf"/>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handoutMasterIdLst>
    <p:handoutMasterId r:id="rId80"/>
  </p:handoutMasterIdLst>
  <p:sldIdLst>
    <p:sldId id="869" r:id="rId3"/>
    <p:sldId id="1162" r:id="rId5"/>
    <p:sldId id="946" r:id="rId6"/>
    <p:sldId id="943" r:id="rId7"/>
    <p:sldId id="1086" r:id="rId8"/>
    <p:sldId id="1087" r:id="rId9"/>
    <p:sldId id="1088" r:id="rId10"/>
    <p:sldId id="1089" r:id="rId11"/>
    <p:sldId id="1090" r:id="rId12"/>
    <p:sldId id="1091" r:id="rId13"/>
    <p:sldId id="944" r:id="rId14"/>
    <p:sldId id="1093" r:id="rId15"/>
    <p:sldId id="1094" r:id="rId16"/>
    <p:sldId id="1095" r:id="rId17"/>
    <p:sldId id="1096" r:id="rId18"/>
    <p:sldId id="1097" r:id="rId19"/>
    <p:sldId id="1098" r:id="rId20"/>
    <p:sldId id="1099" r:id="rId21"/>
    <p:sldId id="1100" r:id="rId22"/>
    <p:sldId id="1101" r:id="rId23"/>
    <p:sldId id="1102" r:id="rId24"/>
    <p:sldId id="1114" r:id="rId25"/>
    <p:sldId id="945" r:id="rId26"/>
    <p:sldId id="1117" r:id="rId27"/>
    <p:sldId id="1116" r:id="rId28"/>
    <p:sldId id="1118" r:id="rId29"/>
    <p:sldId id="1119" r:id="rId30"/>
    <p:sldId id="1120" r:id="rId31"/>
    <p:sldId id="1123" r:id="rId32"/>
    <p:sldId id="1124" r:id="rId33"/>
    <p:sldId id="1125" r:id="rId34"/>
    <p:sldId id="1115" r:id="rId35"/>
    <p:sldId id="1126" r:id="rId36"/>
    <p:sldId id="1127" r:id="rId37"/>
    <p:sldId id="1128" r:id="rId38"/>
    <p:sldId id="1129" r:id="rId39"/>
    <p:sldId id="1130" r:id="rId40"/>
    <p:sldId id="1131" r:id="rId41"/>
    <p:sldId id="1132" r:id="rId42"/>
    <p:sldId id="1133" r:id="rId43"/>
    <p:sldId id="1134" r:id="rId44"/>
    <p:sldId id="1135" r:id="rId45"/>
    <p:sldId id="1136" r:id="rId46"/>
    <p:sldId id="1175" r:id="rId47"/>
    <p:sldId id="1176" r:id="rId48"/>
    <p:sldId id="1177" r:id="rId49"/>
    <p:sldId id="1178" r:id="rId50"/>
    <p:sldId id="947" r:id="rId51"/>
    <p:sldId id="1144" r:id="rId52"/>
    <p:sldId id="1145" r:id="rId53"/>
    <p:sldId id="1146" r:id="rId54"/>
    <p:sldId id="1147" r:id="rId55"/>
    <p:sldId id="1148" r:id="rId56"/>
    <p:sldId id="1149" r:id="rId57"/>
    <p:sldId id="979" r:id="rId58"/>
    <p:sldId id="1150" r:id="rId59"/>
    <p:sldId id="1151" r:id="rId60"/>
    <p:sldId id="1174" r:id="rId61"/>
    <p:sldId id="1163" r:id="rId62"/>
    <p:sldId id="1164" r:id="rId63"/>
    <p:sldId id="1165" r:id="rId64"/>
    <p:sldId id="1166" r:id="rId65"/>
    <p:sldId id="1167" r:id="rId66"/>
    <p:sldId id="1168" r:id="rId67"/>
    <p:sldId id="1169" r:id="rId68"/>
    <p:sldId id="1170" r:id="rId69"/>
    <p:sldId id="1171" r:id="rId70"/>
    <p:sldId id="1172" r:id="rId71"/>
    <p:sldId id="1173" r:id="rId72"/>
    <p:sldId id="1152" r:id="rId73"/>
    <p:sldId id="1153" r:id="rId74"/>
    <p:sldId id="1154" r:id="rId75"/>
    <p:sldId id="1156" r:id="rId76"/>
    <p:sldId id="1157" r:id="rId77"/>
    <p:sldId id="1158" r:id="rId78"/>
    <p:sldId id="935" r:id="rId79"/>
  </p:sldIdLst>
  <p:sldSz cx="12192000" cy="6858000"/>
  <p:notesSz cx="6858000" cy="9144000"/>
  <p:custDataLst>
    <p:tags r:id="rId85"/>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默认节" id="{98B43C17-AD12-431A-BBD5-8934384C4FA8}">
          <p14:sldIdLst>
            <p14:sldId id="869"/>
            <p14:sldId id="1162"/>
            <p14:sldId id="946"/>
            <p14:sldId id="943"/>
            <p14:sldId id="1086"/>
            <p14:sldId id="1087"/>
            <p14:sldId id="1088"/>
            <p14:sldId id="1089"/>
            <p14:sldId id="1090"/>
            <p14:sldId id="1091"/>
            <p14:sldId id="944"/>
            <p14:sldId id="1093"/>
            <p14:sldId id="1094"/>
            <p14:sldId id="1095"/>
            <p14:sldId id="1096"/>
            <p14:sldId id="1097"/>
            <p14:sldId id="1098"/>
            <p14:sldId id="1099"/>
            <p14:sldId id="1100"/>
            <p14:sldId id="1101"/>
            <p14:sldId id="1102"/>
            <p14:sldId id="1114"/>
            <p14:sldId id="945"/>
            <p14:sldId id="1117"/>
            <p14:sldId id="1116"/>
            <p14:sldId id="1118"/>
            <p14:sldId id="1119"/>
            <p14:sldId id="1120"/>
            <p14:sldId id="1123"/>
            <p14:sldId id="1124"/>
            <p14:sldId id="1125"/>
            <p14:sldId id="1115"/>
            <p14:sldId id="1126"/>
            <p14:sldId id="1127"/>
            <p14:sldId id="1128"/>
            <p14:sldId id="1129"/>
            <p14:sldId id="1130"/>
            <p14:sldId id="1131"/>
            <p14:sldId id="1132"/>
            <p14:sldId id="1133"/>
            <p14:sldId id="1134"/>
            <p14:sldId id="1135"/>
            <p14:sldId id="1136"/>
            <p14:sldId id="1175"/>
            <p14:sldId id="1176"/>
            <p14:sldId id="1177"/>
            <p14:sldId id="1178"/>
            <p14:sldId id="947"/>
            <p14:sldId id="1144"/>
            <p14:sldId id="1145"/>
            <p14:sldId id="1146"/>
            <p14:sldId id="1147"/>
            <p14:sldId id="1148"/>
            <p14:sldId id="1149"/>
            <p14:sldId id="979"/>
            <p14:sldId id="1150"/>
            <p14:sldId id="1151"/>
            <p14:sldId id="1174"/>
            <p14:sldId id="1163"/>
            <p14:sldId id="1164"/>
            <p14:sldId id="1165"/>
            <p14:sldId id="1166"/>
            <p14:sldId id="1167"/>
            <p14:sldId id="1168"/>
            <p14:sldId id="1169"/>
            <p14:sldId id="1170"/>
            <p14:sldId id="1171"/>
            <p14:sldId id="1172"/>
            <p14:sldId id="1173"/>
            <p14:sldId id="1152"/>
            <p14:sldId id="1153"/>
            <p14:sldId id="1154"/>
            <p14:sldId id="1156"/>
            <p14:sldId id="1157"/>
            <p14:sldId id="1158"/>
            <p14:sldId id="935"/>
          </p14:sldIdLst>
        </p14:section>
      </p14:sectionLst>
    </p:ext>
    <p:ext uri="{EFAFB233-063F-42B5-8137-9DF3F51BA10A}">
      <p15:sldGuideLst xmlns:p15="http://schemas.microsoft.com/office/powerpoint/2012/main">
        <p15:guide id="1" orient="horz" pos="2111" userDrawn="1">
          <p15:clr>
            <a:srgbClr val="A4A3A4"/>
          </p15:clr>
        </p15:guide>
        <p15:guide id="2" pos="576" userDrawn="1">
          <p15:clr>
            <a:srgbClr val="A4A3A4"/>
          </p15:clr>
        </p15:guide>
        <p15:guide id="3" pos="7004" userDrawn="1">
          <p15:clr>
            <a:srgbClr val="A4A3A4"/>
          </p15:clr>
        </p15:guide>
        <p15:guide id="4" pos="3771"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foggy vole" initials="fv"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3FDC1"/>
    <a:srgbClr val="DBCEEF"/>
    <a:srgbClr val="8064A2"/>
    <a:srgbClr val="9BBB59"/>
    <a:srgbClr val="EAD5D5"/>
    <a:srgbClr val="FFFFFF"/>
    <a:srgbClr val="505761"/>
    <a:srgbClr val="76D3C8"/>
    <a:srgbClr val="808B90"/>
    <a:srgbClr val="E1F4F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26" autoAdjust="0"/>
    <p:restoredTop sz="96763" autoAdjust="0"/>
  </p:normalViewPr>
  <p:slideViewPr>
    <p:cSldViewPr snapToGrid="0" showGuides="1">
      <p:cViewPr varScale="1">
        <p:scale>
          <a:sx n="60" d="100"/>
          <a:sy n="60" d="100"/>
        </p:scale>
        <p:origin x="78" y="1086"/>
      </p:cViewPr>
      <p:guideLst>
        <p:guide orient="horz" pos="2111"/>
        <p:guide pos="576"/>
        <p:guide pos="7004"/>
        <p:guide pos="3771"/>
      </p:guideLst>
    </p:cSldViewPr>
  </p:slideViewPr>
  <p:notesTextViewPr>
    <p:cViewPr>
      <p:scale>
        <a:sx n="1" d="1"/>
        <a:sy n="1" d="1"/>
      </p:scale>
      <p:origin x="0" y="0"/>
    </p:cViewPr>
  </p:notesTextViewPr>
  <p:sorterViewPr>
    <p:cViewPr>
      <p:scale>
        <a:sx n="50" d="100"/>
        <a:sy n="50" d="100"/>
      </p:scale>
      <p:origin x="0" y="0"/>
    </p:cViewPr>
  </p:sorterViewPr>
  <p:notesViewPr>
    <p:cSldViewPr snapToGrid="0">
      <p:cViewPr varScale="1">
        <p:scale>
          <a:sx n="96" d="100"/>
          <a:sy n="96" d="100"/>
        </p:scale>
        <p:origin x="4022" y="62"/>
      </p:cViewPr>
      <p:guideLst/>
    </p:cSldViewPr>
  </p:notes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5" Type="http://schemas.openxmlformats.org/officeDocument/2006/relationships/tags" Target="tags/tag84.xml"/><Relationship Id="rId84" Type="http://schemas.openxmlformats.org/officeDocument/2006/relationships/commentAuthors" Target="commentAuthors.xml"/><Relationship Id="rId83" Type="http://schemas.openxmlformats.org/officeDocument/2006/relationships/tableStyles" Target="tableStyles.xml"/><Relationship Id="rId82" Type="http://schemas.openxmlformats.org/officeDocument/2006/relationships/viewProps" Target="viewProps.xml"/><Relationship Id="rId81" Type="http://schemas.openxmlformats.org/officeDocument/2006/relationships/presProps" Target="presProps.xml"/><Relationship Id="rId80" Type="http://schemas.openxmlformats.org/officeDocument/2006/relationships/handoutMaster" Target="handoutMasters/handoutMaster1.xml"/><Relationship Id="rId8" Type="http://schemas.openxmlformats.org/officeDocument/2006/relationships/slide" Target="slides/slide5.xml"/><Relationship Id="rId79" Type="http://schemas.openxmlformats.org/officeDocument/2006/relationships/slide" Target="slides/slide76.xml"/><Relationship Id="rId78" Type="http://schemas.openxmlformats.org/officeDocument/2006/relationships/slide" Target="slides/slide75.xml"/><Relationship Id="rId77" Type="http://schemas.openxmlformats.org/officeDocument/2006/relationships/slide" Target="slides/slide74.xml"/><Relationship Id="rId76" Type="http://schemas.openxmlformats.org/officeDocument/2006/relationships/slide" Target="slides/slide73.xml"/><Relationship Id="rId75" Type="http://schemas.openxmlformats.org/officeDocument/2006/relationships/slide" Target="slides/slide72.xml"/><Relationship Id="rId74" Type="http://schemas.openxmlformats.org/officeDocument/2006/relationships/slide" Target="slides/slide71.xml"/><Relationship Id="rId73" Type="http://schemas.openxmlformats.org/officeDocument/2006/relationships/slide" Target="slides/slide70.xml"/><Relationship Id="rId72" Type="http://schemas.openxmlformats.org/officeDocument/2006/relationships/slide" Target="slides/slide69.xml"/><Relationship Id="rId71" Type="http://schemas.openxmlformats.org/officeDocument/2006/relationships/slide" Target="slides/slide68.xml"/><Relationship Id="rId70" Type="http://schemas.openxmlformats.org/officeDocument/2006/relationships/slide" Target="slides/slide67.xml"/><Relationship Id="rId7" Type="http://schemas.openxmlformats.org/officeDocument/2006/relationships/slide" Target="slides/slide4.xml"/><Relationship Id="rId69" Type="http://schemas.openxmlformats.org/officeDocument/2006/relationships/slide" Target="slides/slide66.xml"/><Relationship Id="rId68" Type="http://schemas.openxmlformats.org/officeDocument/2006/relationships/slide" Target="slides/slide65.xml"/><Relationship Id="rId67" Type="http://schemas.openxmlformats.org/officeDocument/2006/relationships/slide" Target="slides/slide64.xml"/><Relationship Id="rId66" Type="http://schemas.openxmlformats.org/officeDocument/2006/relationships/slide" Target="slides/slide63.xml"/><Relationship Id="rId65" Type="http://schemas.openxmlformats.org/officeDocument/2006/relationships/slide" Target="slides/slide62.xml"/><Relationship Id="rId64" Type="http://schemas.openxmlformats.org/officeDocument/2006/relationships/slide" Target="slides/slide61.xml"/><Relationship Id="rId63" Type="http://schemas.openxmlformats.org/officeDocument/2006/relationships/slide" Target="slides/slide60.xml"/><Relationship Id="rId62" Type="http://schemas.openxmlformats.org/officeDocument/2006/relationships/slide" Target="slides/slide59.xml"/><Relationship Id="rId61" Type="http://schemas.openxmlformats.org/officeDocument/2006/relationships/slide" Target="slides/slide58.xml"/><Relationship Id="rId60" Type="http://schemas.openxmlformats.org/officeDocument/2006/relationships/slide" Target="slides/slide57.xml"/><Relationship Id="rId6" Type="http://schemas.openxmlformats.org/officeDocument/2006/relationships/slide" Target="slides/slide3.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2.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FB5DA01-5725-4565-AABC-8FE5819D2A4D}" type="datetimeFigureOut">
              <a:rPr lang="en-US" smtClean="0"/>
            </a:fld>
            <a:endParaRPr lang="en-US"/>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2A2FD400-F377-411D-8739-32941D9653EB}" type="slidenum">
              <a:rPr lang="en-US" smtClean="0"/>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F3417B8-E5B5-4E6C-A596-CC3F176EEFB8}" type="datetimeFigureOut">
              <a:rPr lang="en-US" smtClean="0"/>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3FC8AAC-8937-42B5-AC60-E6AFF71671E4}" type="slidenum">
              <a:rPr lang="en-US" smtClean="0"/>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8.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0.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6.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8.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3.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5.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幻灯片图像占位符 1"/>
          <p:cNvSpPr>
            <a:spLocks noGrp="1" noRot="1" noChangeAspect="1" noTextEdit="1"/>
          </p:cNvSpPr>
          <p:nvPr>
            <p:ph type="sldImg"/>
          </p:nvPr>
        </p:nvSpPr>
        <p:spPr>
          <a:ln>
            <a:solidFill>
              <a:srgbClr val="000000">
                <a:alpha val="100000"/>
              </a:srgbClr>
            </a:solidFill>
            <a:miter lim="800000"/>
          </a:ln>
        </p:spPr>
      </p:sp>
      <p:sp>
        <p:nvSpPr>
          <p:cNvPr id="77827" name="备注占位符 2"/>
          <p:cNvSpPr>
            <a:spLocks noGrp="1"/>
          </p:cNvSpPr>
          <p:nvPr>
            <p:ph type="body" idx="1"/>
          </p:nvPr>
        </p:nvSpPr>
        <p:spPr>
          <a:noFill/>
          <a:ln>
            <a:noFill/>
          </a:ln>
        </p:spPr>
        <p:txBody>
          <a:bodyPr wrap="square" lIns="91440" tIns="45720" rIns="91440" bIns="45720" anchor="t"/>
          <a:lstStyle/>
          <a:p>
            <a:pPr lvl="0"/>
            <a:endParaRPr lang="zh-CN" altLang="en-US" dirty="0"/>
          </a:p>
        </p:txBody>
      </p:sp>
      <p:sp>
        <p:nvSpPr>
          <p:cNvPr id="4" name="灯片编号占位符 3"/>
          <p:cNvSpPr txBox="1">
            <a:spLocks noGrp="1"/>
          </p:cNvSpPr>
          <p:nvPr>
            <p:ph type="sldNum" sz="quarter"/>
          </p:nvPr>
        </p:nvSpPr>
        <p:spPr>
          <a:noFill/>
        </p:spPr>
        <p:txBody>
          <a:bodyPr lIns="91440" tIns="45720" rIns="91440" bIns="45720" rtlCol="0" anchor="b"/>
          <a:lstStyle/>
          <a:p>
            <a:pPr lvl="0" algn="r" eaLnBrk="1" hangingPunct="1"/>
            <a:fld id="{9A0DB2DC-4C9A-4742-B13C-FB6460FD3503}" type="slidenum">
              <a:rPr lang="id-ID" altLang="zh-CN" sz="1200" dirty="0">
                <a:latin typeface="Calibri" panose="020F0502020204030204" charset="0"/>
              </a:rPr>
            </a:fld>
            <a:endParaRPr lang="id-ID" altLang="zh-CN" sz="1200" dirty="0">
              <a:latin typeface="Calibri" panose="020F0502020204030204"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D256B7-82AA-4FE7-9486-F80F2B740CED}" type="slidenum">
              <a:rPr lang="id-ID" smtClean="0"/>
            </a:fld>
            <a:endParaRPr lang="id-ID"/>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D256B7-82AA-4FE7-9486-F80F2B740CED}" type="slidenum">
              <a:rPr lang="id-ID" smtClean="0"/>
            </a:fld>
            <a:endParaRPr lang="id-ID"/>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746" name="幻灯片图像占位符 1"/>
          <p:cNvSpPr>
            <a:spLocks noGrp="1" noRot="1" noChangeAspect="1" noTextEdit="1"/>
          </p:cNvSpPr>
          <p:nvPr>
            <p:ph type="sldImg"/>
          </p:nvPr>
        </p:nvSpPr>
        <p:spPr>
          <a:ln>
            <a:solidFill>
              <a:srgbClr val="000000">
                <a:alpha val="100000"/>
              </a:srgbClr>
            </a:solidFill>
            <a:miter lim="800000"/>
          </a:ln>
        </p:spPr>
      </p:sp>
      <p:sp>
        <p:nvSpPr>
          <p:cNvPr id="159747" name="备注占位符 2"/>
          <p:cNvSpPr>
            <a:spLocks noGrp="1"/>
          </p:cNvSpPr>
          <p:nvPr>
            <p:ph type="body" idx="1"/>
          </p:nvPr>
        </p:nvSpPr>
        <p:spPr>
          <a:noFill/>
          <a:ln>
            <a:noFill/>
          </a:ln>
        </p:spPr>
        <p:txBody>
          <a:bodyPr wrap="square" lIns="91440" tIns="45720" rIns="91440" bIns="45720" anchor="t"/>
          <a:lstStyle/>
          <a:p>
            <a:pPr lvl="0"/>
            <a:endParaRPr lang="zh-CN" altLang="en-US" dirty="0"/>
          </a:p>
        </p:txBody>
      </p:sp>
      <p:sp>
        <p:nvSpPr>
          <p:cNvPr id="4" name="灯片编号占位符 3"/>
          <p:cNvSpPr txBox="1">
            <a:spLocks noGrp="1"/>
          </p:cNvSpPr>
          <p:nvPr/>
        </p:nvSpPr>
        <p:spPr>
          <a:xfrm>
            <a:off x="3884613" y="8685213"/>
            <a:ext cx="2971800" cy="457200"/>
          </a:xfrm>
          <a:prstGeom prst="rect">
            <a:avLst/>
          </a:prstGeom>
          <a:noFill/>
        </p:spPr>
        <p:txBody>
          <a:bodyPr vert="horz" lIns="91440" tIns="45720" rIns="91440" bIns="45720" rtlCol="0" anchor="b"/>
          <a:lstStyle/>
          <a:p>
            <a:pPr lvl="0" algn="r" eaLnBrk="1" hangingPunct="1"/>
            <a:fld id="{9A0DB2DC-4C9A-4742-B13C-FB6460FD3503}" type="slidenum">
              <a:rPr lang="id-ID" altLang="zh-CN" sz="1200" dirty="0">
                <a:latin typeface="Calibri" panose="020F0502020204030204" charset="0"/>
              </a:rPr>
            </a:fld>
            <a:endParaRPr lang="id-ID" altLang="zh-CN" sz="1200" dirty="0">
              <a:latin typeface="Calibri" panose="020F050202020403020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3FC8AAC-8937-42B5-AC60-E6AFF71671E4}" type="slidenum">
              <a:rPr lang="en-US" smtClean="0"/>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D256B7-82AA-4FE7-9486-F80F2B740CED}" type="slidenum">
              <a:rPr lang="id-ID" smtClean="0"/>
            </a:fld>
            <a:endParaRPr lang="id-ID"/>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D256B7-82AA-4FE7-9486-F80F2B740CED}" type="slidenum">
              <a:rPr lang="id-ID" smtClean="0"/>
            </a:fld>
            <a:endParaRPr lang="id-ID"/>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D256B7-82AA-4FE7-9486-F80F2B740CED}" type="slidenum">
              <a:rPr lang="id-ID" smtClean="0"/>
            </a:fld>
            <a:endParaRPr lang="id-ID"/>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D256B7-82AA-4FE7-9486-F80F2B740CED}" type="slidenum">
              <a:rPr lang="id-ID" smtClean="0"/>
            </a:fld>
            <a:endParaRPr lang="id-ID"/>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D256B7-82AA-4FE7-9486-F80F2B740CED}" type="slidenum">
              <a:rPr lang="id-ID" smtClean="0"/>
            </a:fld>
            <a:endParaRPr lang="id-ID"/>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D256B7-82AA-4FE7-9486-F80F2B740CED}" type="slidenum">
              <a:rPr lang="id-ID" smtClean="0"/>
            </a:fld>
            <a:endParaRPr lang="id-ID"/>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D256B7-82AA-4FE7-9486-F80F2B740CED}" type="slidenum">
              <a:rPr lang="id-ID" smtClean="0"/>
            </a:fld>
            <a:endParaRPr lang="id-ID"/>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8"/>
            <a:ext cx="10363200" cy="1470025"/>
          </a:xfrm>
        </p:spPr>
        <p:txBody>
          <a:bodyPr/>
          <a:lstStyle/>
          <a:p>
            <a:r>
              <a:rPr lang="zh-CN" altLang="en-US"/>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22A5DADB-2AE5-4A83-B4C0-0DB768112B53}" type="datetime1">
              <a:rPr lang="id-ID" altLang="zh-CN" smtClean="0"/>
            </a:fld>
            <a:endParaRPr lang="en-US"/>
          </a:p>
        </p:txBody>
      </p:sp>
      <p:sp>
        <p:nvSpPr>
          <p:cNvPr id="5" name="页脚占位符 4"/>
          <p:cNvSpPr>
            <a:spLocks noGrp="1"/>
          </p:cNvSpPr>
          <p:nvPr>
            <p:ph type="ftr" sz="quarter" idx="11"/>
          </p:nvPr>
        </p:nvSpPr>
        <p:spPr/>
        <p:txBody>
          <a:bodyPr/>
          <a:lstStyle/>
          <a:p>
            <a:r>
              <a:rPr lang="en-US"/>
              <a:t>Startup Presentation</a:t>
            </a:r>
            <a:endParaRPr lang="en-US"/>
          </a:p>
        </p:txBody>
      </p:sp>
      <p:sp>
        <p:nvSpPr>
          <p:cNvPr id="6" name="灯片编号占位符 5"/>
          <p:cNvSpPr>
            <a:spLocks noGrp="1"/>
          </p:cNvSpPr>
          <p:nvPr>
            <p:ph type="sldNum" sz="quarter" idx="12"/>
          </p:nvPr>
        </p:nvSpPr>
        <p:spPr/>
        <p:txBody>
          <a:bodyPr/>
          <a:lstStyle/>
          <a:p>
            <a:fld id="{879EF9BB-81F1-401D-AA19-680A8E0D7F6D}" type="slidenum">
              <a:rPr lang="en-US" smtClean="0"/>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B86A5625-ABE0-4648-8BE3-3CCAD31BD75F}" type="datetime1">
              <a:rPr lang="id-ID" altLang="zh-CN" smtClean="0"/>
            </a:fld>
            <a:endParaRPr lang="en-US"/>
          </a:p>
        </p:txBody>
      </p:sp>
      <p:sp>
        <p:nvSpPr>
          <p:cNvPr id="5" name="页脚占位符 4"/>
          <p:cNvSpPr>
            <a:spLocks noGrp="1"/>
          </p:cNvSpPr>
          <p:nvPr>
            <p:ph type="ftr" sz="quarter" idx="11"/>
          </p:nvPr>
        </p:nvSpPr>
        <p:spPr/>
        <p:txBody>
          <a:bodyPr/>
          <a:lstStyle/>
          <a:p>
            <a:r>
              <a:rPr lang="en-US"/>
              <a:t>Startup Presentation</a:t>
            </a:r>
            <a:endParaRPr lang="en-US"/>
          </a:p>
        </p:txBody>
      </p:sp>
      <p:sp>
        <p:nvSpPr>
          <p:cNvPr id="6" name="灯片编号占位符 5"/>
          <p:cNvSpPr>
            <a:spLocks noGrp="1"/>
          </p:cNvSpPr>
          <p:nvPr>
            <p:ph type="sldNum" sz="quarter" idx="12"/>
          </p:nvPr>
        </p:nvSpPr>
        <p:spPr/>
        <p:txBody>
          <a:bodyPr/>
          <a:lstStyle/>
          <a:p>
            <a:fld id="{879EF9BB-81F1-401D-AA19-680A8E0D7F6D}" type="slidenum">
              <a:rPr lang="en-US" smtClean="0"/>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11785600" y="274641"/>
            <a:ext cx="3657600" cy="5851525"/>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12800" y="274641"/>
            <a:ext cx="10769600" cy="5851525"/>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CD996EF8-52D5-4FA0-AEE2-D901311C1926}" type="datetime1">
              <a:rPr lang="id-ID" altLang="zh-CN" smtClean="0"/>
            </a:fld>
            <a:endParaRPr lang="en-US"/>
          </a:p>
        </p:txBody>
      </p:sp>
      <p:sp>
        <p:nvSpPr>
          <p:cNvPr id="5" name="页脚占位符 4"/>
          <p:cNvSpPr>
            <a:spLocks noGrp="1"/>
          </p:cNvSpPr>
          <p:nvPr>
            <p:ph type="ftr" sz="quarter" idx="11"/>
          </p:nvPr>
        </p:nvSpPr>
        <p:spPr/>
        <p:txBody>
          <a:bodyPr/>
          <a:lstStyle/>
          <a:p>
            <a:r>
              <a:rPr lang="en-US"/>
              <a:t>Startup Presentation</a:t>
            </a:r>
            <a:endParaRPr lang="en-US"/>
          </a:p>
        </p:txBody>
      </p:sp>
      <p:sp>
        <p:nvSpPr>
          <p:cNvPr id="6" name="灯片编号占位符 5"/>
          <p:cNvSpPr>
            <a:spLocks noGrp="1"/>
          </p:cNvSpPr>
          <p:nvPr>
            <p:ph type="sldNum" sz="quarter" idx="12"/>
          </p:nvPr>
        </p:nvSpPr>
        <p:spPr/>
        <p:txBody>
          <a:bodyPr/>
          <a:lstStyle/>
          <a:p>
            <a:fld id="{879EF9BB-81F1-401D-AA19-680A8E0D7F6D}" type="slidenum">
              <a:rPr lang="en-US" smtClean="0"/>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0B22B32A-9FFD-4A71-A3E8-A0E0DBB7AB02}" type="datetime1">
              <a:rPr lang="id-ID" altLang="zh-CN" smtClean="0"/>
            </a:fld>
            <a:endParaRPr lang="id-ID"/>
          </a:p>
        </p:txBody>
      </p:sp>
      <p:sp>
        <p:nvSpPr>
          <p:cNvPr id="4" name="页脚占位符 3"/>
          <p:cNvSpPr>
            <a:spLocks noGrp="1"/>
          </p:cNvSpPr>
          <p:nvPr>
            <p:ph type="ftr" sz="quarter" idx="11"/>
          </p:nvPr>
        </p:nvSpPr>
        <p:spPr/>
        <p:txBody>
          <a:bodyPr/>
          <a:lstStyle/>
          <a:p>
            <a:r>
              <a:rPr lang="id-ID"/>
              <a:t>Startup Presentation</a:t>
            </a:r>
            <a:endParaRPr lang="id-ID" dirty="0"/>
          </a:p>
        </p:txBody>
      </p:sp>
      <p:sp>
        <p:nvSpPr>
          <p:cNvPr id="5" name="灯片编号占位符 4"/>
          <p:cNvSpPr>
            <a:spLocks noGrp="1"/>
          </p:cNvSpPr>
          <p:nvPr>
            <p:ph type="sldNum" sz="quarter" idx="12"/>
          </p:nvPr>
        </p:nvSpPr>
        <p:spPr/>
        <p:txBody>
          <a:bodyPr/>
          <a:lstStyle/>
          <a:p>
            <a:fld id="{91E8FD7A-3E62-43BB-957C-4F665A7B8324}" type="slidenum">
              <a:rPr lang="id-ID" smtClean="0"/>
            </a:fld>
            <a:endParaRPr lang="id-ID"/>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8_Custom Layout">
    <p:spTree>
      <p:nvGrpSpPr>
        <p:cNvPr id="1" name=""/>
        <p:cNvGrpSpPr/>
        <p:nvPr/>
      </p:nvGrpSpPr>
      <p:grpSpPr>
        <a:xfrm>
          <a:off x="0" y="0"/>
          <a:ext cx="0" cy="0"/>
          <a:chOff x="0" y="0"/>
          <a:chExt cx="0" cy="0"/>
        </a:xfrm>
      </p:grpSpPr>
      <p:sp>
        <p:nvSpPr>
          <p:cNvPr id="10" name="Picture Placeholder 7"/>
          <p:cNvSpPr>
            <a:spLocks noGrp="1"/>
          </p:cNvSpPr>
          <p:nvPr>
            <p:ph type="pic" sz="quarter" idx="10" hasCustomPrompt="1"/>
          </p:nvPr>
        </p:nvSpPr>
        <p:spPr>
          <a:xfrm>
            <a:off x="0" y="0"/>
            <a:ext cx="12192000" cy="6858000"/>
          </a:xfrm>
        </p:spPr>
        <p:txBody>
          <a:bodyPr tIns="137160">
            <a:normAutofit/>
          </a:bodyPr>
          <a:lstStyle>
            <a:lvl1pPr>
              <a:defRPr sz="1200" b="0" baseline="0">
                <a:solidFill>
                  <a:schemeClr val="accent2"/>
                </a:solidFill>
              </a:defRPr>
            </a:lvl1pPr>
          </a:lstStyle>
          <a:p>
            <a:r>
              <a:rPr lang="en-US"/>
              <a:t>Drag &amp; Drop Here</a:t>
            </a:r>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3_Custom Layout">
    <p:spTree>
      <p:nvGrpSpPr>
        <p:cNvPr id="1" name=""/>
        <p:cNvGrpSpPr/>
        <p:nvPr/>
      </p:nvGrpSpPr>
      <p:grpSpPr>
        <a:xfrm>
          <a:off x="0" y="0"/>
          <a:ext cx="0" cy="0"/>
          <a:chOff x="0" y="0"/>
          <a:chExt cx="0" cy="0"/>
        </a:xfrm>
      </p:grpSpPr>
      <p:sp>
        <p:nvSpPr>
          <p:cNvPr id="17" name="Picture Placeholder 16"/>
          <p:cNvSpPr>
            <a:spLocks noGrp="1"/>
          </p:cNvSpPr>
          <p:nvPr>
            <p:ph type="pic" sz="quarter" idx="10" hasCustomPrompt="1"/>
          </p:nvPr>
        </p:nvSpPr>
        <p:spPr>
          <a:xfrm>
            <a:off x="9018710" y="1840989"/>
            <a:ext cx="2182690" cy="2182688"/>
          </a:xfrm>
          <a:custGeom>
            <a:avLst/>
            <a:gdLst>
              <a:gd name="connsiteX0" fmla="*/ 1091345 w 2182690"/>
              <a:gd name="connsiteY0" fmla="*/ 0 h 2182688"/>
              <a:gd name="connsiteX1" fmla="*/ 2182690 w 2182690"/>
              <a:gd name="connsiteY1" fmla="*/ 1091344 h 2182688"/>
              <a:gd name="connsiteX2" fmla="*/ 1091345 w 2182690"/>
              <a:gd name="connsiteY2" fmla="*/ 2182688 h 2182688"/>
              <a:gd name="connsiteX3" fmla="*/ 0 w 2182690"/>
              <a:gd name="connsiteY3" fmla="*/ 1091344 h 2182688"/>
              <a:gd name="connsiteX4" fmla="*/ 1091345 w 2182690"/>
              <a:gd name="connsiteY4" fmla="*/ 0 h 218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2690" h="2182688">
                <a:moveTo>
                  <a:pt x="1091345" y="0"/>
                </a:moveTo>
                <a:cubicBezTo>
                  <a:pt x="1694078" y="0"/>
                  <a:pt x="2182690" y="488611"/>
                  <a:pt x="2182690" y="1091344"/>
                </a:cubicBezTo>
                <a:cubicBezTo>
                  <a:pt x="2182690" y="1694077"/>
                  <a:pt x="1694078" y="2182688"/>
                  <a:pt x="1091345" y="2182688"/>
                </a:cubicBezTo>
                <a:cubicBezTo>
                  <a:pt x="488612" y="2182688"/>
                  <a:pt x="0" y="1694077"/>
                  <a:pt x="0" y="1091344"/>
                </a:cubicBezTo>
                <a:cubicBezTo>
                  <a:pt x="0" y="488611"/>
                  <a:pt x="488612" y="0"/>
                  <a:pt x="1091345" y="0"/>
                </a:cubicBez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6" name="Picture Placeholder 15"/>
          <p:cNvSpPr>
            <a:spLocks noGrp="1"/>
          </p:cNvSpPr>
          <p:nvPr>
            <p:ph type="pic" sz="quarter" idx="11" hasCustomPrompt="1"/>
          </p:nvPr>
        </p:nvSpPr>
        <p:spPr>
          <a:xfrm>
            <a:off x="6345592" y="1840989"/>
            <a:ext cx="2182690" cy="2182688"/>
          </a:xfrm>
          <a:custGeom>
            <a:avLst/>
            <a:gdLst>
              <a:gd name="connsiteX0" fmla="*/ 1091345 w 2182690"/>
              <a:gd name="connsiteY0" fmla="*/ 0 h 2182688"/>
              <a:gd name="connsiteX1" fmla="*/ 2182690 w 2182690"/>
              <a:gd name="connsiteY1" fmla="*/ 1091344 h 2182688"/>
              <a:gd name="connsiteX2" fmla="*/ 1091345 w 2182690"/>
              <a:gd name="connsiteY2" fmla="*/ 2182688 h 2182688"/>
              <a:gd name="connsiteX3" fmla="*/ 0 w 2182690"/>
              <a:gd name="connsiteY3" fmla="*/ 1091344 h 2182688"/>
              <a:gd name="connsiteX4" fmla="*/ 1091345 w 2182690"/>
              <a:gd name="connsiteY4" fmla="*/ 0 h 218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2690" h="2182688">
                <a:moveTo>
                  <a:pt x="1091345" y="0"/>
                </a:moveTo>
                <a:cubicBezTo>
                  <a:pt x="1694078" y="0"/>
                  <a:pt x="2182690" y="488611"/>
                  <a:pt x="2182690" y="1091344"/>
                </a:cubicBezTo>
                <a:cubicBezTo>
                  <a:pt x="2182690" y="1694077"/>
                  <a:pt x="1694078" y="2182688"/>
                  <a:pt x="1091345" y="2182688"/>
                </a:cubicBezTo>
                <a:cubicBezTo>
                  <a:pt x="488612" y="2182688"/>
                  <a:pt x="0" y="1694077"/>
                  <a:pt x="0" y="1091344"/>
                </a:cubicBezTo>
                <a:cubicBezTo>
                  <a:pt x="0" y="488611"/>
                  <a:pt x="488612" y="0"/>
                  <a:pt x="1091345" y="0"/>
                </a:cubicBez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5" name="Picture Placeholder 14"/>
          <p:cNvSpPr>
            <a:spLocks noGrp="1"/>
          </p:cNvSpPr>
          <p:nvPr>
            <p:ph type="pic" sz="quarter" idx="12" hasCustomPrompt="1"/>
          </p:nvPr>
        </p:nvSpPr>
        <p:spPr>
          <a:xfrm>
            <a:off x="3672473" y="1840989"/>
            <a:ext cx="2182690" cy="2182688"/>
          </a:xfrm>
          <a:custGeom>
            <a:avLst/>
            <a:gdLst>
              <a:gd name="connsiteX0" fmla="*/ 1091345 w 2182690"/>
              <a:gd name="connsiteY0" fmla="*/ 0 h 2182688"/>
              <a:gd name="connsiteX1" fmla="*/ 2182690 w 2182690"/>
              <a:gd name="connsiteY1" fmla="*/ 1091344 h 2182688"/>
              <a:gd name="connsiteX2" fmla="*/ 1091345 w 2182690"/>
              <a:gd name="connsiteY2" fmla="*/ 2182688 h 2182688"/>
              <a:gd name="connsiteX3" fmla="*/ 0 w 2182690"/>
              <a:gd name="connsiteY3" fmla="*/ 1091344 h 2182688"/>
              <a:gd name="connsiteX4" fmla="*/ 1091345 w 2182690"/>
              <a:gd name="connsiteY4" fmla="*/ 0 h 218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2690" h="2182688">
                <a:moveTo>
                  <a:pt x="1091345" y="0"/>
                </a:moveTo>
                <a:cubicBezTo>
                  <a:pt x="1694078" y="0"/>
                  <a:pt x="2182690" y="488611"/>
                  <a:pt x="2182690" y="1091344"/>
                </a:cubicBezTo>
                <a:cubicBezTo>
                  <a:pt x="2182690" y="1694077"/>
                  <a:pt x="1694078" y="2182688"/>
                  <a:pt x="1091345" y="2182688"/>
                </a:cubicBezTo>
                <a:cubicBezTo>
                  <a:pt x="488612" y="2182688"/>
                  <a:pt x="0" y="1694077"/>
                  <a:pt x="0" y="1091344"/>
                </a:cubicBezTo>
                <a:cubicBezTo>
                  <a:pt x="0" y="488611"/>
                  <a:pt x="488612" y="0"/>
                  <a:pt x="1091345" y="0"/>
                </a:cubicBez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4" name="Picture Placeholder 13"/>
          <p:cNvSpPr>
            <a:spLocks noGrp="1"/>
          </p:cNvSpPr>
          <p:nvPr>
            <p:ph type="pic" sz="quarter" idx="13" hasCustomPrompt="1"/>
          </p:nvPr>
        </p:nvSpPr>
        <p:spPr>
          <a:xfrm>
            <a:off x="999354" y="1840989"/>
            <a:ext cx="2182690" cy="2182688"/>
          </a:xfrm>
          <a:custGeom>
            <a:avLst/>
            <a:gdLst>
              <a:gd name="connsiteX0" fmla="*/ 1091345 w 2182690"/>
              <a:gd name="connsiteY0" fmla="*/ 0 h 2182688"/>
              <a:gd name="connsiteX1" fmla="*/ 2182690 w 2182690"/>
              <a:gd name="connsiteY1" fmla="*/ 1091344 h 2182688"/>
              <a:gd name="connsiteX2" fmla="*/ 1091345 w 2182690"/>
              <a:gd name="connsiteY2" fmla="*/ 2182688 h 2182688"/>
              <a:gd name="connsiteX3" fmla="*/ 0 w 2182690"/>
              <a:gd name="connsiteY3" fmla="*/ 1091344 h 2182688"/>
              <a:gd name="connsiteX4" fmla="*/ 1091345 w 2182690"/>
              <a:gd name="connsiteY4" fmla="*/ 0 h 218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2690" h="2182688">
                <a:moveTo>
                  <a:pt x="1091345" y="0"/>
                </a:moveTo>
                <a:cubicBezTo>
                  <a:pt x="1694078" y="0"/>
                  <a:pt x="2182690" y="488611"/>
                  <a:pt x="2182690" y="1091344"/>
                </a:cubicBezTo>
                <a:cubicBezTo>
                  <a:pt x="2182690" y="1694077"/>
                  <a:pt x="1694078" y="2182688"/>
                  <a:pt x="1091345" y="2182688"/>
                </a:cubicBezTo>
                <a:cubicBezTo>
                  <a:pt x="488612" y="2182688"/>
                  <a:pt x="0" y="1694077"/>
                  <a:pt x="0" y="1091344"/>
                </a:cubicBezTo>
                <a:cubicBezTo>
                  <a:pt x="0" y="488611"/>
                  <a:pt x="488612" y="0"/>
                  <a:pt x="1091345" y="0"/>
                </a:cubicBez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20" name="Oval 19"/>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21" name="TextBox 20"/>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fld>
            <a:endParaRPr lang="id-ID" sz="1400" b="1">
              <a:solidFill>
                <a:schemeClr val="bg1"/>
              </a:solidFill>
              <a:latin typeface="+mj-lt"/>
              <a:cs typeface="Raleway Light"/>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4_Custom Layout">
    <p:spTree>
      <p:nvGrpSpPr>
        <p:cNvPr id="1" name=""/>
        <p:cNvGrpSpPr/>
        <p:nvPr/>
      </p:nvGrpSpPr>
      <p:grpSpPr>
        <a:xfrm>
          <a:off x="0" y="0"/>
          <a:ext cx="0" cy="0"/>
          <a:chOff x="0" y="0"/>
          <a:chExt cx="0" cy="0"/>
        </a:xfrm>
      </p:grpSpPr>
      <p:sp>
        <p:nvSpPr>
          <p:cNvPr id="4" name="Picture Placeholder 3"/>
          <p:cNvSpPr>
            <a:spLocks noGrp="1"/>
          </p:cNvSpPr>
          <p:nvPr>
            <p:ph type="pic" sz="quarter" idx="10" hasCustomPrompt="1"/>
          </p:nvPr>
        </p:nvSpPr>
        <p:spPr>
          <a:xfrm>
            <a:off x="0" y="4922524"/>
            <a:ext cx="12192000" cy="1935477"/>
          </a:xfrm>
          <a:custGeom>
            <a:avLst/>
            <a:gdLst>
              <a:gd name="connsiteX0" fmla="*/ 0 w 12192000"/>
              <a:gd name="connsiteY0" fmla="*/ 0 h 1935477"/>
              <a:gd name="connsiteX1" fmla="*/ 12192000 w 12192000"/>
              <a:gd name="connsiteY1" fmla="*/ 0 h 1935477"/>
              <a:gd name="connsiteX2" fmla="*/ 12192000 w 12192000"/>
              <a:gd name="connsiteY2" fmla="*/ 1935477 h 1935477"/>
              <a:gd name="connsiteX3" fmla="*/ 0 w 12192000"/>
              <a:gd name="connsiteY3" fmla="*/ 1935477 h 1935477"/>
            </a:gdLst>
            <a:ahLst/>
            <a:cxnLst>
              <a:cxn ang="0">
                <a:pos x="connsiteX0" y="connsiteY0"/>
              </a:cxn>
              <a:cxn ang="0">
                <a:pos x="connsiteX1" y="connsiteY1"/>
              </a:cxn>
              <a:cxn ang="0">
                <a:pos x="connsiteX2" y="connsiteY2"/>
              </a:cxn>
              <a:cxn ang="0">
                <a:pos x="connsiteX3" y="connsiteY3"/>
              </a:cxn>
            </a:cxnLst>
            <a:rect l="l" t="t" r="r" b="b"/>
            <a:pathLst>
              <a:path w="12192000" h="1935477">
                <a:moveTo>
                  <a:pt x="0" y="0"/>
                </a:moveTo>
                <a:lnTo>
                  <a:pt x="12192000" y="0"/>
                </a:lnTo>
                <a:lnTo>
                  <a:pt x="12192000" y="1935477"/>
                </a:lnTo>
                <a:lnTo>
                  <a:pt x="0" y="1935477"/>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5_Custom Layout">
    <p:spTree>
      <p:nvGrpSpPr>
        <p:cNvPr id="1" name=""/>
        <p:cNvGrpSpPr/>
        <p:nvPr/>
      </p:nvGrpSpPr>
      <p:grpSpPr>
        <a:xfrm>
          <a:off x="0" y="0"/>
          <a:ext cx="0" cy="0"/>
          <a:chOff x="0" y="0"/>
          <a:chExt cx="0" cy="0"/>
        </a:xfrm>
      </p:grpSpPr>
      <p:sp>
        <p:nvSpPr>
          <p:cNvPr id="4" name="Picture Placeholder 3"/>
          <p:cNvSpPr>
            <a:spLocks noGrp="1"/>
          </p:cNvSpPr>
          <p:nvPr>
            <p:ph type="pic" sz="quarter" idx="10" hasCustomPrompt="1"/>
          </p:nvPr>
        </p:nvSpPr>
        <p:spPr>
          <a:xfrm>
            <a:off x="0" y="2502644"/>
            <a:ext cx="12192000" cy="2809430"/>
          </a:xfrm>
          <a:custGeom>
            <a:avLst/>
            <a:gdLst>
              <a:gd name="connsiteX0" fmla="*/ 0 w 12192000"/>
              <a:gd name="connsiteY0" fmla="*/ 0 h 2809430"/>
              <a:gd name="connsiteX1" fmla="*/ 12192000 w 12192000"/>
              <a:gd name="connsiteY1" fmla="*/ 0 h 2809430"/>
              <a:gd name="connsiteX2" fmla="*/ 12192000 w 12192000"/>
              <a:gd name="connsiteY2" fmla="*/ 2809430 h 2809430"/>
              <a:gd name="connsiteX3" fmla="*/ 0 w 12192000"/>
              <a:gd name="connsiteY3" fmla="*/ 2809430 h 2809430"/>
            </a:gdLst>
            <a:ahLst/>
            <a:cxnLst>
              <a:cxn ang="0">
                <a:pos x="connsiteX0" y="connsiteY0"/>
              </a:cxn>
              <a:cxn ang="0">
                <a:pos x="connsiteX1" y="connsiteY1"/>
              </a:cxn>
              <a:cxn ang="0">
                <a:pos x="connsiteX2" y="connsiteY2"/>
              </a:cxn>
              <a:cxn ang="0">
                <a:pos x="connsiteX3" y="connsiteY3"/>
              </a:cxn>
            </a:cxnLst>
            <a:rect l="l" t="t" r="r" b="b"/>
            <a:pathLst>
              <a:path w="12192000" h="2809430">
                <a:moveTo>
                  <a:pt x="0" y="0"/>
                </a:moveTo>
                <a:lnTo>
                  <a:pt x="12192000" y="0"/>
                </a:lnTo>
                <a:lnTo>
                  <a:pt x="12192000" y="2809430"/>
                </a:lnTo>
                <a:lnTo>
                  <a:pt x="0" y="2809430"/>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8" name="Oval 7"/>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9" name="TextBox 8"/>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fld>
            <a:endParaRPr lang="id-ID" sz="1400" b="1">
              <a:solidFill>
                <a:schemeClr val="bg1"/>
              </a:solidFill>
              <a:latin typeface="+mj-lt"/>
              <a:cs typeface="Raleway Light"/>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7_Custom Layout">
    <p:spTree>
      <p:nvGrpSpPr>
        <p:cNvPr id="1" name=""/>
        <p:cNvGrpSpPr/>
        <p:nvPr/>
      </p:nvGrpSpPr>
      <p:grpSpPr>
        <a:xfrm>
          <a:off x="0" y="0"/>
          <a:ext cx="0" cy="0"/>
          <a:chOff x="0" y="0"/>
          <a:chExt cx="0" cy="0"/>
        </a:xfrm>
      </p:grpSpPr>
      <p:sp>
        <p:nvSpPr>
          <p:cNvPr id="6" name="Picture Placeholder 5"/>
          <p:cNvSpPr>
            <a:spLocks noGrp="1"/>
          </p:cNvSpPr>
          <p:nvPr>
            <p:ph type="pic" sz="quarter" idx="10" hasCustomPrompt="1"/>
          </p:nvPr>
        </p:nvSpPr>
        <p:spPr>
          <a:xfrm>
            <a:off x="0" y="1928612"/>
            <a:ext cx="12192000" cy="3782119"/>
          </a:xfrm>
          <a:custGeom>
            <a:avLst/>
            <a:gdLst>
              <a:gd name="connsiteX0" fmla="*/ 0 w 1719072"/>
              <a:gd name="connsiteY0" fmla="*/ 0 h 3038022"/>
              <a:gd name="connsiteX1" fmla="*/ 1719072 w 1719072"/>
              <a:gd name="connsiteY1" fmla="*/ 0 h 3038022"/>
              <a:gd name="connsiteX2" fmla="*/ 1719072 w 1719072"/>
              <a:gd name="connsiteY2" fmla="*/ 3038022 h 3038022"/>
              <a:gd name="connsiteX3" fmla="*/ 0 w 1719072"/>
              <a:gd name="connsiteY3" fmla="*/ 3038022 h 3038022"/>
            </a:gdLst>
            <a:ahLst/>
            <a:cxnLst>
              <a:cxn ang="0">
                <a:pos x="connsiteX0" y="connsiteY0"/>
              </a:cxn>
              <a:cxn ang="0">
                <a:pos x="connsiteX1" y="connsiteY1"/>
              </a:cxn>
              <a:cxn ang="0">
                <a:pos x="connsiteX2" y="connsiteY2"/>
              </a:cxn>
              <a:cxn ang="0">
                <a:pos x="connsiteX3" y="connsiteY3"/>
              </a:cxn>
            </a:cxnLst>
            <a:rect l="l" t="t" r="r" b="b"/>
            <a:pathLst>
              <a:path w="1719072" h="3038022">
                <a:moveTo>
                  <a:pt x="0" y="0"/>
                </a:moveTo>
                <a:lnTo>
                  <a:pt x="1719072" y="0"/>
                </a:lnTo>
                <a:lnTo>
                  <a:pt x="1719072" y="3038022"/>
                </a:lnTo>
                <a:lnTo>
                  <a:pt x="0" y="3038022"/>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8" name="Oval 7"/>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9" name="TextBox 8"/>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fld>
            <a:endParaRPr lang="id-ID" sz="1400" b="1">
              <a:solidFill>
                <a:schemeClr val="bg1"/>
              </a:solidFill>
              <a:latin typeface="+mj-lt"/>
              <a:cs typeface="Raleway Light"/>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8_Custom Layout">
    <p:spTree>
      <p:nvGrpSpPr>
        <p:cNvPr id="1" name=""/>
        <p:cNvGrpSpPr/>
        <p:nvPr/>
      </p:nvGrpSpPr>
      <p:grpSpPr>
        <a:xfrm>
          <a:off x="0" y="0"/>
          <a:ext cx="0" cy="0"/>
          <a:chOff x="0" y="0"/>
          <a:chExt cx="0" cy="0"/>
        </a:xfrm>
      </p:grpSpPr>
      <p:sp>
        <p:nvSpPr>
          <p:cNvPr id="5" name="Picture Placeholder 4"/>
          <p:cNvSpPr>
            <a:spLocks noGrp="1"/>
          </p:cNvSpPr>
          <p:nvPr>
            <p:ph type="pic" sz="quarter" idx="10" hasCustomPrompt="1"/>
          </p:nvPr>
        </p:nvSpPr>
        <p:spPr>
          <a:xfrm>
            <a:off x="988256" y="3254717"/>
            <a:ext cx="2434617" cy="2423160"/>
          </a:xfrm>
          <a:custGeom>
            <a:avLst/>
            <a:gdLst>
              <a:gd name="connsiteX0" fmla="*/ 0 w 2434617"/>
              <a:gd name="connsiteY0" fmla="*/ 0 h 2423160"/>
              <a:gd name="connsiteX1" fmla="*/ 2434617 w 2434617"/>
              <a:gd name="connsiteY1" fmla="*/ 0 h 2423160"/>
              <a:gd name="connsiteX2" fmla="*/ 2434617 w 2434617"/>
              <a:gd name="connsiteY2" fmla="*/ 2423160 h 2423160"/>
              <a:gd name="connsiteX3" fmla="*/ 0 w 2434617"/>
              <a:gd name="connsiteY3" fmla="*/ 2423160 h 2423160"/>
            </a:gdLst>
            <a:ahLst/>
            <a:cxnLst>
              <a:cxn ang="0">
                <a:pos x="connsiteX0" y="connsiteY0"/>
              </a:cxn>
              <a:cxn ang="0">
                <a:pos x="connsiteX1" y="connsiteY1"/>
              </a:cxn>
              <a:cxn ang="0">
                <a:pos x="connsiteX2" y="connsiteY2"/>
              </a:cxn>
              <a:cxn ang="0">
                <a:pos x="connsiteX3" y="connsiteY3"/>
              </a:cxn>
            </a:cxnLst>
            <a:rect l="l" t="t" r="r" b="b"/>
            <a:pathLst>
              <a:path w="2434617" h="2423160">
                <a:moveTo>
                  <a:pt x="0" y="0"/>
                </a:moveTo>
                <a:lnTo>
                  <a:pt x="2434617" y="0"/>
                </a:lnTo>
                <a:lnTo>
                  <a:pt x="2434617" y="2423160"/>
                </a:lnTo>
                <a:lnTo>
                  <a:pt x="0" y="2423160"/>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7" name="Picture Placeholder 6"/>
          <p:cNvSpPr>
            <a:spLocks noGrp="1"/>
          </p:cNvSpPr>
          <p:nvPr>
            <p:ph type="pic" sz="quarter" idx="11" hasCustomPrompt="1"/>
          </p:nvPr>
        </p:nvSpPr>
        <p:spPr>
          <a:xfrm>
            <a:off x="6224932" y="3254717"/>
            <a:ext cx="2434617" cy="2423160"/>
          </a:xfrm>
          <a:custGeom>
            <a:avLst/>
            <a:gdLst>
              <a:gd name="connsiteX0" fmla="*/ 0 w 2434617"/>
              <a:gd name="connsiteY0" fmla="*/ 0 h 2423160"/>
              <a:gd name="connsiteX1" fmla="*/ 2434617 w 2434617"/>
              <a:gd name="connsiteY1" fmla="*/ 0 h 2423160"/>
              <a:gd name="connsiteX2" fmla="*/ 2434617 w 2434617"/>
              <a:gd name="connsiteY2" fmla="*/ 2423160 h 2423160"/>
              <a:gd name="connsiteX3" fmla="*/ 0 w 2434617"/>
              <a:gd name="connsiteY3" fmla="*/ 2423160 h 2423160"/>
            </a:gdLst>
            <a:ahLst/>
            <a:cxnLst>
              <a:cxn ang="0">
                <a:pos x="connsiteX0" y="connsiteY0"/>
              </a:cxn>
              <a:cxn ang="0">
                <a:pos x="connsiteX1" y="connsiteY1"/>
              </a:cxn>
              <a:cxn ang="0">
                <a:pos x="connsiteX2" y="connsiteY2"/>
              </a:cxn>
              <a:cxn ang="0">
                <a:pos x="connsiteX3" y="connsiteY3"/>
              </a:cxn>
            </a:cxnLst>
            <a:rect l="l" t="t" r="r" b="b"/>
            <a:pathLst>
              <a:path w="2434617" h="2423160">
                <a:moveTo>
                  <a:pt x="0" y="0"/>
                </a:moveTo>
                <a:lnTo>
                  <a:pt x="2434617" y="0"/>
                </a:lnTo>
                <a:lnTo>
                  <a:pt x="2434617" y="2423160"/>
                </a:lnTo>
                <a:lnTo>
                  <a:pt x="0" y="2423160"/>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0" name="Oval 9"/>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1" name="TextBox 10"/>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fld>
            <a:endParaRPr lang="id-ID" sz="1400" b="1">
              <a:solidFill>
                <a:schemeClr val="bg1"/>
              </a:solidFill>
              <a:latin typeface="+mj-lt"/>
              <a:cs typeface="Raleway Light"/>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9_Custom Layout">
    <p:spTree>
      <p:nvGrpSpPr>
        <p:cNvPr id="1" name=""/>
        <p:cNvGrpSpPr/>
        <p:nvPr/>
      </p:nvGrpSpPr>
      <p:grpSpPr>
        <a:xfrm>
          <a:off x="0" y="0"/>
          <a:ext cx="0" cy="0"/>
          <a:chOff x="0" y="0"/>
          <a:chExt cx="0" cy="0"/>
        </a:xfrm>
      </p:grpSpPr>
      <p:sp>
        <p:nvSpPr>
          <p:cNvPr id="4" name="Picture Placeholder 3"/>
          <p:cNvSpPr>
            <a:spLocks noGrp="1"/>
          </p:cNvSpPr>
          <p:nvPr>
            <p:ph type="pic" sz="quarter" idx="10" hasCustomPrompt="1"/>
          </p:nvPr>
        </p:nvSpPr>
        <p:spPr>
          <a:xfrm>
            <a:off x="0" y="1765638"/>
            <a:ext cx="12188952" cy="2286000"/>
          </a:xfrm>
          <a:custGeom>
            <a:avLst/>
            <a:gdLst>
              <a:gd name="connsiteX0" fmla="*/ 0 w 12188952"/>
              <a:gd name="connsiteY0" fmla="*/ 0 h 2286000"/>
              <a:gd name="connsiteX1" fmla="*/ 12188952 w 12188952"/>
              <a:gd name="connsiteY1" fmla="*/ 0 h 2286000"/>
              <a:gd name="connsiteX2" fmla="*/ 12188952 w 12188952"/>
              <a:gd name="connsiteY2" fmla="*/ 2286000 h 2286000"/>
              <a:gd name="connsiteX3" fmla="*/ 0 w 12188952"/>
              <a:gd name="connsiteY3" fmla="*/ 2286000 h 2286000"/>
            </a:gdLst>
            <a:ahLst/>
            <a:cxnLst>
              <a:cxn ang="0">
                <a:pos x="connsiteX0" y="connsiteY0"/>
              </a:cxn>
              <a:cxn ang="0">
                <a:pos x="connsiteX1" y="connsiteY1"/>
              </a:cxn>
              <a:cxn ang="0">
                <a:pos x="connsiteX2" y="connsiteY2"/>
              </a:cxn>
              <a:cxn ang="0">
                <a:pos x="connsiteX3" y="connsiteY3"/>
              </a:cxn>
            </a:cxnLst>
            <a:rect l="l" t="t" r="r" b="b"/>
            <a:pathLst>
              <a:path w="12188952" h="2286000">
                <a:moveTo>
                  <a:pt x="0" y="0"/>
                </a:moveTo>
                <a:lnTo>
                  <a:pt x="12188952" y="0"/>
                </a:lnTo>
                <a:lnTo>
                  <a:pt x="12188952" y="2286000"/>
                </a:lnTo>
                <a:lnTo>
                  <a:pt x="0" y="2286000"/>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8" name="Oval 7"/>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9" name="TextBox 8"/>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fld>
            <a:endParaRPr lang="id-ID" sz="1400" b="1">
              <a:solidFill>
                <a:schemeClr val="bg1"/>
              </a:solidFill>
              <a:latin typeface="+mj-lt"/>
              <a:cs typeface="Raleway Light"/>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96653E9B-E608-4754-9967-6C5213412B25}" type="datetime1">
              <a:rPr lang="id-ID" altLang="zh-CN" smtClean="0"/>
            </a:fld>
            <a:endParaRPr lang="en-US"/>
          </a:p>
        </p:txBody>
      </p:sp>
      <p:sp>
        <p:nvSpPr>
          <p:cNvPr id="5" name="页脚占位符 4"/>
          <p:cNvSpPr>
            <a:spLocks noGrp="1"/>
          </p:cNvSpPr>
          <p:nvPr>
            <p:ph type="ftr" sz="quarter" idx="11"/>
          </p:nvPr>
        </p:nvSpPr>
        <p:spPr/>
        <p:txBody>
          <a:bodyPr/>
          <a:lstStyle/>
          <a:p>
            <a:r>
              <a:rPr lang="en-US"/>
              <a:t>Startup Presentation</a:t>
            </a:r>
            <a:endParaRPr lang="en-US"/>
          </a:p>
        </p:txBody>
      </p:sp>
      <p:sp>
        <p:nvSpPr>
          <p:cNvPr id="6" name="灯片编号占位符 5"/>
          <p:cNvSpPr>
            <a:spLocks noGrp="1"/>
          </p:cNvSpPr>
          <p:nvPr>
            <p:ph type="sldNum" sz="quarter" idx="12"/>
          </p:nvPr>
        </p:nvSpPr>
        <p:spPr/>
        <p:txBody>
          <a:bodyPr/>
          <a:lstStyle/>
          <a:p>
            <a:fld id="{879EF9BB-81F1-401D-AA19-680A8E0D7F6D}" type="slidenum">
              <a:rPr lang="en-US" smtClean="0"/>
            </a:fld>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0_Custom Layout">
    <p:spTree>
      <p:nvGrpSpPr>
        <p:cNvPr id="1" name=""/>
        <p:cNvGrpSpPr/>
        <p:nvPr/>
      </p:nvGrpSpPr>
      <p:grpSpPr>
        <a:xfrm>
          <a:off x="0" y="0"/>
          <a:ext cx="0" cy="0"/>
          <a:chOff x="0" y="0"/>
          <a:chExt cx="0" cy="0"/>
        </a:xfrm>
      </p:grpSpPr>
      <p:sp>
        <p:nvSpPr>
          <p:cNvPr id="30" name="Picture Placeholder 29"/>
          <p:cNvSpPr>
            <a:spLocks noGrp="1"/>
          </p:cNvSpPr>
          <p:nvPr>
            <p:ph type="pic" sz="quarter" idx="11" hasCustomPrompt="1"/>
          </p:nvPr>
        </p:nvSpPr>
        <p:spPr>
          <a:xfrm>
            <a:off x="6107170" y="1661868"/>
            <a:ext cx="1506735" cy="1506735"/>
          </a:xfrm>
          <a:custGeom>
            <a:avLst/>
            <a:gdLst>
              <a:gd name="connsiteX0" fmla="*/ 0 w 1506735"/>
              <a:gd name="connsiteY0" fmla="*/ 0 h 1506735"/>
              <a:gd name="connsiteX1" fmla="*/ 1506735 w 1506735"/>
              <a:gd name="connsiteY1" fmla="*/ 0 h 1506735"/>
              <a:gd name="connsiteX2" fmla="*/ 1506735 w 1506735"/>
              <a:gd name="connsiteY2" fmla="*/ 1506735 h 1506735"/>
              <a:gd name="connsiteX3" fmla="*/ 0 w 1506735"/>
              <a:gd name="connsiteY3" fmla="*/ 1506735 h 1506735"/>
            </a:gdLst>
            <a:ahLst/>
            <a:cxnLst>
              <a:cxn ang="0">
                <a:pos x="connsiteX0" y="connsiteY0"/>
              </a:cxn>
              <a:cxn ang="0">
                <a:pos x="connsiteX1" y="connsiteY1"/>
              </a:cxn>
              <a:cxn ang="0">
                <a:pos x="connsiteX2" y="connsiteY2"/>
              </a:cxn>
              <a:cxn ang="0">
                <a:pos x="connsiteX3" y="connsiteY3"/>
              </a:cxn>
            </a:cxnLst>
            <a:rect l="l" t="t" r="r" b="b"/>
            <a:pathLst>
              <a:path w="1506735" h="1506735">
                <a:moveTo>
                  <a:pt x="0" y="0"/>
                </a:moveTo>
                <a:lnTo>
                  <a:pt x="1506735" y="0"/>
                </a:lnTo>
                <a:lnTo>
                  <a:pt x="1506735" y="1506735"/>
                </a:lnTo>
                <a:lnTo>
                  <a:pt x="0" y="1506735"/>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31" name="Picture Placeholder 30"/>
          <p:cNvSpPr>
            <a:spLocks noGrp="1"/>
          </p:cNvSpPr>
          <p:nvPr>
            <p:ph type="pic" sz="quarter" idx="12" hasCustomPrompt="1"/>
          </p:nvPr>
        </p:nvSpPr>
        <p:spPr>
          <a:xfrm>
            <a:off x="7630169" y="1658524"/>
            <a:ext cx="3031759" cy="1506735"/>
          </a:xfrm>
          <a:custGeom>
            <a:avLst/>
            <a:gdLst>
              <a:gd name="connsiteX0" fmla="*/ 0 w 3031759"/>
              <a:gd name="connsiteY0" fmla="*/ 0 h 1506735"/>
              <a:gd name="connsiteX1" fmla="*/ 3031759 w 3031759"/>
              <a:gd name="connsiteY1" fmla="*/ 0 h 1506735"/>
              <a:gd name="connsiteX2" fmla="*/ 3031759 w 3031759"/>
              <a:gd name="connsiteY2" fmla="*/ 1506735 h 1506735"/>
              <a:gd name="connsiteX3" fmla="*/ 0 w 3031759"/>
              <a:gd name="connsiteY3" fmla="*/ 1506735 h 1506735"/>
            </a:gdLst>
            <a:ahLst/>
            <a:cxnLst>
              <a:cxn ang="0">
                <a:pos x="connsiteX0" y="connsiteY0"/>
              </a:cxn>
              <a:cxn ang="0">
                <a:pos x="connsiteX1" y="connsiteY1"/>
              </a:cxn>
              <a:cxn ang="0">
                <a:pos x="connsiteX2" y="connsiteY2"/>
              </a:cxn>
              <a:cxn ang="0">
                <a:pos x="connsiteX3" y="connsiteY3"/>
              </a:cxn>
            </a:cxnLst>
            <a:rect l="l" t="t" r="r" b="b"/>
            <a:pathLst>
              <a:path w="3031759" h="1506735">
                <a:moveTo>
                  <a:pt x="0" y="0"/>
                </a:moveTo>
                <a:lnTo>
                  <a:pt x="3031759" y="0"/>
                </a:lnTo>
                <a:lnTo>
                  <a:pt x="3031759" y="1506735"/>
                </a:lnTo>
                <a:lnTo>
                  <a:pt x="0" y="1506735"/>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32" name="Picture Placeholder 31"/>
          <p:cNvSpPr>
            <a:spLocks noGrp="1"/>
          </p:cNvSpPr>
          <p:nvPr>
            <p:ph type="pic" sz="quarter" idx="10" hasCustomPrompt="1"/>
          </p:nvPr>
        </p:nvSpPr>
        <p:spPr>
          <a:xfrm>
            <a:off x="1530075" y="1661869"/>
            <a:ext cx="3031759" cy="3031759"/>
          </a:xfrm>
          <a:custGeom>
            <a:avLst/>
            <a:gdLst>
              <a:gd name="connsiteX0" fmla="*/ 0 w 3031759"/>
              <a:gd name="connsiteY0" fmla="*/ 0 h 3031759"/>
              <a:gd name="connsiteX1" fmla="*/ 3031759 w 3031759"/>
              <a:gd name="connsiteY1" fmla="*/ 0 h 3031759"/>
              <a:gd name="connsiteX2" fmla="*/ 3031759 w 3031759"/>
              <a:gd name="connsiteY2" fmla="*/ 3031759 h 3031759"/>
              <a:gd name="connsiteX3" fmla="*/ 0 w 3031759"/>
              <a:gd name="connsiteY3" fmla="*/ 3031759 h 3031759"/>
            </a:gdLst>
            <a:ahLst/>
            <a:cxnLst>
              <a:cxn ang="0">
                <a:pos x="connsiteX0" y="connsiteY0"/>
              </a:cxn>
              <a:cxn ang="0">
                <a:pos x="connsiteX1" y="connsiteY1"/>
              </a:cxn>
              <a:cxn ang="0">
                <a:pos x="connsiteX2" y="connsiteY2"/>
              </a:cxn>
              <a:cxn ang="0">
                <a:pos x="connsiteX3" y="connsiteY3"/>
              </a:cxn>
            </a:cxnLst>
            <a:rect l="l" t="t" r="r" b="b"/>
            <a:pathLst>
              <a:path w="3031759" h="3031759">
                <a:moveTo>
                  <a:pt x="0" y="0"/>
                </a:moveTo>
                <a:lnTo>
                  <a:pt x="3031759" y="0"/>
                </a:lnTo>
                <a:lnTo>
                  <a:pt x="3031759" y="3031759"/>
                </a:lnTo>
                <a:lnTo>
                  <a:pt x="0" y="3031759"/>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33" name="Picture Placeholder 32"/>
          <p:cNvSpPr>
            <a:spLocks noGrp="1"/>
          </p:cNvSpPr>
          <p:nvPr>
            <p:ph type="pic" sz="quarter" idx="13" hasCustomPrompt="1"/>
          </p:nvPr>
        </p:nvSpPr>
        <p:spPr>
          <a:xfrm>
            <a:off x="4578096" y="1661868"/>
            <a:ext cx="1506735" cy="1506735"/>
          </a:xfrm>
          <a:custGeom>
            <a:avLst/>
            <a:gdLst>
              <a:gd name="connsiteX0" fmla="*/ 0 w 1506735"/>
              <a:gd name="connsiteY0" fmla="*/ 0 h 1506735"/>
              <a:gd name="connsiteX1" fmla="*/ 1506735 w 1506735"/>
              <a:gd name="connsiteY1" fmla="*/ 0 h 1506735"/>
              <a:gd name="connsiteX2" fmla="*/ 1506735 w 1506735"/>
              <a:gd name="connsiteY2" fmla="*/ 1506735 h 1506735"/>
              <a:gd name="connsiteX3" fmla="*/ 0 w 1506735"/>
              <a:gd name="connsiteY3" fmla="*/ 1506735 h 1506735"/>
            </a:gdLst>
            <a:ahLst/>
            <a:cxnLst>
              <a:cxn ang="0">
                <a:pos x="connsiteX0" y="connsiteY0"/>
              </a:cxn>
              <a:cxn ang="0">
                <a:pos x="connsiteX1" y="connsiteY1"/>
              </a:cxn>
              <a:cxn ang="0">
                <a:pos x="connsiteX2" y="connsiteY2"/>
              </a:cxn>
              <a:cxn ang="0">
                <a:pos x="connsiteX3" y="connsiteY3"/>
              </a:cxn>
            </a:cxnLst>
            <a:rect l="l" t="t" r="r" b="b"/>
            <a:pathLst>
              <a:path w="1506735" h="1506735">
                <a:moveTo>
                  <a:pt x="0" y="0"/>
                </a:moveTo>
                <a:lnTo>
                  <a:pt x="1506735" y="0"/>
                </a:lnTo>
                <a:lnTo>
                  <a:pt x="1506735" y="1506735"/>
                </a:lnTo>
                <a:lnTo>
                  <a:pt x="0" y="1506735"/>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34" name="Picture Placeholder 33"/>
          <p:cNvSpPr>
            <a:spLocks noGrp="1"/>
          </p:cNvSpPr>
          <p:nvPr>
            <p:ph type="pic" sz="quarter" idx="14" hasCustomPrompt="1"/>
          </p:nvPr>
        </p:nvSpPr>
        <p:spPr>
          <a:xfrm>
            <a:off x="6107170" y="3188916"/>
            <a:ext cx="1506735" cy="1506735"/>
          </a:xfrm>
          <a:custGeom>
            <a:avLst/>
            <a:gdLst>
              <a:gd name="connsiteX0" fmla="*/ 0 w 1506735"/>
              <a:gd name="connsiteY0" fmla="*/ 0 h 1506735"/>
              <a:gd name="connsiteX1" fmla="*/ 1506735 w 1506735"/>
              <a:gd name="connsiteY1" fmla="*/ 0 h 1506735"/>
              <a:gd name="connsiteX2" fmla="*/ 1506735 w 1506735"/>
              <a:gd name="connsiteY2" fmla="*/ 1506735 h 1506735"/>
              <a:gd name="connsiteX3" fmla="*/ 0 w 1506735"/>
              <a:gd name="connsiteY3" fmla="*/ 1506735 h 1506735"/>
            </a:gdLst>
            <a:ahLst/>
            <a:cxnLst>
              <a:cxn ang="0">
                <a:pos x="connsiteX0" y="connsiteY0"/>
              </a:cxn>
              <a:cxn ang="0">
                <a:pos x="connsiteX1" y="connsiteY1"/>
              </a:cxn>
              <a:cxn ang="0">
                <a:pos x="connsiteX2" y="connsiteY2"/>
              </a:cxn>
              <a:cxn ang="0">
                <a:pos x="connsiteX3" y="connsiteY3"/>
              </a:cxn>
            </a:cxnLst>
            <a:rect l="l" t="t" r="r" b="b"/>
            <a:pathLst>
              <a:path w="1506735" h="1506735">
                <a:moveTo>
                  <a:pt x="0" y="0"/>
                </a:moveTo>
                <a:lnTo>
                  <a:pt x="1506735" y="0"/>
                </a:lnTo>
                <a:lnTo>
                  <a:pt x="1506735" y="1506735"/>
                </a:lnTo>
                <a:lnTo>
                  <a:pt x="0" y="1506735"/>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35" name="Picture Placeholder 34"/>
          <p:cNvSpPr>
            <a:spLocks noGrp="1"/>
          </p:cNvSpPr>
          <p:nvPr>
            <p:ph type="pic" sz="quarter" idx="15" hasCustomPrompt="1"/>
          </p:nvPr>
        </p:nvSpPr>
        <p:spPr>
          <a:xfrm>
            <a:off x="4578096" y="3188916"/>
            <a:ext cx="1506735" cy="1506735"/>
          </a:xfrm>
          <a:custGeom>
            <a:avLst/>
            <a:gdLst>
              <a:gd name="connsiteX0" fmla="*/ 0 w 1506735"/>
              <a:gd name="connsiteY0" fmla="*/ 0 h 1506735"/>
              <a:gd name="connsiteX1" fmla="*/ 1506735 w 1506735"/>
              <a:gd name="connsiteY1" fmla="*/ 0 h 1506735"/>
              <a:gd name="connsiteX2" fmla="*/ 1506735 w 1506735"/>
              <a:gd name="connsiteY2" fmla="*/ 1506735 h 1506735"/>
              <a:gd name="connsiteX3" fmla="*/ 0 w 1506735"/>
              <a:gd name="connsiteY3" fmla="*/ 1506735 h 1506735"/>
            </a:gdLst>
            <a:ahLst/>
            <a:cxnLst>
              <a:cxn ang="0">
                <a:pos x="connsiteX0" y="connsiteY0"/>
              </a:cxn>
              <a:cxn ang="0">
                <a:pos x="connsiteX1" y="connsiteY1"/>
              </a:cxn>
              <a:cxn ang="0">
                <a:pos x="connsiteX2" y="connsiteY2"/>
              </a:cxn>
              <a:cxn ang="0">
                <a:pos x="connsiteX3" y="connsiteY3"/>
              </a:cxn>
            </a:cxnLst>
            <a:rect l="l" t="t" r="r" b="b"/>
            <a:pathLst>
              <a:path w="1506735" h="1506735">
                <a:moveTo>
                  <a:pt x="0" y="0"/>
                </a:moveTo>
                <a:lnTo>
                  <a:pt x="1506735" y="0"/>
                </a:lnTo>
                <a:lnTo>
                  <a:pt x="1506735" y="1506735"/>
                </a:lnTo>
                <a:lnTo>
                  <a:pt x="0" y="1506735"/>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36" name="Picture Placeholder 35"/>
          <p:cNvSpPr>
            <a:spLocks noGrp="1"/>
          </p:cNvSpPr>
          <p:nvPr>
            <p:ph type="pic" sz="quarter" idx="16" hasCustomPrompt="1"/>
          </p:nvPr>
        </p:nvSpPr>
        <p:spPr>
          <a:xfrm>
            <a:off x="3055097" y="4713938"/>
            <a:ext cx="1506735" cy="1506735"/>
          </a:xfrm>
          <a:custGeom>
            <a:avLst/>
            <a:gdLst>
              <a:gd name="connsiteX0" fmla="*/ 0 w 1506735"/>
              <a:gd name="connsiteY0" fmla="*/ 0 h 1506735"/>
              <a:gd name="connsiteX1" fmla="*/ 1506735 w 1506735"/>
              <a:gd name="connsiteY1" fmla="*/ 0 h 1506735"/>
              <a:gd name="connsiteX2" fmla="*/ 1506735 w 1506735"/>
              <a:gd name="connsiteY2" fmla="*/ 1506735 h 1506735"/>
              <a:gd name="connsiteX3" fmla="*/ 0 w 1506735"/>
              <a:gd name="connsiteY3" fmla="*/ 1506735 h 1506735"/>
            </a:gdLst>
            <a:ahLst/>
            <a:cxnLst>
              <a:cxn ang="0">
                <a:pos x="connsiteX0" y="connsiteY0"/>
              </a:cxn>
              <a:cxn ang="0">
                <a:pos x="connsiteX1" y="connsiteY1"/>
              </a:cxn>
              <a:cxn ang="0">
                <a:pos x="connsiteX2" y="connsiteY2"/>
              </a:cxn>
              <a:cxn ang="0">
                <a:pos x="connsiteX3" y="connsiteY3"/>
              </a:cxn>
            </a:cxnLst>
            <a:rect l="l" t="t" r="r" b="b"/>
            <a:pathLst>
              <a:path w="1506735" h="1506735">
                <a:moveTo>
                  <a:pt x="0" y="0"/>
                </a:moveTo>
                <a:lnTo>
                  <a:pt x="1506735" y="0"/>
                </a:lnTo>
                <a:lnTo>
                  <a:pt x="1506735" y="1506735"/>
                </a:lnTo>
                <a:lnTo>
                  <a:pt x="0" y="1506735"/>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37" name="Picture Placeholder 36"/>
          <p:cNvSpPr>
            <a:spLocks noGrp="1"/>
          </p:cNvSpPr>
          <p:nvPr>
            <p:ph type="pic" sz="quarter" idx="17" hasCustomPrompt="1"/>
          </p:nvPr>
        </p:nvSpPr>
        <p:spPr>
          <a:xfrm>
            <a:off x="1528048" y="4711913"/>
            <a:ext cx="1506735" cy="1506735"/>
          </a:xfrm>
          <a:custGeom>
            <a:avLst/>
            <a:gdLst>
              <a:gd name="connsiteX0" fmla="*/ 0 w 1506735"/>
              <a:gd name="connsiteY0" fmla="*/ 0 h 1506735"/>
              <a:gd name="connsiteX1" fmla="*/ 1506735 w 1506735"/>
              <a:gd name="connsiteY1" fmla="*/ 0 h 1506735"/>
              <a:gd name="connsiteX2" fmla="*/ 1506735 w 1506735"/>
              <a:gd name="connsiteY2" fmla="*/ 1506735 h 1506735"/>
              <a:gd name="connsiteX3" fmla="*/ 0 w 1506735"/>
              <a:gd name="connsiteY3" fmla="*/ 1506735 h 1506735"/>
            </a:gdLst>
            <a:ahLst/>
            <a:cxnLst>
              <a:cxn ang="0">
                <a:pos x="connsiteX0" y="connsiteY0"/>
              </a:cxn>
              <a:cxn ang="0">
                <a:pos x="connsiteX1" y="connsiteY1"/>
              </a:cxn>
              <a:cxn ang="0">
                <a:pos x="connsiteX2" y="connsiteY2"/>
              </a:cxn>
              <a:cxn ang="0">
                <a:pos x="connsiteX3" y="connsiteY3"/>
              </a:cxn>
            </a:cxnLst>
            <a:rect l="l" t="t" r="r" b="b"/>
            <a:pathLst>
              <a:path w="1506735" h="1506735">
                <a:moveTo>
                  <a:pt x="0" y="0"/>
                </a:moveTo>
                <a:lnTo>
                  <a:pt x="1506735" y="0"/>
                </a:lnTo>
                <a:lnTo>
                  <a:pt x="1506735" y="1506735"/>
                </a:lnTo>
                <a:lnTo>
                  <a:pt x="0" y="1506735"/>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38" name="Picture Placeholder 37"/>
          <p:cNvSpPr>
            <a:spLocks noGrp="1"/>
          </p:cNvSpPr>
          <p:nvPr>
            <p:ph type="pic" sz="quarter" idx="18" hasCustomPrompt="1"/>
          </p:nvPr>
        </p:nvSpPr>
        <p:spPr>
          <a:xfrm>
            <a:off x="4582145" y="4711915"/>
            <a:ext cx="3031759" cy="1506735"/>
          </a:xfrm>
          <a:custGeom>
            <a:avLst/>
            <a:gdLst>
              <a:gd name="connsiteX0" fmla="*/ 0 w 3031759"/>
              <a:gd name="connsiteY0" fmla="*/ 0 h 1506735"/>
              <a:gd name="connsiteX1" fmla="*/ 3031759 w 3031759"/>
              <a:gd name="connsiteY1" fmla="*/ 0 h 1506735"/>
              <a:gd name="connsiteX2" fmla="*/ 3031759 w 3031759"/>
              <a:gd name="connsiteY2" fmla="*/ 1506735 h 1506735"/>
              <a:gd name="connsiteX3" fmla="*/ 0 w 3031759"/>
              <a:gd name="connsiteY3" fmla="*/ 1506735 h 1506735"/>
            </a:gdLst>
            <a:ahLst/>
            <a:cxnLst>
              <a:cxn ang="0">
                <a:pos x="connsiteX0" y="connsiteY0"/>
              </a:cxn>
              <a:cxn ang="0">
                <a:pos x="connsiteX1" y="connsiteY1"/>
              </a:cxn>
              <a:cxn ang="0">
                <a:pos x="connsiteX2" y="connsiteY2"/>
              </a:cxn>
              <a:cxn ang="0">
                <a:pos x="connsiteX3" y="connsiteY3"/>
              </a:cxn>
            </a:cxnLst>
            <a:rect l="l" t="t" r="r" b="b"/>
            <a:pathLst>
              <a:path w="3031759" h="1506735">
                <a:moveTo>
                  <a:pt x="0" y="0"/>
                </a:moveTo>
                <a:lnTo>
                  <a:pt x="3031759" y="0"/>
                </a:lnTo>
                <a:lnTo>
                  <a:pt x="3031759" y="1506735"/>
                </a:lnTo>
                <a:lnTo>
                  <a:pt x="0" y="1506735"/>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39" name="Picture Placeholder 38"/>
          <p:cNvSpPr>
            <a:spLocks noGrp="1"/>
          </p:cNvSpPr>
          <p:nvPr>
            <p:ph type="pic" sz="quarter" idx="19" hasCustomPrompt="1"/>
          </p:nvPr>
        </p:nvSpPr>
        <p:spPr>
          <a:xfrm>
            <a:off x="7630169" y="3186891"/>
            <a:ext cx="3031759" cy="3031759"/>
          </a:xfrm>
          <a:custGeom>
            <a:avLst/>
            <a:gdLst>
              <a:gd name="connsiteX0" fmla="*/ 0 w 3031759"/>
              <a:gd name="connsiteY0" fmla="*/ 0 h 3031759"/>
              <a:gd name="connsiteX1" fmla="*/ 3031759 w 3031759"/>
              <a:gd name="connsiteY1" fmla="*/ 0 h 3031759"/>
              <a:gd name="connsiteX2" fmla="*/ 3031759 w 3031759"/>
              <a:gd name="connsiteY2" fmla="*/ 3031759 h 3031759"/>
              <a:gd name="connsiteX3" fmla="*/ 0 w 3031759"/>
              <a:gd name="connsiteY3" fmla="*/ 3031759 h 3031759"/>
            </a:gdLst>
            <a:ahLst/>
            <a:cxnLst>
              <a:cxn ang="0">
                <a:pos x="connsiteX0" y="connsiteY0"/>
              </a:cxn>
              <a:cxn ang="0">
                <a:pos x="connsiteX1" y="connsiteY1"/>
              </a:cxn>
              <a:cxn ang="0">
                <a:pos x="connsiteX2" y="connsiteY2"/>
              </a:cxn>
              <a:cxn ang="0">
                <a:pos x="connsiteX3" y="connsiteY3"/>
              </a:cxn>
            </a:cxnLst>
            <a:rect l="l" t="t" r="r" b="b"/>
            <a:pathLst>
              <a:path w="3031759" h="3031759">
                <a:moveTo>
                  <a:pt x="0" y="0"/>
                </a:moveTo>
                <a:lnTo>
                  <a:pt x="3031759" y="0"/>
                </a:lnTo>
                <a:lnTo>
                  <a:pt x="3031759" y="3031759"/>
                </a:lnTo>
                <a:lnTo>
                  <a:pt x="0" y="3031759"/>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3_Custom Layout">
    <p:spTree>
      <p:nvGrpSpPr>
        <p:cNvPr id="1" name=""/>
        <p:cNvGrpSpPr/>
        <p:nvPr/>
      </p:nvGrpSpPr>
      <p:grpSpPr>
        <a:xfrm>
          <a:off x="0" y="0"/>
          <a:ext cx="0" cy="0"/>
          <a:chOff x="0" y="0"/>
          <a:chExt cx="0" cy="0"/>
        </a:xfrm>
      </p:grpSpPr>
      <p:sp>
        <p:nvSpPr>
          <p:cNvPr id="22" name="Picture Placeholder 21"/>
          <p:cNvSpPr>
            <a:spLocks noGrp="1"/>
          </p:cNvSpPr>
          <p:nvPr>
            <p:ph type="pic" sz="quarter" idx="10" hasCustomPrompt="1"/>
          </p:nvPr>
        </p:nvSpPr>
        <p:spPr>
          <a:xfrm>
            <a:off x="5088467" y="1723651"/>
            <a:ext cx="2015067" cy="1344168"/>
          </a:xfrm>
          <a:custGeom>
            <a:avLst/>
            <a:gdLst>
              <a:gd name="connsiteX0" fmla="*/ 0 w 2015067"/>
              <a:gd name="connsiteY0" fmla="*/ 0 h 1344168"/>
              <a:gd name="connsiteX1" fmla="*/ 2015067 w 2015067"/>
              <a:gd name="connsiteY1" fmla="*/ 0 h 1344168"/>
              <a:gd name="connsiteX2" fmla="*/ 2015067 w 2015067"/>
              <a:gd name="connsiteY2" fmla="*/ 1344168 h 1344168"/>
              <a:gd name="connsiteX3" fmla="*/ 0 w 2015067"/>
              <a:gd name="connsiteY3" fmla="*/ 1344168 h 1344168"/>
            </a:gdLst>
            <a:ahLst/>
            <a:cxnLst>
              <a:cxn ang="0">
                <a:pos x="connsiteX0" y="connsiteY0"/>
              </a:cxn>
              <a:cxn ang="0">
                <a:pos x="connsiteX1" y="connsiteY1"/>
              </a:cxn>
              <a:cxn ang="0">
                <a:pos x="connsiteX2" y="connsiteY2"/>
              </a:cxn>
              <a:cxn ang="0">
                <a:pos x="connsiteX3" y="connsiteY3"/>
              </a:cxn>
            </a:cxnLst>
            <a:rect l="l" t="t" r="r" b="b"/>
            <a:pathLst>
              <a:path w="2015067" h="1344168">
                <a:moveTo>
                  <a:pt x="0" y="0"/>
                </a:moveTo>
                <a:lnTo>
                  <a:pt x="2015067" y="0"/>
                </a:lnTo>
                <a:lnTo>
                  <a:pt x="2015067" y="1344168"/>
                </a:lnTo>
                <a:lnTo>
                  <a:pt x="0" y="1344168"/>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23" name="Picture Placeholder 22"/>
          <p:cNvSpPr>
            <a:spLocks noGrp="1"/>
          </p:cNvSpPr>
          <p:nvPr>
            <p:ph type="pic" sz="quarter" idx="11" hasCustomPrompt="1"/>
          </p:nvPr>
        </p:nvSpPr>
        <p:spPr>
          <a:xfrm>
            <a:off x="9195401" y="1723651"/>
            <a:ext cx="2009049" cy="2707924"/>
          </a:xfrm>
          <a:custGeom>
            <a:avLst/>
            <a:gdLst>
              <a:gd name="connsiteX0" fmla="*/ 0 w 2009049"/>
              <a:gd name="connsiteY0" fmla="*/ 0 h 2707924"/>
              <a:gd name="connsiteX1" fmla="*/ 2009049 w 2009049"/>
              <a:gd name="connsiteY1" fmla="*/ 0 h 2707924"/>
              <a:gd name="connsiteX2" fmla="*/ 2009049 w 2009049"/>
              <a:gd name="connsiteY2" fmla="*/ 2707924 h 2707924"/>
              <a:gd name="connsiteX3" fmla="*/ 0 w 2009049"/>
              <a:gd name="connsiteY3" fmla="*/ 2707924 h 2707924"/>
            </a:gdLst>
            <a:ahLst/>
            <a:cxnLst>
              <a:cxn ang="0">
                <a:pos x="connsiteX0" y="connsiteY0"/>
              </a:cxn>
              <a:cxn ang="0">
                <a:pos x="connsiteX1" y="connsiteY1"/>
              </a:cxn>
              <a:cxn ang="0">
                <a:pos x="connsiteX2" y="connsiteY2"/>
              </a:cxn>
              <a:cxn ang="0">
                <a:pos x="connsiteX3" y="connsiteY3"/>
              </a:cxn>
            </a:cxnLst>
            <a:rect l="l" t="t" r="r" b="b"/>
            <a:pathLst>
              <a:path w="2009049" h="2707924">
                <a:moveTo>
                  <a:pt x="0" y="0"/>
                </a:moveTo>
                <a:lnTo>
                  <a:pt x="2009049" y="0"/>
                </a:lnTo>
                <a:lnTo>
                  <a:pt x="2009049" y="2707924"/>
                </a:lnTo>
                <a:lnTo>
                  <a:pt x="0" y="2707924"/>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24" name="Picture Placeholder 23"/>
          <p:cNvSpPr>
            <a:spLocks noGrp="1"/>
          </p:cNvSpPr>
          <p:nvPr>
            <p:ph type="pic" sz="quarter" idx="12" hasCustomPrompt="1"/>
          </p:nvPr>
        </p:nvSpPr>
        <p:spPr>
          <a:xfrm>
            <a:off x="994011" y="1723651"/>
            <a:ext cx="4059936" cy="2706624"/>
          </a:xfrm>
          <a:custGeom>
            <a:avLst/>
            <a:gdLst>
              <a:gd name="connsiteX0" fmla="*/ 0 w 4059936"/>
              <a:gd name="connsiteY0" fmla="*/ 0 h 2706624"/>
              <a:gd name="connsiteX1" fmla="*/ 4059936 w 4059936"/>
              <a:gd name="connsiteY1" fmla="*/ 0 h 2706624"/>
              <a:gd name="connsiteX2" fmla="*/ 4059936 w 4059936"/>
              <a:gd name="connsiteY2" fmla="*/ 2706624 h 2706624"/>
              <a:gd name="connsiteX3" fmla="*/ 0 w 4059936"/>
              <a:gd name="connsiteY3" fmla="*/ 2706624 h 2706624"/>
            </a:gdLst>
            <a:ahLst/>
            <a:cxnLst>
              <a:cxn ang="0">
                <a:pos x="connsiteX0" y="connsiteY0"/>
              </a:cxn>
              <a:cxn ang="0">
                <a:pos x="connsiteX1" y="connsiteY1"/>
              </a:cxn>
              <a:cxn ang="0">
                <a:pos x="connsiteX2" y="connsiteY2"/>
              </a:cxn>
              <a:cxn ang="0">
                <a:pos x="connsiteX3" y="connsiteY3"/>
              </a:cxn>
            </a:cxnLst>
            <a:rect l="l" t="t" r="r" b="b"/>
            <a:pathLst>
              <a:path w="4059936" h="2706624">
                <a:moveTo>
                  <a:pt x="0" y="0"/>
                </a:moveTo>
                <a:lnTo>
                  <a:pt x="4059936" y="0"/>
                </a:lnTo>
                <a:lnTo>
                  <a:pt x="4059936" y="2706624"/>
                </a:lnTo>
                <a:lnTo>
                  <a:pt x="0" y="2706624"/>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25" name="Picture Placeholder 24"/>
          <p:cNvSpPr>
            <a:spLocks noGrp="1"/>
          </p:cNvSpPr>
          <p:nvPr>
            <p:ph type="pic" sz="quarter" idx="13" hasCustomPrompt="1"/>
          </p:nvPr>
        </p:nvSpPr>
        <p:spPr>
          <a:xfrm>
            <a:off x="7141189" y="1723651"/>
            <a:ext cx="2015067" cy="1344168"/>
          </a:xfrm>
          <a:custGeom>
            <a:avLst/>
            <a:gdLst>
              <a:gd name="connsiteX0" fmla="*/ 0 w 2015067"/>
              <a:gd name="connsiteY0" fmla="*/ 0 h 1344168"/>
              <a:gd name="connsiteX1" fmla="*/ 2015067 w 2015067"/>
              <a:gd name="connsiteY1" fmla="*/ 0 h 1344168"/>
              <a:gd name="connsiteX2" fmla="*/ 2015067 w 2015067"/>
              <a:gd name="connsiteY2" fmla="*/ 1344168 h 1344168"/>
              <a:gd name="connsiteX3" fmla="*/ 0 w 2015067"/>
              <a:gd name="connsiteY3" fmla="*/ 1344168 h 1344168"/>
            </a:gdLst>
            <a:ahLst/>
            <a:cxnLst>
              <a:cxn ang="0">
                <a:pos x="connsiteX0" y="connsiteY0"/>
              </a:cxn>
              <a:cxn ang="0">
                <a:pos x="connsiteX1" y="connsiteY1"/>
              </a:cxn>
              <a:cxn ang="0">
                <a:pos x="connsiteX2" y="connsiteY2"/>
              </a:cxn>
              <a:cxn ang="0">
                <a:pos x="connsiteX3" y="connsiteY3"/>
              </a:cxn>
            </a:cxnLst>
            <a:rect l="l" t="t" r="r" b="b"/>
            <a:pathLst>
              <a:path w="2015067" h="1344168">
                <a:moveTo>
                  <a:pt x="0" y="0"/>
                </a:moveTo>
                <a:lnTo>
                  <a:pt x="2015067" y="0"/>
                </a:lnTo>
                <a:lnTo>
                  <a:pt x="2015067" y="1344168"/>
                </a:lnTo>
                <a:lnTo>
                  <a:pt x="0" y="1344168"/>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26" name="Picture Placeholder 25"/>
          <p:cNvSpPr>
            <a:spLocks noGrp="1"/>
          </p:cNvSpPr>
          <p:nvPr>
            <p:ph type="pic" sz="quarter" idx="14" hasCustomPrompt="1"/>
          </p:nvPr>
        </p:nvSpPr>
        <p:spPr>
          <a:xfrm>
            <a:off x="994011" y="4459687"/>
            <a:ext cx="2015067" cy="1344168"/>
          </a:xfrm>
          <a:custGeom>
            <a:avLst/>
            <a:gdLst>
              <a:gd name="connsiteX0" fmla="*/ 0 w 2015067"/>
              <a:gd name="connsiteY0" fmla="*/ 0 h 1344168"/>
              <a:gd name="connsiteX1" fmla="*/ 2015067 w 2015067"/>
              <a:gd name="connsiteY1" fmla="*/ 0 h 1344168"/>
              <a:gd name="connsiteX2" fmla="*/ 2015067 w 2015067"/>
              <a:gd name="connsiteY2" fmla="*/ 1344168 h 1344168"/>
              <a:gd name="connsiteX3" fmla="*/ 0 w 2015067"/>
              <a:gd name="connsiteY3" fmla="*/ 1344168 h 1344168"/>
            </a:gdLst>
            <a:ahLst/>
            <a:cxnLst>
              <a:cxn ang="0">
                <a:pos x="connsiteX0" y="connsiteY0"/>
              </a:cxn>
              <a:cxn ang="0">
                <a:pos x="connsiteX1" y="connsiteY1"/>
              </a:cxn>
              <a:cxn ang="0">
                <a:pos x="connsiteX2" y="connsiteY2"/>
              </a:cxn>
              <a:cxn ang="0">
                <a:pos x="connsiteX3" y="connsiteY3"/>
              </a:cxn>
            </a:cxnLst>
            <a:rect l="l" t="t" r="r" b="b"/>
            <a:pathLst>
              <a:path w="2015067" h="1344168">
                <a:moveTo>
                  <a:pt x="0" y="0"/>
                </a:moveTo>
                <a:lnTo>
                  <a:pt x="2015067" y="0"/>
                </a:lnTo>
                <a:lnTo>
                  <a:pt x="2015067" y="1344168"/>
                </a:lnTo>
                <a:lnTo>
                  <a:pt x="0" y="1344168"/>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27" name="Picture Placeholder 26"/>
          <p:cNvSpPr>
            <a:spLocks noGrp="1"/>
          </p:cNvSpPr>
          <p:nvPr>
            <p:ph type="pic" sz="quarter" idx="15" hasCustomPrompt="1"/>
          </p:nvPr>
        </p:nvSpPr>
        <p:spPr>
          <a:xfrm>
            <a:off x="3038413" y="4459687"/>
            <a:ext cx="2015067" cy="1344168"/>
          </a:xfrm>
          <a:custGeom>
            <a:avLst/>
            <a:gdLst>
              <a:gd name="connsiteX0" fmla="*/ 0 w 2015067"/>
              <a:gd name="connsiteY0" fmla="*/ 0 h 1344168"/>
              <a:gd name="connsiteX1" fmla="*/ 2015067 w 2015067"/>
              <a:gd name="connsiteY1" fmla="*/ 0 h 1344168"/>
              <a:gd name="connsiteX2" fmla="*/ 2015067 w 2015067"/>
              <a:gd name="connsiteY2" fmla="*/ 1344168 h 1344168"/>
              <a:gd name="connsiteX3" fmla="*/ 0 w 2015067"/>
              <a:gd name="connsiteY3" fmla="*/ 1344168 h 1344168"/>
            </a:gdLst>
            <a:ahLst/>
            <a:cxnLst>
              <a:cxn ang="0">
                <a:pos x="connsiteX0" y="connsiteY0"/>
              </a:cxn>
              <a:cxn ang="0">
                <a:pos x="connsiteX1" y="connsiteY1"/>
              </a:cxn>
              <a:cxn ang="0">
                <a:pos x="connsiteX2" y="connsiteY2"/>
              </a:cxn>
              <a:cxn ang="0">
                <a:pos x="connsiteX3" y="connsiteY3"/>
              </a:cxn>
            </a:cxnLst>
            <a:rect l="l" t="t" r="r" b="b"/>
            <a:pathLst>
              <a:path w="2015067" h="1344168">
                <a:moveTo>
                  <a:pt x="0" y="0"/>
                </a:moveTo>
                <a:lnTo>
                  <a:pt x="2015067" y="0"/>
                </a:lnTo>
                <a:lnTo>
                  <a:pt x="2015067" y="1344168"/>
                </a:lnTo>
                <a:lnTo>
                  <a:pt x="0" y="1344168"/>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28" name="Picture Placeholder 27"/>
          <p:cNvSpPr>
            <a:spLocks noGrp="1"/>
          </p:cNvSpPr>
          <p:nvPr>
            <p:ph type="pic" sz="quarter" idx="16" hasCustomPrompt="1"/>
          </p:nvPr>
        </p:nvSpPr>
        <p:spPr>
          <a:xfrm>
            <a:off x="9192010" y="4459687"/>
            <a:ext cx="2015067" cy="1344168"/>
          </a:xfrm>
          <a:custGeom>
            <a:avLst/>
            <a:gdLst>
              <a:gd name="connsiteX0" fmla="*/ 0 w 2015067"/>
              <a:gd name="connsiteY0" fmla="*/ 0 h 1344168"/>
              <a:gd name="connsiteX1" fmla="*/ 2015067 w 2015067"/>
              <a:gd name="connsiteY1" fmla="*/ 0 h 1344168"/>
              <a:gd name="connsiteX2" fmla="*/ 2015067 w 2015067"/>
              <a:gd name="connsiteY2" fmla="*/ 1344168 h 1344168"/>
              <a:gd name="connsiteX3" fmla="*/ 0 w 2015067"/>
              <a:gd name="connsiteY3" fmla="*/ 1344168 h 1344168"/>
            </a:gdLst>
            <a:ahLst/>
            <a:cxnLst>
              <a:cxn ang="0">
                <a:pos x="connsiteX0" y="connsiteY0"/>
              </a:cxn>
              <a:cxn ang="0">
                <a:pos x="connsiteX1" y="connsiteY1"/>
              </a:cxn>
              <a:cxn ang="0">
                <a:pos x="connsiteX2" y="connsiteY2"/>
              </a:cxn>
              <a:cxn ang="0">
                <a:pos x="connsiteX3" y="connsiteY3"/>
              </a:cxn>
            </a:cxnLst>
            <a:rect l="l" t="t" r="r" b="b"/>
            <a:pathLst>
              <a:path w="2015067" h="1344168">
                <a:moveTo>
                  <a:pt x="0" y="0"/>
                </a:moveTo>
                <a:lnTo>
                  <a:pt x="2015067" y="0"/>
                </a:lnTo>
                <a:lnTo>
                  <a:pt x="2015067" y="1344168"/>
                </a:lnTo>
                <a:lnTo>
                  <a:pt x="0" y="1344168"/>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29" name="Picture Placeholder 28"/>
          <p:cNvSpPr>
            <a:spLocks noGrp="1"/>
          </p:cNvSpPr>
          <p:nvPr>
            <p:ph type="pic" sz="quarter" idx="17" hasCustomPrompt="1"/>
          </p:nvPr>
        </p:nvSpPr>
        <p:spPr>
          <a:xfrm>
            <a:off x="5090612" y="3091670"/>
            <a:ext cx="4059936" cy="2706624"/>
          </a:xfrm>
          <a:custGeom>
            <a:avLst/>
            <a:gdLst>
              <a:gd name="connsiteX0" fmla="*/ 0 w 4059936"/>
              <a:gd name="connsiteY0" fmla="*/ 0 h 2706624"/>
              <a:gd name="connsiteX1" fmla="*/ 4059936 w 4059936"/>
              <a:gd name="connsiteY1" fmla="*/ 0 h 2706624"/>
              <a:gd name="connsiteX2" fmla="*/ 4059936 w 4059936"/>
              <a:gd name="connsiteY2" fmla="*/ 2706624 h 2706624"/>
              <a:gd name="connsiteX3" fmla="*/ 0 w 4059936"/>
              <a:gd name="connsiteY3" fmla="*/ 2706624 h 2706624"/>
            </a:gdLst>
            <a:ahLst/>
            <a:cxnLst>
              <a:cxn ang="0">
                <a:pos x="connsiteX0" y="connsiteY0"/>
              </a:cxn>
              <a:cxn ang="0">
                <a:pos x="connsiteX1" y="connsiteY1"/>
              </a:cxn>
              <a:cxn ang="0">
                <a:pos x="connsiteX2" y="connsiteY2"/>
              </a:cxn>
              <a:cxn ang="0">
                <a:pos x="connsiteX3" y="connsiteY3"/>
              </a:cxn>
            </a:cxnLst>
            <a:rect l="l" t="t" r="r" b="b"/>
            <a:pathLst>
              <a:path w="4059936" h="2706624">
                <a:moveTo>
                  <a:pt x="0" y="0"/>
                </a:moveTo>
                <a:lnTo>
                  <a:pt x="4059936" y="0"/>
                </a:lnTo>
                <a:lnTo>
                  <a:pt x="4059936" y="2706624"/>
                </a:lnTo>
                <a:lnTo>
                  <a:pt x="0" y="2706624"/>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32" name="Oval 31"/>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33" name="TextBox 32"/>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fld>
            <a:endParaRPr lang="id-ID" sz="1400" b="1">
              <a:solidFill>
                <a:schemeClr val="bg1"/>
              </a:solidFill>
              <a:latin typeface="+mj-lt"/>
              <a:cs typeface="Raleway Light"/>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4_Custom Layout">
    <p:spTree>
      <p:nvGrpSpPr>
        <p:cNvPr id="1" name=""/>
        <p:cNvGrpSpPr/>
        <p:nvPr/>
      </p:nvGrpSpPr>
      <p:grpSpPr>
        <a:xfrm>
          <a:off x="0" y="0"/>
          <a:ext cx="0" cy="0"/>
          <a:chOff x="0" y="0"/>
          <a:chExt cx="0" cy="0"/>
        </a:xfrm>
      </p:grpSpPr>
      <p:sp>
        <p:nvSpPr>
          <p:cNvPr id="5" name="Picture Placeholder 4"/>
          <p:cNvSpPr>
            <a:spLocks noGrp="1"/>
          </p:cNvSpPr>
          <p:nvPr>
            <p:ph type="pic" sz="quarter" idx="10" hasCustomPrompt="1"/>
          </p:nvPr>
        </p:nvSpPr>
        <p:spPr>
          <a:xfrm>
            <a:off x="990600" y="1774201"/>
            <a:ext cx="4715214" cy="3144743"/>
          </a:xfrm>
          <a:custGeom>
            <a:avLst/>
            <a:gdLst>
              <a:gd name="connsiteX0" fmla="*/ 0 w 4715214"/>
              <a:gd name="connsiteY0" fmla="*/ 0 h 3144743"/>
              <a:gd name="connsiteX1" fmla="*/ 4715214 w 4715214"/>
              <a:gd name="connsiteY1" fmla="*/ 0 h 3144743"/>
              <a:gd name="connsiteX2" fmla="*/ 4715214 w 4715214"/>
              <a:gd name="connsiteY2" fmla="*/ 3144743 h 3144743"/>
              <a:gd name="connsiteX3" fmla="*/ 0 w 4715214"/>
              <a:gd name="connsiteY3" fmla="*/ 3144743 h 3144743"/>
            </a:gdLst>
            <a:ahLst/>
            <a:cxnLst>
              <a:cxn ang="0">
                <a:pos x="connsiteX0" y="connsiteY0"/>
              </a:cxn>
              <a:cxn ang="0">
                <a:pos x="connsiteX1" y="connsiteY1"/>
              </a:cxn>
              <a:cxn ang="0">
                <a:pos x="connsiteX2" y="connsiteY2"/>
              </a:cxn>
              <a:cxn ang="0">
                <a:pos x="connsiteX3" y="connsiteY3"/>
              </a:cxn>
            </a:cxnLst>
            <a:rect l="l" t="t" r="r" b="b"/>
            <a:pathLst>
              <a:path w="4715214" h="3144743">
                <a:moveTo>
                  <a:pt x="0" y="0"/>
                </a:moveTo>
                <a:lnTo>
                  <a:pt x="4715214" y="0"/>
                </a:lnTo>
                <a:lnTo>
                  <a:pt x="4715214" y="3144743"/>
                </a:lnTo>
                <a:lnTo>
                  <a:pt x="0" y="3144743"/>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7" name="Picture Placeholder 6"/>
          <p:cNvSpPr>
            <a:spLocks noGrp="1"/>
          </p:cNvSpPr>
          <p:nvPr>
            <p:ph type="pic" sz="quarter" idx="11" hasCustomPrompt="1"/>
          </p:nvPr>
        </p:nvSpPr>
        <p:spPr>
          <a:xfrm>
            <a:off x="6486186" y="1774201"/>
            <a:ext cx="4715214" cy="3144743"/>
          </a:xfrm>
          <a:custGeom>
            <a:avLst/>
            <a:gdLst>
              <a:gd name="connsiteX0" fmla="*/ 0 w 4715214"/>
              <a:gd name="connsiteY0" fmla="*/ 0 h 3144743"/>
              <a:gd name="connsiteX1" fmla="*/ 4715214 w 4715214"/>
              <a:gd name="connsiteY1" fmla="*/ 0 h 3144743"/>
              <a:gd name="connsiteX2" fmla="*/ 4715214 w 4715214"/>
              <a:gd name="connsiteY2" fmla="*/ 3144743 h 3144743"/>
              <a:gd name="connsiteX3" fmla="*/ 0 w 4715214"/>
              <a:gd name="connsiteY3" fmla="*/ 3144743 h 3144743"/>
            </a:gdLst>
            <a:ahLst/>
            <a:cxnLst>
              <a:cxn ang="0">
                <a:pos x="connsiteX0" y="connsiteY0"/>
              </a:cxn>
              <a:cxn ang="0">
                <a:pos x="connsiteX1" y="connsiteY1"/>
              </a:cxn>
              <a:cxn ang="0">
                <a:pos x="connsiteX2" y="connsiteY2"/>
              </a:cxn>
              <a:cxn ang="0">
                <a:pos x="connsiteX3" y="connsiteY3"/>
              </a:cxn>
            </a:cxnLst>
            <a:rect l="l" t="t" r="r" b="b"/>
            <a:pathLst>
              <a:path w="4715214" h="3144743">
                <a:moveTo>
                  <a:pt x="0" y="0"/>
                </a:moveTo>
                <a:lnTo>
                  <a:pt x="4715214" y="0"/>
                </a:lnTo>
                <a:lnTo>
                  <a:pt x="4715214" y="3144743"/>
                </a:lnTo>
                <a:lnTo>
                  <a:pt x="0" y="3144743"/>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0" name="Oval 9"/>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1" name="TextBox 10"/>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fld>
            <a:endParaRPr lang="id-ID" sz="1400" b="1">
              <a:solidFill>
                <a:schemeClr val="bg1"/>
              </a:solidFill>
              <a:latin typeface="+mj-lt"/>
              <a:cs typeface="Raleway Light"/>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5_Custom Layout">
    <p:spTree>
      <p:nvGrpSpPr>
        <p:cNvPr id="1" name=""/>
        <p:cNvGrpSpPr/>
        <p:nvPr/>
      </p:nvGrpSpPr>
      <p:grpSpPr>
        <a:xfrm>
          <a:off x="0" y="0"/>
          <a:ext cx="0" cy="0"/>
          <a:chOff x="0" y="0"/>
          <a:chExt cx="0" cy="0"/>
        </a:xfrm>
      </p:grpSpPr>
      <p:sp>
        <p:nvSpPr>
          <p:cNvPr id="7" name="Picture Placeholder 6"/>
          <p:cNvSpPr>
            <a:spLocks noGrp="1"/>
          </p:cNvSpPr>
          <p:nvPr>
            <p:ph type="pic" sz="quarter" idx="10" hasCustomPrompt="1"/>
          </p:nvPr>
        </p:nvSpPr>
        <p:spPr>
          <a:xfrm>
            <a:off x="979664" y="1974262"/>
            <a:ext cx="3114472" cy="3099816"/>
          </a:xfrm>
          <a:custGeom>
            <a:avLst/>
            <a:gdLst>
              <a:gd name="connsiteX0" fmla="*/ 0 w 3114472"/>
              <a:gd name="connsiteY0" fmla="*/ 0 h 3099816"/>
              <a:gd name="connsiteX1" fmla="*/ 3114472 w 3114472"/>
              <a:gd name="connsiteY1" fmla="*/ 0 h 3099816"/>
              <a:gd name="connsiteX2" fmla="*/ 3114472 w 3114472"/>
              <a:gd name="connsiteY2" fmla="*/ 3099816 h 3099816"/>
              <a:gd name="connsiteX3" fmla="*/ 0 w 3114472"/>
              <a:gd name="connsiteY3" fmla="*/ 3099816 h 3099816"/>
            </a:gdLst>
            <a:ahLst/>
            <a:cxnLst>
              <a:cxn ang="0">
                <a:pos x="connsiteX0" y="connsiteY0"/>
              </a:cxn>
              <a:cxn ang="0">
                <a:pos x="connsiteX1" y="connsiteY1"/>
              </a:cxn>
              <a:cxn ang="0">
                <a:pos x="connsiteX2" y="connsiteY2"/>
              </a:cxn>
              <a:cxn ang="0">
                <a:pos x="connsiteX3" y="connsiteY3"/>
              </a:cxn>
            </a:cxnLst>
            <a:rect l="l" t="t" r="r" b="b"/>
            <a:pathLst>
              <a:path w="3114472" h="3099816">
                <a:moveTo>
                  <a:pt x="0" y="0"/>
                </a:moveTo>
                <a:lnTo>
                  <a:pt x="3114472" y="0"/>
                </a:lnTo>
                <a:lnTo>
                  <a:pt x="3114472" y="3099816"/>
                </a:lnTo>
                <a:lnTo>
                  <a:pt x="0" y="3099816"/>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8" name="Picture Placeholder 7"/>
          <p:cNvSpPr>
            <a:spLocks noGrp="1"/>
          </p:cNvSpPr>
          <p:nvPr>
            <p:ph type="pic" sz="quarter" idx="11" hasCustomPrompt="1"/>
          </p:nvPr>
        </p:nvSpPr>
        <p:spPr>
          <a:xfrm>
            <a:off x="4533296" y="1974262"/>
            <a:ext cx="3114472" cy="3099816"/>
          </a:xfrm>
          <a:custGeom>
            <a:avLst/>
            <a:gdLst>
              <a:gd name="connsiteX0" fmla="*/ 0 w 3114472"/>
              <a:gd name="connsiteY0" fmla="*/ 0 h 3099816"/>
              <a:gd name="connsiteX1" fmla="*/ 3114472 w 3114472"/>
              <a:gd name="connsiteY1" fmla="*/ 0 h 3099816"/>
              <a:gd name="connsiteX2" fmla="*/ 3114472 w 3114472"/>
              <a:gd name="connsiteY2" fmla="*/ 3099816 h 3099816"/>
              <a:gd name="connsiteX3" fmla="*/ 0 w 3114472"/>
              <a:gd name="connsiteY3" fmla="*/ 3099816 h 3099816"/>
            </a:gdLst>
            <a:ahLst/>
            <a:cxnLst>
              <a:cxn ang="0">
                <a:pos x="connsiteX0" y="connsiteY0"/>
              </a:cxn>
              <a:cxn ang="0">
                <a:pos x="connsiteX1" y="connsiteY1"/>
              </a:cxn>
              <a:cxn ang="0">
                <a:pos x="connsiteX2" y="connsiteY2"/>
              </a:cxn>
              <a:cxn ang="0">
                <a:pos x="connsiteX3" y="connsiteY3"/>
              </a:cxn>
            </a:cxnLst>
            <a:rect l="l" t="t" r="r" b="b"/>
            <a:pathLst>
              <a:path w="3114472" h="3099816">
                <a:moveTo>
                  <a:pt x="0" y="0"/>
                </a:moveTo>
                <a:lnTo>
                  <a:pt x="3114472" y="0"/>
                </a:lnTo>
                <a:lnTo>
                  <a:pt x="3114472" y="3099816"/>
                </a:lnTo>
                <a:lnTo>
                  <a:pt x="0" y="3099816"/>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9" name="Picture Placeholder 8"/>
          <p:cNvSpPr>
            <a:spLocks noGrp="1"/>
          </p:cNvSpPr>
          <p:nvPr>
            <p:ph type="pic" sz="quarter" idx="12" hasCustomPrompt="1"/>
          </p:nvPr>
        </p:nvSpPr>
        <p:spPr>
          <a:xfrm>
            <a:off x="8086928" y="1974262"/>
            <a:ext cx="3114472" cy="3099816"/>
          </a:xfrm>
          <a:custGeom>
            <a:avLst/>
            <a:gdLst>
              <a:gd name="connsiteX0" fmla="*/ 0 w 3114472"/>
              <a:gd name="connsiteY0" fmla="*/ 0 h 3099816"/>
              <a:gd name="connsiteX1" fmla="*/ 3114472 w 3114472"/>
              <a:gd name="connsiteY1" fmla="*/ 0 h 3099816"/>
              <a:gd name="connsiteX2" fmla="*/ 3114472 w 3114472"/>
              <a:gd name="connsiteY2" fmla="*/ 3099816 h 3099816"/>
              <a:gd name="connsiteX3" fmla="*/ 0 w 3114472"/>
              <a:gd name="connsiteY3" fmla="*/ 3099816 h 3099816"/>
            </a:gdLst>
            <a:ahLst/>
            <a:cxnLst>
              <a:cxn ang="0">
                <a:pos x="connsiteX0" y="connsiteY0"/>
              </a:cxn>
              <a:cxn ang="0">
                <a:pos x="connsiteX1" y="connsiteY1"/>
              </a:cxn>
              <a:cxn ang="0">
                <a:pos x="connsiteX2" y="connsiteY2"/>
              </a:cxn>
              <a:cxn ang="0">
                <a:pos x="connsiteX3" y="connsiteY3"/>
              </a:cxn>
            </a:cxnLst>
            <a:rect l="l" t="t" r="r" b="b"/>
            <a:pathLst>
              <a:path w="3114472" h="3099816">
                <a:moveTo>
                  <a:pt x="0" y="0"/>
                </a:moveTo>
                <a:lnTo>
                  <a:pt x="3114472" y="0"/>
                </a:lnTo>
                <a:lnTo>
                  <a:pt x="3114472" y="3099816"/>
                </a:lnTo>
                <a:lnTo>
                  <a:pt x="0" y="3099816"/>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2" name="Oval 11"/>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3" name="TextBox 12"/>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fld>
            <a:endParaRPr lang="id-ID" sz="1400" b="1">
              <a:solidFill>
                <a:schemeClr val="bg1"/>
              </a:solidFill>
              <a:latin typeface="+mj-lt"/>
              <a:cs typeface="Raleway Light"/>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6_Custom Layout">
    <p:spTree>
      <p:nvGrpSpPr>
        <p:cNvPr id="1" name=""/>
        <p:cNvGrpSpPr/>
        <p:nvPr/>
      </p:nvGrpSpPr>
      <p:grpSpPr>
        <a:xfrm>
          <a:off x="0" y="0"/>
          <a:ext cx="0" cy="0"/>
          <a:chOff x="0" y="0"/>
          <a:chExt cx="0" cy="0"/>
        </a:xfrm>
      </p:grpSpPr>
      <p:sp>
        <p:nvSpPr>
          <p:cNvPr id="14" name="Picture Placeholder 13"/>
          <p:cNvSpPr>
            <a:spLocks noGrp="1"/>
          </p:cNvSpPr>
          <p:nvPr>
            <p:ph type="pic" sz="quarter" idx="11" hasCustomPrompt="1"/>
          </p:nvPr>
        </p:nvSpPr>
        <p:spPr>
          <a:xfrm>
            <a:off x="8051068" y="1660554"/>
            <a:ext cx="3150333" cy="1773333"/>
          </a:xfrm>
          <a:custGeom>
            <a:avLst/>
            <a:gdLst>
              <a:gd name="connsiteX0" fmla="*/ 0 w 3150333"/>
              <a:gd name="connsiteY0" fmla="*/ 0 h 1773333"/>
              <a:gd name="connsiteX1" fmla="*/ 3150333 w 3150333"/>
              <a:gd name="connsiteY1" fmla="*/ 0 h 1773333"/>
              <a:gd name="connsiteX2" fmla="*/ 3150333 w 3150333"/>
              <a:gd name="connsiteY2" fmla="*/ 1773333 h 1773333"/>
              <a:gd name="connsiteX3" fmla="*/ 0 w 3150333"/>
              <a:gd name="connsiteY3" fmla="*/ 1773333 h 1773333"/>
            </a:gdLst>
            <a:ahLst/>
            <a:cxnLst>
              <a:cxn ang="0">
                <a:pos x="connsiteX0" y="connsiteY0"/>
              </a:cxn>
              <a:cxn ang="0">
                <a:pos x="connsiteX1" y="connsiteY1"/>
              </a:cxn>
              <a:cxn ang="0">
                <a:pos x="connsiteX2" y="connsiteY2"/>
              </a:cxn>
              <a:cxn ang="0">
                <a:pos x="connsiteX3" y="connsiteY3"/>
              </a:cxn>
            </a:cxnLst>
            <a:rect l="l" t="t" r="r" b="b"/>
            <a:pathLst>
              <a:path w="3150333" h="1773333">
                <a:moveTo>
                  <a:pt x="0" y="0"/>
                </a:moveTo>
                <a:lnTo>
                  <a:pt x="3150333" y="0"/>
                </a:lnTo>
                <a:lnTo>
                  <a:pt x="3150333" y="1773333"/>
                </a:lnTo>
                <a:lnTo>
                  <a:pt x="0" y="1773333"/>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3" name="Picture Placeholder 12"/>
          <p:cNvSpPr>
            <a:spLocks noGrp="1"/>
          </p:cNvSpPr>
          <p:nvPr>
            <p:ph type="pic" sz="quarter" idx="12" hasCustomPrompt="1"/>
          </p:nvPr>
        </p:nvSpPr>
        <p:spPr>
          <a:xfrm>
            <a:off x="4520835" y="1660554"/>
            <a:ext cx="3150333" cy="1773333"/>
          </a:xfrm>
          <a:custGeom>
            <a:avLst/>
            <a:gdLst>
              <a:gd name="connsiteX0" fmla="*/ 0 w 3150333"/>
              <a:gd name="connsiteY0" fmla="*/ 0 h 1773333"/>
              <a:gd name="connsiteX1" fmla="*/ 3150333 w 3150333"/>
              <a:gd name="connsiteY1" fmla="*/ 0 h 1773333"/>
              <a:gd name="connsiteX2" fmla="*/ 3150333 w 3150333"/>
              <a:gd name="connsiteY2" fmla="*/ 1773333 h 1773333"/>
              <a:gd name="connsiteX3" fmla="*/ 0 w 3150333"/>
              <a:gd name="connsiteY3" fmla="*/ 1773333 h 1773333"/>
            </a:gdLst>
            <a:ahLst/>
            <a:cxnLst>
              <a:cxn ang="0">
                <a:pos x="connsiteX0" y="connsiteY0"/>
              </a:cxn>
              <a:cxn ang="0">
                <a:pos x="connsiteX1" y="connsiteY1"/>
              </a:cxn>
              <a:cxn ang="0">
                <a:pos x="connsiteX2" y="connsiteY2"/>
              </a:cxn>
              <a:cxn ang="0">
                <a:pos x="connsiteX3" y="connsiteY3"/>
              </a:cxn>
            </a:cxnLst>
            <a:rect l="l" t="t" r="r" b="b"/>
            <a:pathLst>
              <a:path w="3150333" h="1773333">
                <a:moveTo>
                  <a:pt x="0" y="0"/>
                </a:moveTo>
                <a:lnTo>
                  <a:pt x="3150333" y="0"/>
                </a:lnTo>
                <a:lnTo>
                  <a:pt x="3150333" y="1773333"/>
                </a:lnTo>
                <a:lnTo>
                  <a:pt x="0" y="1773333"/>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2" name="Picture Placeholder 11"/>
          <p:cNvSpPr>
            <a:spLocks noGrp="1"/>
          </p:cNvSpPr>
          <p:nvPr>
            <p:ph type="pic" sz="quarter" idx="10" hasCustomPrompt="1"/>
          </p:nvPr>
        </p:nvSpPr>
        <p:spPr>
          <a:xfrm>
            <a:off x="990601" y="1659949"/>
            <a:ext cx="3150333" cy="1773332"/>
          </a:xfrm>
          <a:custGeom>
            <a:avLst/>
            <a:gdLst>
              <a:gd name="connsiteX0" fmla="*/ 0 w 3150333"/>
              <a:gd name="connsiteY0" fmla="*/ 0 h 1773332"/>
              <a:gd name="connsiteX1" fmla="*/ 3150333 w 3150333"/>
              <a:gd name="connsiteY1" fmla="*/ 0 h 1773332"/>
              <a:gd name="connsiteX2" fmla="*/ 3150333 w 3150333"/>
              <a:gd name="connsiteY2" fmla="*/ 1773332 h 1773332"/>
              <a:gd name="connsiteX3" fmla="*/ 0 w 3150333"/>
              <a:gd name="connsiteY3" fmla="*/ 1773332 h 1773332"/>
            </a:gdLst>
            <a:ahLst/>
            <a:cxnLst>
              <a:cxn ang="0">
                <a:pos x="connsiteX0" y="connsiteY0"/>
              </a:cxn>
              <a:cxn ang="0">
                <a:pos x="connsiteX1" y="connsiteY1"/>
              </a:cxn>
              <a:cxn ang="0">
                <a:pos x="connsiteX2" y="connsiteY2"/>
              </a:cxn>
              <a:cxn ang="0">
                <a:pos x="connsiteX3" y="connsiteY3"/>
              </a:cxn>
            </a:cxnLst>
            <a:rect l="l" t="t" r="r" b="b"/>
            <a:pathLst>
              <a:path w="3150333" h="1773332">
                <a:moveTo>
                  <a:pt x="0" y="0"/>
                </a:moveTo>
                <a:lnTo>
                  <a:pt x="3150333" y="0"/>
                </a:lnTo>
                <a:lnTo>
                  <a:pt x="3150333" y="1773332"/>
                </a:lnTo>
                <a:lnTo>
                  <a:pt x="0" y="1773332"/>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5" name="Picture Placeholder 14"/>
          <p:cNvSpPr>
            <a:spLocks noGrp="1"/>
          </p:cNvSpPr>
          <p:nvPr>
            <p:ph type="pic" sz="quarter" idx="13" hasCustomPrompt="1"/>
          </p:nvPr>
        </p:nvSpPr>
        <p:spPr>
          <a:xfrm>
            <a:off x="8051068" y="4085436"/>
            <a:ext cx="3150333" cy="1773333"/>
          </a:xfrm>
          <a:custGeom>
            <a:avLst/>
            <a:gdLst>
              <a:gd name="connsiteX0" fmla="*/ 0 w 3150333"/>
              <a:gd name="connsiteY0" fmla="*/ 0 h 1773333"/>
              <a:gd name="connsiteX1" fmla="*/ 3150333 w 3150333"/>
              <a:gd name="connsiteY1" fmla="*/ 0 h 1773333"/>
              <a:gd name="connsiteX2" fmla="*/ 3150333 w 3150333"/>
              <a:gd name="connsiteY2" fmla="*/ 1773333 h 1773333"/>
              <a:gd name="connsiteX3" fmla="*/ 0 w 3150333"/>
              <a:gd name="connsiteY3" fmla="*/ 1773333 h 1773333"/>
            </a:gdLst>
            <a:ahLst/>
            <a:cxnLst>
              <a:cxn ang="0">
                <a:pos x="connsiteX0" y="connsiteY0"/>
              </a:cxn>
              <a:cxn ang="0">
                <a:pos x="connsiteX1" y="connsiteY1"/>
              </a:cxn>
              <a:cxn ang="0">
                <a:pos x="connsiteX2" y="connsiteY2"/>
              </a:cxn>
              <a:cxn ang="0">
                <a:pos x="connsiteX3" y="connsiteY3"/>
              </a:cxn>
            </a:cxnLst>
            <a:rect l="l" t="t" r="r" b="b"/>
            <a:pathLst>
              <a:path w="3150333" h="1773333">
                <a:moveTo>
                  <a:pt x="0" y="0"/>
                </a:moveTo>
                <a:lnTo>
                  <a:pt x="3150333" y="0"/>
                </a:lnTo>
                <a:lnTo>
                  <a:pt x="3150333" y="1773333"/>
                </a:lnTo>
                <a:lnTo>
                  <a:pt x="0" y="1773333"/>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6" name="Picture Placeholder 15"/>
          <p:cNvSpPr>
            <a:spLocks noGrp="1"/>
          </p:cNvSpPr>
          <p:nvPr>
            <p:ph type="pic" sz="quarter" idx="14" hasCustomPrompt="1"/>
          </p:nvPr>
        </p:nvSpPr>
        <p:spPr>
          <a:xfrm>
            <a:off x="4520835" y="4085436"/>
            <a:ext cx="3150333" cy="1773333"/>
          </a:xfrm>
          <a:custGeom>
            <a:avLst/>
            <a:gdLst>
              <a:gd name="connsiteX0" fmla="*/ 0 w 3150333"/>
              <a:gd name="connsiteY0" fmla="*/ 0 h 1773333"/>
              <a:gd name="connsiteX1" fmla="*/ 3150333 w 3150333"/>
              <a:gd name="connsiteY1" fmla="*/ 0 h 1773333"/>
              <a:gd name="connsiteX2" fmla="*/ 3150333 w 3150333"/>
              <a:gd name="connsiteY2" fmla="*/ 1773333 h 1773333"/>
              <a:gd name="connsiteX3" fmla="*/ 0 w 3150333"/>
              <a:gd name="connsiteY3" fmla="*/ 1773333 h 1773333"/>
            </a:gdLst>
            <a:ahLst/>
            <a:cxnLst>
              <a:cxn ang="0">
                <a:pos x="connsiteX0" y="connsiteY0"/>
              </a:cxn>
              <a:cxn ang="0">
                <a:pos x="connsiteX1" y="connsiteY1"/>
              </a:cxn>
              <a:cxn ang="0">
                <a:pos x="connsiteX2" y="connsiteY2"/>
              </a:cxn>
              <a:cxn ang="0">
                <a:pos x="connsiteX3" y="connsiteY3"/>
              </a:cxn>
            </a:cxnLst>
            <a:rect l="l" t="t" r="r" b="b"/>
            <a:pathLst>
              <a:path w="3150333" h="1773333">
                <a:moveTo>
                  <a:pt x="0" y="0"/>
                </a:moveTo>
                <a:lnTo>
                  <a:pt x="3150333" y="0"/>
                </a:lnTo>
                <a:lnTo>
                  <a:pt x="3150333" y="1773333"/>
                </a:lnTo>
                <a:lnTo>
                  <a:pt x="0" y="1773333"/>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7" name="Picture Placeholder 16"/>
          <p:cNvSpPr>
            <a:spLocks noGrp="1"/>
          </p:cNvSpPr>
          <p:nvPr>
            <p:ph type="pic" sz="quarter" idx="15" hasCustomPrompt="1"/>
          </p:nvPr>
        </p:nvSpPr>
        <p:spPr>
          <a:xfrm>
            <a:off x="990601" y="4085437"/>
            <a:ext cx="3150333" cy="1773332"/>
          </a:xfrm>
          <a:custGeom>
            <a:avLst/>
            <a:gdLst>
              <a:gd name="connsiteX0" fmla="*/ 0 w 3150333"/>
              <a:gd name="connsiteY0" fmla="*/ 0 h 1773332"/>
              <a:gd name="connsiteX1" fmla="*/ 3150333 w 3150333"/>
              <a:gd name="connsiteY1" fmla="*/ 0 h 1773332"/>
              <a:gd name="connsiteX2" fmla="*/ 3150333 w 3150333"/>
              <a:gd name="connsiteY2" fmla="*/ 1773332 h 1773332"/>
              <a:gd name="connsiteX3" fmla="*/ 0 w 3150333"/>
              <a:gd name="connsiteY3" fmla="*/ 1773332 h 1773332"/>
            </a:gdLst>
            <a:ahLst/>
            <a:cxnLst>
              <a:cxn ang="0">
                <a:pos x="connsiteX0" y="connsiteY0"/>
              </a:cxn>
              <a:cxn ang="0">
                <a:pos x="connsiteX1" y="connsiteY1"/>
              </a:cxn>
              <a:cxn ang="0">
                <a:pos x="connsiteX2" y="connsiteY2"/>
              </a:cxn>
              <a:cxn ang="0">
                <a:pos x="connsiteX3" y="connsiteY3"/>
              </a:cxn>
            </a:cxnLst>
            <a:rect l="l" t="t" r="r" b="b"/>
            <a:pathLst>
              <a:path w="3150333" h="1773332">
                <a:moveTo>
                  <a:pt x="0" y="0"/>
                </a:moveTo>
                <a:lnTo>
                  <a:pt x="3150333" y="0"/>
                </a:lnTo>
                <a:lnTo>
                  <a:pt x="3150333" y="1773332"/>
                </a:lnTo>
                <a:lnTo>
                  <a:pt x="0" y="1773332"/>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20" name="Oval 19"/>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21" name="TextBox 20"/>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fld>
            <a:endParaRPr lang="id-ID" sz="1400" b="1">
              <a:solidFill>
                <a:schemeClr val="bg1"/>
              </a:solidFill>
              <a:latin typeface="+mj-lt"/>
              <a:cs typeface="Raleway Light"/>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28_Custom Layout">
    <p:spTree>
      <p:nvGrpSpPr>
        <p:cNvPr id="1" name=""/>
        <p:cNvGrpSpPr/>
        <p:nvPr/>
      </p:nvGrpSpPr>
      <p:grpSpPr>
        <a:xfrm>
          <a:off x="0" y="0"/>
          <a:ext cx="0" cy="0"/>
          <a:chOff x="0" y="0"/>
          <a:chExt cx="0" cy="0"/>
        </a:xfrm>
      </p:grpSpPr>
      <p:sp>
        <p:nvSpPr>
          <p:cNvPr id="10" name="Picture Placeholder 9"/>
          <p:cNvSpPr>
            <a:spLocks noGrp="1"/>
          </p:cNvSpPr>
          <p:nvPr>
            <p:ph type="pic" sz="quarter" idx="10" hasCustomPrompt="1"/>
          </p:nvPr>
        </p:nvSpPr>
        <p:spPr>
          <a:xfrm>
            <a:off x="990600" y="1685934"/>
            <a:ext cx="3096208" cy="2064972"/>
          </a:xfrm>
          <a:custGeom>
            <a:avLst/>
            <a:gdLst>
              <a:gd name="connsiteX0" fmla="*/ 0 w 3096208"/>
              <a:gd name="connsiteY0" fmla="*/ 0 h 2064972"/>
              <a:gd name="connsiteX1" fmla="*/ 3096208 w 3096208"/>
              <a:gd name="connsiteY1" fmla="*/ 0 h 2064972"/>
              <a:gd name="connsiteX2" fmla="*/ 3096208 w 3096208"/>
              <a:gd name="connsiteY2" fmla="*/ 2064972 h 2064972"/>
              <a:gd name="connsiteX3" fmla="*/ 0 w 3096208"/>
              <a:gd name="connsiteY3" fmla="*/ 2064972 h 2064972"/>
            </a:gdLst>
            <a:ahLst/>
            <a:cxnLst>
              <a:cxn ang="0">
                <a:pos x="connsiteX0" y="connsiteY0"/>
              </a:cxn>
              <a:cxn ang="0">
                <a:pos x="connsiteX1" y="connsiteY1"/>
              </a:cxn>
              <a:cxn ang="0">
                <a:pos x="connsiteX2" y="connsiteY2"/>
              </a:cxn>
              <a:cxn ang="0">
                <a:pos x="connsiteX3" y="connsiteY3"/>
              </a:cxn>
            </a:cxnLst>
            <a:rect l="l" t="t" r="r" b="b"/>
            <a:pathLst>
              <a:path w="3096208" h="2064972">
                <a:moveTo>
                  <a:pt x="0" y="0"/>
                </a:moveTo>
                <a:lnTo>
                  <a:pt x="3096208" y="0"/>
                </a:lnTo>
                <a:lnTo>
                  <a:pt x="3096208" y="2064972"/>
                </a:lnTo>
                <a:lnTo>
                  <a:pt x="0" y="2064972"/>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1" name="Picture Placeholder 10"/>
          <p:cNvSpPr>
            <a:spLocks noGrp="1"/>
          </p:cNvSpPr>
          <p:nvPr>
            <p:ph type="pic" sz="quarter" idx="11" hasCustomPrompt="1"/>
          </p:nvPr>
        </p:nvSpPr>
        <p:spPr>
          <a:xfrm>
            <a:off x="4546717" y="1685934"/>
            <a:ext cx="3096208" cy="2064972"/>
          </a:xfrm>
          <a:custGeom>
            <a:avLst/>
            <a:gdLst>
              <a:gd name="connsiteX0" fmla="*/ 0 w 3096208"/>
              <a:gd name="connsiteY0" fmla="*/ 0 h 2064972"/>
              <a:gd name="connsiteX1" fmla="*/ 3096208 w 3096208"/>
              <a:gd name="connsiteY1" fmla="*/ 0 h 2064972"/>
              <a:gd name="connsiteX2" fmla="*/ 3096208 w 3096208"/>
              <a:gd name="connsiteY2" fmla="*/ 2064972 h 2064972"/>
              <a:gd name="connsiteX3" fmla="*/ 0 w 3096208"/>
              <a:gd name="connsiteY3" fmla="*/ 2064972 h 2064972"/>
            </a:gdLst>
            <a:ahLst/>
            <a:cxnLst>
              <a:cxn ang="0">
                <a:pos x="connsiteX0" y="connsiteY0"/>
              </a:cxn>
              <a:cxn ang="0">
                <a:pos x="connsiteX1" y="connsiteY1"/>
              </a:cxn>
              <a:cxn ang="0">
                <a:pos x="connsiteX2" y="connsiteY2"/>
              </a:cxn>
              <a:cxn ang="0">
                <a:pos x="connsiteX3" y="connsiteY3"/>
              </a:cxn>
            </a:cxnLst>
            <a:rect l="l" t="t" r="r" b="b"/>
            <a:pathLst>
              <a:path w="3096208" h="2064972">
                <a:moveTo>
                  <a:pt x="0" y="0"/>
                </a:moveTo>
                <a:lnTo>
                  <a:pt x="3096208" y="0"/>
                </a:lnTo>
                <a:lnTo>
                  <a:pt x="3096208" y="2064972"/>
                </a:lnTo>
                <a:lnTo>
                  <a:pt x="0" y="2064972"/>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2" name="Picture Placeholder 11"/>
          <p:cNvSpPr>
            <a:spLocks noGrp="1"/>
          </p:cNvSpPr>
          <p:nvPr>
            <p:ph type="pic" sz="quarter" idx="12" hasCustomPrompt="1"/>
          </p:nvPr>
        </p:nvSpPr>
        <p:spPr>
          <a:xfrm>
            <a:off x="8102834" y="1685934"/>
            <a:ext cx="3096208" cy="2064972"/>
          </a:xfrm>
          <a:custGeom>
            <a:avLst/>
            <a:gdLst>
              <a:gd name="connsiteX0" fmla="*/ 0 w 3096208"/>
              <a:gd name="connsiteY0" fmla="*/ 0 h 2064972"/>
              <a:gd name="connsiteX1" fmla="*/ 3096208 w 3096208"/>
              <a:gd name="connsiteY1" fmla="*/ 0 h 2064972"/>
              <a:gd name="connsiteX2" fmla="*/ 3096208 w 3096208"/>
              <a:gd name="connsiteY2" fmla="*/ 2064972 h 2064972"/>
              <a:gd name="connsiteX3" fmla="*/ 0 w 3096208"/>
              <a:gd name="connsiteY3" fmla="*/ 2064972 h 2064972"/>
            </a:gdLst>
            <a:ahLst/>
            <a:cxnLst>
              <a:cxn ang="0">
                <a:pos x="connsiteX0" y="connsiteY0"/>
              </a:cxn>
              <a:cxn ang="0">
                <a:pos x="connsiteX1" y="connsiteY1"/>
              </a:cxn>
              <a:cxn ang="0">
                <a:pos x="connsiteX2" y="connsiteY2"/>
              </a:cxn>
              <a:cxn ang="0">
                <a:pos x="connsiteX3" y="connsiteY3"/>
              </a:cxn>
            </a:cxnLst>
            <a:rect l="l" t="t" r="r" b="b"/>
            <a:pathLst>
              <a:path w="3096208" h="2064972">
                <a:moveTo>
                  <a:pt x="0" y="0"/>
                </a:moveTo>
                <a:lnTo>
                  <a:pt x="3096208" y="0"/>
                </a:lnTo>
                <a:lnTo>
                  <a:pt x="3096208" y="2064972"/>
                </a:lnTo>
                <a:lnTo>
                  <a:pt x="0" y="2064972"/>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3" name="Picture Placeholder 12"/>
          <p:cNvSpPr>
            <a:spLocks noGrp="1"/>
          </p:cNvSpPr>
          <p:nvPr>
            <p:ph type="pic" sz="quarter" idx="13" hasCustomPrompt="1"/>
          </p:nvPr>
        </p:nvSpPr>
        <p:spPr>
          <a:xfrm>
            <a:off x="990600" y="3964175"/>
            <a:ext cx="3096208" cy="2064972"/>
          </a:xfrm>
          <a:custGeom>
            <a:avLst/>
            <a:gdLst>
              <a:gd name="connsiteX0" fmla="*/ 0 w 3096208"/>
              <a:gd name="connsiteY0" fmla="*/ 0 h 2064972"/>
              <a:gd name="connsiteX1" fmla="*/ 3096208 w 3096208"/>
              <a:gd name="connsiteY1" fmla="*/ 0 h 2064972"/>
              <a:gd name="connsiteX2" fmla="*/ 3096208 w 3096208"/>
              <a:gd name="connsiteY2" fmla="*/ 2064972 h 2064972"/>
              <a:gd name="connsiteX3" fmla="*/ 0 w 3096208"/>
              <a:gd name="connsiteY3" fmla="*/ 2064972 h 2064972"/>
            </a:gdLst>
            <a:ahLst/>
            <a:cxnLst>
              <a:cxn ang="0">
                <a:pos x="connsiteX0" y="connsiteY0"/>
              </a:cxn>
              <a:cxn ang="0">
                <a:pos x="connsiteX1" y="connsiteY1"/>
              </a:cxn>
              <a:cxn ang="0">
                <a:pos x="connsiteX2" y="connsiteY2"/>
              </a:cxn>
              <a:cxn ang="0">
                <a:pos x="connsiteX3" y="connsiteY3"/>
              </a:cxn>
            </a:cxnLst>
            <a:rect l="l" t="t" r="r" b="b"/>
            <a:pathLst>
              <a:path w="3096208" h="2064972">
                <a:moveTo>
                  <a:pt x="0" y="0"/>
                </a:moveTo>
                <a:lnTo>
                  <a:pt x="3096208" y="0"/>
                </a:lnTo>
                <a:lnTo>
                  <a:pt x="3096208" y="2064972"/>
                </a:lnTo>
                <a:lnTo>
                  <a:pt x="0" y="2064972"/>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4" name="Picture Placeholder 13"/>
          <p:cNvSpPr>
            <a:spLocks noGrp="1"/>
          </p:cNvSpPr>
          <p:nvPr>
            <p:ph type="pic" sz="quarter" idx="14" hasCustomPrompt="1"/>
          </p:nvPr>
        </p:nvSpPr>
        <p:spPr>
          <a:xfrm>
            <a:off x="4546717" y="3964175"/>
            <a:ext cx="3096208" cy="2064972"/>
          </a:xfrm>
          <a:custGeom>
            <a:avLst/>
            <a:gdLst>
              <a:gd name="connsiteX0" fmla="*/ 0 w 3096208"/>
              <a:gd name="connsiteY0" fmla="*/ 0 h 2064972"/>
              <a:gd name="connsiteX1" fmla="*/ 3096208 w 3096208"/>
              <a:gd name="connsiteY1" fmla="*/ 0 h 2064972"/>
              <a:gd name="connsiteX2" fmla="*/ 3096208 w 3096208"/>
              <a:gd name="connsiteY2" fmla="*/ 2064972 h 2064972"/>
              <a:gd name="connsiteX3" fmla="*/ 0 w 3096208"/>
              <a:gd name="connsiteY3" fmla="*/ 2064972 h 2064972"/>
            </a:gdLst>
            <a:ahLst/>
            <a:cxnLst>
              <a:cxn ang="0">
                <a:pos x="connsiteX0" y="connsiteY0"/>
              </a:cxn>
              <a:cxn ang="0">
                <a:pos x="connsiteX1" y="connsiteY1"/>
              </a:cxn>
              <a:cxn ang="0">
                <a:pos x="connsiteX2" y="connsiteY2"/>
              </a:cxn>
              <a:cxn ang="0">
                <a:pos x="connsiteX3" y="connsiteY3"/>
              </a:cxn>
            </a:cxnLst>
            <a:rect l="l" t="t" r="r" b="b"/>
            <a:pathLst>
              <a:path w="3096208" h="2064972">
                <a:moveTo>
                  <a:pt x="0" y="0"/>
                </a:moveTo>
                <a:lnTo>
                  <a:pt x="3096208" y="0"/>
                </a:lnTo>
                <a:lnTo>
                  <a:pt x="3096208" y="2064972"/>
                </a:lnTo>
                <a:lnTo>
                  <a:pt x="0" y="2064972"/>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5" name="Picture Placeholder 14"/>
          <p:cNvSpPr>
            <a:spLocks noGrp="1"/>
          </p:cNvSpPr>
          <p:nvPr>
            <p:ph type="pic" sz="quarter" idx="15" hasCustomPrompt="1"/>
          </p:nvPr>
        </p:nvSpPr>
        <p:spPr>
          <a:xfrm>
            <a:off x="8102834" y="3964175"/>
            <a:ext cx="3096208" cy="2064972"/>
          </a:xfrm>
          <a:custGeom>
            <a:avLst/>
            <a:gdLst>
              <a:gd name="connsiteX0" fmla="*/ 0 w 3096208"/>
              <a:gd name="connsiteY0" fmla="*/ 0 h 2064972"/>
              <a:gd name="connsiteX1" fmla="*/ 3096208 w 3096208"/>
              <a:gd name="connsiteY1" fmla="*/ 0 h 2064972"/>
              <a:gd name="connsiteX2" fmla="*/ 3096208 w 3096208"/>
              <a:gd name="connsiteY2" fmla="*/ 2064972 h 2064972"/>
              <a:gd name="connsiteX3" fmla="*/ 0 w 3096208"/>
              <a:gd name="connsiteY3" fmla="*/ 2064972 h 2064972"/>
            </a:gdLst>
            <a:ahLst/>
            <a:cxnLst>
              <a:cxn ang="0">
                <a:pos x="connsiteX0" y="connsiteY0"/>
              </a:cxn>
              <a:cxn ang="0">
                <a:pos x="connsiteX1" y="connsiteY1"/>
              </a:cxn>
              <a:cxn ang="0">
                <a:pos x="connsiteX2" y="connsiteY2"/>
              </a:cxn>
              <a:cxn ang="0">
                <a:pos x="connsiteX3" y="connsiteY3"/>
              </a:cxn>
            </a:cxnLst>
            <a:rect l="l" t="t" r="r" b="b"/>
            <a:pathLst>
              <a:path w="3096208" h="2064972">
                <a:moveTo>
                  <a:pt x="0" y="0"/>
                </a:moveTo>
                <a:lnTo>
                  <a:pt x="3096208" y="0"/>
                </a:lnTo>
                <a:lnTo>
                  <a:pt x="3096208" y="2064972"/>
                </a:lnTo>
                <a:lnTo>
                  <a:pt x="0" y="2064972"/>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8" name="Oval 17"/>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9" name="TextBox 18"/>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fld>
            <a:endParaRPr lang="id-ID" sz="1400" b="1">
              <a:solidFill>
                <a:schemeClr val="bg1"/>
              </a:solidFill>
              <a:latin typeface="+mj-lt"/>
              <a:cs typeface="Raleway Light"/>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29_Custom Layout">
    <p:spTree>
      <p:nvGrpSpPr>
        <p:cNvPr id="1" name=""/>
        <p:cNvGrpSpPr/>
        <p:nvPr/>
      </p:nvGrpSpPr>
      <p:grpSpPr>
        <a:xfrm>
          <a:off x="0" y="0"/>
          <a:ext cx="0" cy="0"/>
          <a:chOff x="0" y="0"/>
          <a:chExt cx="0" cy="0"/>
        </a:xfrm>
      </p:grpSpPr>
      <p:sp>
        <p:nvSpPr>
          <p:cNvPr id="8" name="Picture Placeholder 7"/>
          <p:cNvSpPr>
            <a:spLocks noGrp="1"/>
          </p:cNvSpPr>
          <p:nvPr>
            <p:ph type="pic" sz="quarter" idx="10" hasCustomPrompt="1"/>
          </p:nvPr>
        </p:nvSpPr>
        <p:spPr>
          <a:xfrm>
            <a:off x="990601" y="1891048"/>
            <a:ext cx="2355272" cy="3532908"/>
          </a:xfrm>
          <a:custGeom>
            <a:avLst/>
            <a:gdLst>
              <a:gd name="connsiteX0" fmla="*/ 0 w 2355272"/>
              <a:gd name="connsiteY0" fmla="*/ 0 h 3532908"/>
              <a:gd name="connsiteX1" fmla="*/ 2355272 w 2355272"/>
              <a:gd name="connsiteY1" fmla="*/ 0 h 3532908"/>
              <a:gd name="connsiteX2" fmla="*/ 2355272 w 2355272"/>
              <a:gd name="connsiteY2" fmla="*/ 3532908 h 3532908"/>
              <a:gd name="connsiteX3" fmla="*/ 0 w 2355272"/>
              <a:gd name="connsiteY3" fmla="*/ 3532908 h 3532908"/>
            </a:gdLst>
            <a:ahLst/>
            <a:cxnLst>
              <a:cxn ang="0">
                <a:pos x="connsiteX0" y="connsiteY0"/>
              </a:cxn>
              <a:cxn ang="0">
                <a:pos x="connsiteX1" y="connsiteY1"/>
              </a:cxn>
              <a:cxn ang="0">
                <a:pos x="connsiteX2" y="connsiteY2"/>
              </a:cxn>
              <a:cxn ang="0">
                <a:pos x="connsiteX3" y="connsiteY3"/>
              </a:cxn>
            </a:cxnLst>
            <a:rect l="l" t="t" r="r" b="b"/>
            <a:pathLst>
              <a:path w="2355272" h="3532908">
                <a:moveTo>
                  <a:pt x="0" y="0"/>
                </a:moveTo>
                <a:lnTo>
                  <a:pt x="2355272" y="0"/>
                </a:lnTo>
                <a:lnTo>
                  <a:pt x="2355272" y="3532908"/>
                </a:lnTo>
                <a:lnTo>
                  <a:pt x="0" y="3532908"/>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9" name="Picture Placeholder 8"/>
          <p:cNvSpPr>
            <a:spLocks noGrp="1"/>
          </p:cNvSpPr>
          <p:nvPr>
            <p:ph type="pic" sz="quarter" idx="11" hasCustomPrompt="1"/>
          </p:nvPr>
        </p:nvSpPr>
        <p:spPr>
          <a:xfrm>
            <a:off x="3605716" y="1891048"/>
            <a:ext cx="2355272" cy="3532908"/>
          </a:xfrm>
          <a:custGeom>
            <a:avLst/>
            <a:gdLst>
              <a:gd name="connsiteX0" fmla="*/ 0 w 2355272"/>
              <a:gd name="connsiteY0" fmla="*/ 0 h 3532908"/>
              <a:gd name="connsiteX1" fmla="*/ 2355272 w 2355272"/>
              <a:gd name="connsiteY1" fmla="*/ 0 h 3532908"/>
              <a:gd name="connsiteX2" fmla="*/ 2355272 w 2355272"/>
              <a:gd name="connsiteY2" fmla="*/ 3532908 h 3532908"/>
              <a:gd name="connsiteX3" fmla="*/ 0 w 2355272"/>
              <a:gd name="connsiteY3" fmla="*/ 3532908 h 3532908"/>
            </a:gdLst>
            <a:ahLst/>
            <a:cxnLst>
              <a:cxn ang="0">
                <a:pos x="connsiteX0" y="connsiteY0"/>
              </a:cxn>
              <a:cxn ang="0">
                <a:pos x="connsiteX1" y="connsiteY1"/>
              </a:cxn>
              <a:cxn ang="0">
                <a:pos x="connsiteX2" y="connsiteY2"/>
              </a:cxn>
              <a:cxn ang="0">
                <a:pos x="connsiteX3" y="connsiteY3"/>
              </a:cxn>
            </a:cxnLst>
            <a:rect l="l" t="t" r="r" b="b"/>
            <a:pathLst>
              <a:path w="2355272" h="3532908">
                <a:moveTo>
                  <a:pt x="0" y="0"/>
                </a:moveTo>
                <a:lnTo>
                  <a:pt x="2355272" y="0"/>
                </a:lnTo>
                <a:lnTo>
                  <a:pt x="2355272" y="3532908"/>
                </a:lnTo>
                <a:lnTo>
                  <a:pt x="0" y="3532908"/>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0" name="Picture Placeholder 9"/>
          <p:cNvSpPr>
            <a:spLocks noGrp="1"/>
          </p:cNvSpPr>
          <p:nvPr>
            <p:ph type="pic" sz="quarter" idx="12" hasCustomPrompt="1"/>
          </p:nvPr>
        </p:nvSpPr>
        <p:spPr>
          <a:xfrm>
            <a:off x="6225922" y="1891048"/>
            <a:ext cx="2355272" cy="3532908"/>
          </a:xfrm>
          <a:custGeom>
            <a:avLst/>
            <a:gdLst>
              <a:gd name="connsiteX0" fmla="*/ 0 w 2355272"/>
              <a:gd name="connsiteY0" fmla="*/ 0 h 3532908"/>
              <a:gd name="connsiteX1" fmla="*/ 2355272 w 2355272"/>
              <a:gd name="connsiteY1" fmla="*/ 0 h 3532908"/>
              <a:gd name="connsiteX2" fmla="*/ 2355272 w 2355272"/>
              <a:gd name="connsiteY2" fmla="*/ 3532908 h 3532908"/>
              <a:gd name="connsiteX3" fmla="*/ 0 w 2355272"/>
              <a:gd name="connsiteY3" fmla="*/ 3532908 h 3532908"/>
            </a:gdLst>
            <a:ahLst/>
            <a:cxnLst>
              <a:cxn ang="0">
                <a:pos x="connsiteX0" y="connsiteY0"/>
              </a:cxn>
              <a:cxn ang="0">
                <a:pos x="connsiteX1" y="connsiteY1"/>
              </a:cxn>
              <a:cxn ang="0">
                <a:pos x="connsiteX2" y="connsiteY2"/>
              </a:cxn>
              <a:cxn ang="0">
                <a:pos x="connsiteX3" y="connsiteY3"/>
              </a:cxn>
            </a:cxnLst>
            <a:rect l="l" t="t" r="r" b="b"/>
            <a:pathLst>
              <a:path w="2355272" h="3532908">
                <a:moveTo>
                  <a:pt x="0" y="0"/>
                </a:moveTo>
                <a:lnTo>
                  <a:pt x="2355272" y="0"/>
                </a:lnTo>
                <a:lnTo>
                  <a:pt x="2355272" y="3532908"/>
                </a:lnTo>
                <a:lnTo>
                  <a:pt x="0" y="3532908"/>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1" name="Picture Placeholder 10"/>
          <p:cNvSpPr>
            <a:spLocks noGrp="1"/>
          </p:cNvSpPr>
          <p:nvPr>
            <p:ph type="pic" sz="quarter" idx="13" hasCustomPrompt="1"/>
          </p:nvPr>
        </p:nvSpPr>
        <p:spPr>
          <a:xfrm>
            <a:off x="8846128" y="1891048"/>
            <a:ext cx="2355272" cy="3532908"/>
          </a:xfrm>
          <a:custGeom>
            <a:avLst/>
            <a:gdLst>
              <a:gd name="connsiteX0" fmla="*/ 0 w 2355272"/>
              <a:gd name="connsiteY0" fmla="*/ 0 h 3532908"/>
              <a:gd name="connsiteX1" fmla="*/ 2355272 w 2355272"/>
              <a:gd name="connsiteY1" fmla="*/ 0 h 3532908"/>
              <a:gd name="connsiteX2" fmla="*/ 2355272 w 2355272"/>
              <a:gd name="connsiteY2" fmla="*/ 3532908 h 3532908"/>
              <a:gd name="connsiteX3" fmla="*/ 0 w 2355272"/>
              <a:gd name="connsiteY3" fmla="*/ 3532908 h 3532908"/>
            </a:gdLst>
            <a:ahLst/>
            <a:cxnLst>
              <a:cxn ang="0">
                <a:pos x="connsiteX0" y="connsiteY0"/>
              </a:cxn>
              <a:cxn ang="0">
                <a:pos x="connsiteX1" y="connsiteY1"/>
              </a:cxn>
              <a:cxn ang="0">
                <a:pos x="connsiteX2" y="connsiteY2"/>
              </a:cxn>
              <a:cxn ang="0">
                <a:pos x="connsiteX3" y="connsiteY3"/>
              </a:cxn>
            </a:cxnLst>
            <a:rect l="l" t="t" r="r" b="b"/>
            <a:pathLst>
              <a:path w="2355272" h="3532908">
                <a:moveTo>
                  <a:pt x="0" y="0"/>
                </a:moveTo>
                <a:lnTo>
                  <a:pt x="2355272" y="0"/>
                </a:lnTo>
                <a:lnTo>
                  <a:pt x="2355272" y="3532908"/>
                </a:lnTo>
                <a:lnTo>
                  <a:pt x="0" y="3532908"/>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4" name="Oval 13"/>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5" name="TextBox 14"/>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fld>
            <a:endParaRPr lang="id-ID" sz="1400" b="1">
              <a:solidFill>
                <a:schemeClr val="bg1"/>
              </a:solidFill>
              <a:latin typeface="+mj-lt"/>
              <a:cs typeface="Raleway Light"/>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30_Custom Layout">
    <p:spTree>
      <p:nvGrpSpPr>
        <p:cNvPr id="1" name=""/>
        <p:cNvGrpSpPr/>
        <p:nvPr/>
      </p:nvGrpSpPr>
      <p:grpSpPr>
        <a:xfrm>
          <a:off x="0" y="0"/>
          <a:ext cx="0" cy="0"/>
          <a:chOff x="0" y="0"/>
          <a:chExt cx="0" cy="0"/>
        </a:xfrm>
      </p:grpSpPr>
      <p:sp>
        <p:nvSpPr>
          <p:cNvPr id="8" name="Picture Placeholder 7"/>
          <p:cNvSpPr>
            <a:spLocks noGrp="1"/>
          </p:cNvSpPr>
          <p:nvPr>
            <p:ph type="pic" sz="quarter" idx="10" hasCustomPrompt="1"/>
          </p:nvPr>
        </p:nvSpPr>
        <p:spPr>
          <a:xfrm>
            <a:off x="0" y="1875281"/>
            <a:ext cx="3051078" cy="4581144"/>
          </a:xfrm>
          <a:custGeom>
            <a:avLst/>
            <a:gdLst>
              <a:gd name="connsiteX0" fmla="*/ 0 w 3051078"/>
              <a:gd name="connsiteY0" fmla="*/ 0 h 4581144"/>
              <a:gd name="connsiteX1" fmla="*/ 3051078 w 3051078"/>
              <a:gd name="connsiteY1" fmla="*/ 0 h 4581144"/>
              <a:gd name="connsiteX2" fmla="*/ 3051078 w 3051078"/>
              <a:gd name="connsiteY2" fmla="*/ 4581144 h 4581144"/>
              <a:gd name="connsiteX3" fmla="*/ 0 w 3051078"/>
              <a:gd name="connsiteY3" fmla="*/ 4581144 h 4581144"/>
            </a:gdLst>
            <a:ahLst/>
            <a:cxnLst>
              <a:cxn ang="0">
                <a:pos x="connsiteX0" y="connsiteY0"/>
              </a:cxn>
              <a:cxn ang="0">
                <a:pos x="connsiteX1" y="connsiteY1"/>
              </a:cxn>
              <a:cxn ang="0">
                <a:pos x="connsiteX2" y="connsiteY2"/>
              </a:cxn>
              <a:cxn ang="0">
                <a:pos x="connsiteX3" y="connsiteY3"/>
              </a:cxn>
            </a:cxnLst>
            <a:rect l="l" t="t" r="r" b="b"/>
            <a:pathLst>
              <a:path w="3051078" h="4581144">
                <a:moveTo>
                  <a:pt x="0" y="0"/>
                </a:moveTo>
                <a:lnTo>
                  <a:pt x="3051078" y="0"/>
                </a:lnTo>
                <a:lnTo>
                  <a:pt x="3051078" y="4581144"/>
                </a:lnTo>
                <a:lnTo>
                  <a:pt x="0" y="4581144"/>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9" name="Picture Placeholder 8"/>
          <p:cNvSpPr>
            <a:spLocks noGrp="1"/>
          </p:cNvSpPr>
          <p:nvPr>
            <p:ph type="pic" sz="quarter" idx="11" hasCustomPrompt="1"/>
          </p:nvPr>
        </p:nvSpPr>
        <p:spPr>
          <a:xfrm>
            <a:off x="3051078" y="1875281"/>
            <a:ext cx="3051078" cy="4581144"/>
          </a:xfrm>
          <a:custGeom>
            <a:avLst/>
            <a:gdLst>
              <a:gd name="connsiteX0" fmla="*/ 0 w 3051078"/>
              <a:gd name="connsiteY0" fmla="*/ 0 h 4581144"/>
              <a:gd name="connsiteX1" fmla="*/ 3051078 w 3051078"/>
              <a:gd name="connsiteY1" fmla="*/ 0 h 4581144"/>
              <a:gd name="connsiteX2" fmla="*/ 3051078 w 3051078"/>
              <a:gd name="connsiteY2" fmla="*/ 4581144 h 4581144"/>
              <a:gd name="connsiteX3" fmla="*/ 0 w 3051078"/>
              <a:gd name="connsiteY3" fmla="*/ 4581144 h 4581144"/>
            </a:gdLst>
            <a:ahLst/>
            <a:cxnLst>
              <a:cxn ang="0">
                <a:pos x="connsiteX0" y="connsiteY0"/>
              </a:cxn>
              <a:cxn ang="0">
                <a:pos x="connsiteX1" y="connsiteY1"/>
              </a:cxn>
              <a:cxn ang="0">
                <a:pos x="connsiteX2" y="connsiteY2"/>
              </a:cxn>
              <a:cxn ang="0">
                <a:pos x="connsiteX3" y="connsiteY3"/>
              </a:cxn>
            </a:cxnLst>
            <a:rect l="l" t="t" r="r" b="b"/>
            <a:pathLst>
              <a:path w="3051078" h="4581144">
                <a:moveTo>
                  <a:pt x="0" y="0"/>
                </a:moveTo>
                <a:lnTo>
                  <a:pt x="3051078" y="0"/>
                </a:lnTo>
                <a:lnTo>
                  <a:pt x="3051078" y="4581144"/>
                </a:lnTo>
                <a:lnTo>
                  <a:pt x="0" y="4581144"/>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0" name="Picture Placeholder 9"/>
          <p:cNvSpPr>
            <a:spLocks noGrp="1"/>
          </p:cNvSpPr>
          <p:nvPr>
            <p:ph type="pic" sz="quarter" idx="12" hasCustomPrompt="1"/>
          </p:nvPr>
        </p:nvSpPr>
        <p:spPr>
          <a:xfrm>
            <a:off x="6102157" y="1875281"/>
            <a:ext cx="3051078" cy="4581144"/>
          </a:xfrm>
          <a:custGeom>
            <a:avLst/>
            <a:gdLst>
              <a:gd name="connsiteX0" fmla="*/ 0 w 3051078"/>
              <a:gd name="connsiteY0" fmla="*/ 0 h 4581144"/>
              <a:gd name="connsiteX1" fmla="*/ 3051078 w 3051078"/>
              <a:gd name="connsiteY1" fmla="*/ 0 h 4581144"/>
              <a:gd name="connsiteX2" fmla="*/ 3051078 w 3051078"/>
              <a:gd name="connsiteY2" fmla="*/ 4581144 h 4581144"/>
              <a:gd name="connsiteX3" fmla="*/ 0 w 3051078"/>
              <a:gd name="connsiteY3" fmla="*/ 4581144 h 4581144"/>
            </a:gdLst>
            <a:ahLst/>
            <a:cxnLst>
              <a:cxn ang="0">
                <a:pos x="connsiteX0" y="connsiteY0"/>
              </a:cxn>
              <a:cxn ang="0">
                <a:pos x="connsiteX1" y="connsiteY1"/>
              </a:cxn>
              <a:cxn ang="0">
                <a:pos x="connsiteX2" y="connsiteY2"/>
              </a:cxn>
              <a:cxn ang="0">
                <a:pos x="connsiteX3" y="connsiteY3"/>
              </a:cxn>
            </a:cxnLst>
            <a:rect l="l" t="t" r="r" b="b"/>
            <a:pathLst>
              <a:path w="3051078" h="4581144">
                <a:moveTo>
                  <a:pt x="0" y="0"/>
                </a:moveTo>
                <a:lnTo>
                  <a:pt x="3051078" y="0"/>
                </a:lnTo>
                <a:lnTo>
                  <a:pt x="3051078" y="4581144"/>
                </a:lnTo>
                <a:lnTo>
                  <a:pt x="0" y="4581144"/>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1" name="Picture Placeholder 10"/>
          <p:cNvSpPr>
            <a:spLocks noGrp="1"/>
          </p:cNvSpPr>
          <p:nvPr>
            <p:ph type="pic" sz="quarter" idx="13" hasCustomPrompt="1"/>
          </p:nvPr>
        </p:nvSpPr>
        <p:spPr>
          <a:xfrm>
            <a:off x="9153236" y="1875281"/>
            <a:ext cx="3051078" cy="4581144"/>
          </a:xfrm>
          <a:custGeom>
            <a:avLst/>
            <a:gdLst>
              <a:gd name="connsiteX0" fmla="*/ 0 w 3051078"/>
              <a:gd name="connsiteY0" fmla="*/ 0 h 4581144"/>
              <a:gd name="connsiteX1" fmla="*/ 3051078 w 3051078"/>
              <a:gd name="connsiteY1" fmla="*/ 0 h 4581144"/>
              <a:gd name="connsiteX2" fmla="*/ 3051078 w 3051078"/>
              <a:gd name="connsiteY2" fmla="*/ 4581144 h 4581144"/>
              <a:gd name="connsiteX3" fmla="*/ 0 w 3051078"/>
              <a:gd name="connsiteY3" fmla="*/ 4581144 h 4581144"/>
            </a:gdLst>
            <a:ahLst/>
            <a:cxnLst>
              <a:cxn ang="0">
                <a:pos x="connsiteX0" y="connsiteY0"/>
              </a:cxn>
              <a:cxn ang="0">
                <a:pos x="connsiteX1" y="connsiteY1"/>
              </a:cxn>
              <a:cxn ang="0">
                <a:pos x="connsiteX2" y="connsiteY2"/>
              </a:cxn>
              <a:cxn ang="0">
                <a:pos x="connsiteX3" y="connsiteY3"/>
              </a:cxn>
            </a:cxnLst>
            <a:rect l="l" t="t" r="r" b="b"/>
            <a:pathLst>
              <a:path w="3051078" h="4581144">
                <a:moveTo>
                  <a:pt x="0" y="0"/>
                </a:moveTo>
                <a:lnTo>
                  <a:pt x="3051078" y="0"/>
                </a:lnTo>
                <a:lnTo>
                  <a:pt x="3051078" y="4581144"/>
                </a:lnTo>
                <a:lnTo>
                  <a:pt x="0" y="4581144"/>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31_Custom Layout">
    <p:spTree>
      <p:nvGrpSpPr>
        <p:cNvPr id="1" name=""/>
        <p:cNvGrpSpPr/>
        <p:nvPr/>
      </p:nvGrpSpPr>
      <p:grpSpPr>
        <a:xfrm>
          <a:off x="0" y="0"/>
          <a:ext cx="0" cy="0"/>
          <a:chOff x="0" y="0"/>
          <a:chExt cx="0" cy="0"/>
        </a:xfrm>
      </p:grpSpPr>
      <p:sp>
        <p:nvSpPr>
          <p:cNvPr id="12" name="Picture Placeholder 11"/>
          <p:cNvSpPr>
            <a:spLocks noGrp="1"/>
          </p:cNvSpPr>
          <p:nvPr>
            <p:ph type="pic" sz="quarter" idx="10" hasCustomPrompt="1"/>
          </p:nvPr>
        </p:nvSpPr>
        <p:spPr>
          <a:xfrm>
            <a:off x="986683" y="2065659"/>
            <a:ext cx="2454174" cy="1636776"/>
          </a:xfrm>
          <a:custGeom>
            <a:avLst/>
            <a:gdLst>
              <a:gd name="connsiteX0" fmla="*/ 0 w 2454174"/>
              <a:gd name="connsiteY0" fmla="*/ 0 h 1636776"/>
              <a:gd name="connsiteX1" fmla="*/ 2454174 w 2454174"/>
              <a:gd name="connsiteY1" fmla="*/ 0 h 1636776"/>
              <a:gd name="connsiteX2" fmla="*/ 2454174 w 2454174"/>
              <a:gd name="connsiteY2" fmla="*/ 1636776 h 1636776"/>
              <a:gd name="connsiteX3" fmla="*/ 0 w 2454174"/>
              <a:gd name="connsiteY3" fmla="*/ 1636776 h 1636776"/>
            </a:gdLst>
            <a:ahLst/>
            <a:cxnLst>
              <a:cxn ang="0">
                <a:pos x="connsiteX0" y="connsiteY0"/>
              </a:cxn>
              <a:cxn ang="0">
                <a:pos x="connsiteX1" y="connsiteY1"/>
              </a:cxn>
              <a:cxn ang="0">
                <a:pos x="connsiteX2" y="connsiteY2"/>
              </a:cxn>
              <a:cxn ang="0">
                <a:pos x="connsiteX3" y="connsiteY3"/>
              </a:cxn>
            </a:cxnLst>
            <a:rect l="l" t="t" r="r" b="b"/>
            <a:pathLst>
              <a:path w="2454174" h="1636776">
                <a:moveTo>
                  <a:pt x="0" y="0"/>
                </a:moveTo>
                <a:lnTo>
                  <a:pt x="2454174" y="0"/>
                </a:lnTo>
                <a:lnTo>
                  <a:pt x="2454174" y="1636776"/>
                </a:lnTo>
                <a:lnTo>
                  <a:pt x="0" y="1636776"/>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3" name="Picture Placeholder 12"/>
          <p:cNvSpPr>
            <a:spLocks noGrp="1"/>
          </p:cNvSpPr>
          <p:nvPr>
            <p:ph type="pic" sz="quarter" idx="11" hasCustomPrompt="1"/>
          </p:nvPr>
        </p:nvSpPr>
        <p:spPr>
          <a:xfrm>
            <a:off x="3573531" y="2065659"/>
            <a:ext cx="2454174" cy="1636776"/>
          </a:xfrm>
          <a:custGeom>
            <a:avLst/>
            <a:gdLst>
              <a:gd name="connsiteX0" fmla="*/ 0 w 2454174"/>
              <a:gd name="connsiteY0" fmla="*/ 0 h 1636776"/>
              <a:gd name="connsiteX1" fmla="*/ 2454174 w 2454174"/>
              <a:gd name="connsiteY1" fmla="*/ 0 h 1636776"/>
              <a:gd name="connsiteX2" fmla="*/ 2454174 w 2454174"/>
              <a:gd name="connsiteY2" fmla="*/ 1636776 h 1636776"/>
              <a:gd name="connsiteX3" fmla="*/ 0 w 2454174"/>
              <a:gd name="connsiteY3" fmla="*/ 1636776 h 1636776"/>
            </a:gdLst>
            <a:ahLst/>
            <a:cxnLst>
              <a:cxn ang="0">
                <a:pos x="connsiteX0" y="connsiteY0"/>
              </a:cxn>
              <a:cxn ang="0">
                <a:pos x="connsiteX1" y="connsiteY1"/>
              </a:cxn>
              <a:cxn ang="0">
                <a:pos x="connsiteX2" y="connsiteY2"/>
              </a:cxn>
              <a:cxn ang="0">
                <a:pos x="connsiteX3" y="connsiteY3"/>
              </a:cxn>
            </a:cxnLst>
            <a:rect l="l" t="t" r="r" b="b"/>
            <a:pathLst>
              <a:path w="2454174" h="1636776">
                <a:moveTo>
                  <a:pt x="0" y="0"/>
                </a:moveTo>
                <a:lnTo>
                  <a:pt x="2454174" y="0"/>
                </a:lnTo>
                <a:lnTo>
                  <a:pt x="2454174" y="1636776"/>
                </a:lnTo>
                <a:lnTo>
                  <a:pt x="0" y="1636776"/>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4" name="Picture Placeholder 13"/>
          <p:cNvSpPr>
            <a:spLocks noGrp="1"/>
          </p:cNvSpPr>
          <p:nvPr>
            <p:ph type="pic" sz="quarter" idx="12" hasCustomPrompt="1"/>
          </p:nvPr>
        </p:nvSpPr>
        <p:spPr>
          <a:xfrm>
            <a:off x="6164297" y="2065659"/>
            <a:ext cx="2454174" cy="1636776"/>
          </a:xfrm>
          <a:custGeom>
            <a:avLst/>
            <a:gdLst>
              <a:gd name="connsiteX0" fmla="*/ 0 w 2454174"/>
              <a:gd name="connsiteY0" fmla="*/ 0 h 1636776"/>
              <a:gd name="connsiteX1" fmla="*/ 2454174 w 2454174"/>
              <a:gd name="connsiteY1" fmla="*/ 0 h 1636776"/>
              <a:gd name="connsiteX2" fmla="*/ 2454174 w 2454174"/>
              <a:gd name="connsiteY2" fmla="*/ 1636776 h 1636776"/>
              <a:gd name="connsiteX3" fmla="*/ 0 w 2454174"/>
              <a:gd name="connsiteY3" fmla="*/ 1636776 h 1636776"/>
            </a:gdLst>
            <a:ahLst/>
            <a:cxnLst>
              <a:cxn ang="0">
                <a:pos x="connsiteX0" y="connsiteY0"/>
              </a:cxn>
              <a:cxn ang="0">
                <a:pos x="connsiteX1" y="connsiteY1"/>
              </a:cxn>
              <a:cxn ang="0">
                <a:pos x="connsiteX2" y="connsiteY2"/>
              </a:cxn>
              <a:cxn ang="0">
                <a:pos x="connsiteX3" y="connsiteY3"/>
              </a:cxn>
            </a:cxnLst>
            <a:rect l="l" t="t" r="r" b="b"/>
            <a:pathLst>
              <a:path w="2454174" h="1636776">
                <a:moveTo>
                  <a:pt x="0" y="0"/>
                </a:moveTo>
                <a:lnTo>
                  <a:pt x="2454174" y="0"/>
                </a:lnTo>
                <a:lnTo>
                  <a:pt x="2454174" y="1636776"/>
                </a:lnTo>
                <a:lnTo>
                  <a:pt x="0" y="1636776"/>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5" name="Picture Placeholder 14"/>
          <p:cNvSpPr>
            <a:spLocks noGrp="1"/>
          </p:cNvSpPr>
          <p:nvPr>
            <p:ph type="pic" sz="quarter" idx="13" hasCustomPrompt="1"/>
          </p:nvPr>
        </p:nvSpPr>
        <p:spPr>
          <a:xfrm>
            <a:off x="8747226" y="2065659"/>
            <a:ext cx="2454174" cy="1636776"/>
          </a:xfrm>
          <a:custGeom>
            <a:avLst/>
            <a:gdLst>
              <a:gd name="connsiteX0" fmla="*/ 0 w 2454174"/>
              <a:gd name="connsiteY0" fmla="*/ 0 h 1636776"/>
              <a:gd name="connsiteX1" fmla="*/ 2454174 w 2454174"/>
              <a:gd name="connsiteY1" fmla="*/ 0 h 1636776"/>
              <a:gd name="connsiteX2" fmla="*/ 2454174 w 2454174"/>
              <a:gd name="connsiteY2" fmla="*/ 1636776 h 1636776"/>
              <a:gd name="connsiteX3" fmla="*/ 0 w 2454174"/>
              <a:gd name="connsiteY3" fmla="*/ 1636776 h 1636776"/>
            </a:gdLst>
            <a:ahLst/>
            <a:cxnLst>
              <a:cxn ang="0">
                <a:pos x="connsiteX0" y="connsiteY0"/>
              </a:cxn>
              <a:cxn ang="0">
                <a:pos x="connsiteX1" y="connsiteY1"/>
              </a:cxn>
              <a:cxn ang="0">
                <a:pos x="connsiteX2" y="connsiteY2"/>
              </a:cxn>
              <a:cxn ang="0">
                <a:pos x="connsiteX3" y="connsiteY3"/>
              </a:cxn>
            </a:cxnLst>
            <a:rect l="l" t="t" r="r" b="b"/>
            <a:pathLst>
              <a:path w="2454174" h="1636776">
                <a:moveTo>
                  <a:pt x="0" y="0"/>
                </a:moveTo>
                <a:lnTo>
                  <a:pt x="2454174" y="0"/>
                </a:lnTo>
                <a:lnTo>
                  <a:pt x="2454174" y="1636776"/>
                </a:lnTo>
                <a:lnTo>
                  <a:pt x="0" y="1636776"/>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6" name="Picture Placeholder 15"/>
          <p:cNvSpPr>
            <a:spLocks noGrp="1"/>
          </p:cNvSpPr>
          <p:nvPr>
            <p:ph type="pic" sz="quarter" idx="14" hasCustomPrompt="1"/>
          </p:nvPr>
        </p:nvSpPr>
        <p:spPr>
          <a:xfrm>
            <a:off x="986683" y="3833800"/>
            <a:ext cx="2454174" cy="1636776"/>
          </a:xfrm>
          <a:custGeom>
            <a:avLst/>
            <a:gdLst>
              <a:gd name="connsiteX0" fmla="*/ 0 w 2454174"/>
              <a:gd name="connsiteY0" fmla="*/ 0 h 1636776"/>
              <a:gd name="connsiteX1" fmla="*/ 2454174 w 2454174"/>
              <a:gd name="connsiteY1" fmla="*/ 0 h 1636776"/>
              <a:gd name="connsiteX2" fmla="*/ 2454174 w 2454174"/>
              <a:gd name="connsiteY2" fmla="*/ 1636776 h 1636776"/>
              <a:gd name="connsiteX3" fmla="*/ 0 w 2454174"/>
              <a:gd name="connsiteY3" fmla="*/ 1636776 h 1636776"/>
            </a:gdLst>
            <a:ahLst/>
            <a:cxnLst>
              <a:cxn ang="0">
                <a:pos x="connsiteX0" y="connsiteY0"/>
              </a:cxn>
              <a:cxn ang="0">
                <a:pos x="connsiteX1" y="connsiteY1"/>
              </a:cxn>
              <a:cxn ang="0">
                <a:pos x="connsiteX2" y="connsiteY2"/>
              </a:cxn>
              <a:cxn ang="0">
                <a:pos x="connsiteX3" y="connsiteY3"/>
              </a:cxn>
            </a:cxnLst>
            <a:rect l="l" t="t" r="r" b="b"/>
            <a:pathLst>
              <a:path w="2454174" h="1636776">
                <a:moveTo>
                  <a:pt x="0" y="0"/>
                </a:moveTo>
                <a:lnTo>
                  <a:pt x="2454174" y="0"/>
                </a:lnTo>
                <a:lnTo>
                  <a:pt x="2454174" y="1636776"/>
                </a:lnTo>
                <a:lnTo>
                  <a:pt x="0" y="1636776"/>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7" name="Picture Placeholder 16"/>
          <p:cNvSpPr>
            <a:spLocks noGrp="1"/>
          </p:cNvSpPr>
          <p:nvPr>
            <p:ph type="pic" sz="quarter" idx="15" hasCustomPrompt="1"/>
          </p:nvPr>
        </p:nvSpPr>
        <p:spPr>
          <a:xfrm>
            <a:off x="3573531" y="3833800"/>
            <a:ext cx="2454174" cy="1636776"/>
          </a:xfrm>
          <a:custGeom>
            <a:avLst/>
            <a:gdLst>
              <a:gd name="connsiteX0" fmla="*/ 0 w 2454174"/>
              <a:gd name="connsiteY0" fmla="*/ 0 h 1636776"/>
              <a:gd name="connsiteX1" fmla="*/ 2454174 w 2454174"/>
              <a:gd name="connsiteY1" fmla="*/ 0 h 1636776"/>
              <a:gd name="connsiteX2" fmla="*/ 2454174 w 2454174"/>
              <a:gd name="connsiteY2" fmla="*/ 1636776 h 1636776"/>
              <a:gd name="connsiteX3" fmla="*/ 0 w 2454174"/>
              <a:gd name="connsiteY3" fmla="*/ 1636776 h 1636776"/>
            </a:gdLst>
            <a:ahLst/>
            <a:cxnLst>
              <a:cxn ang="0">
                <a:pos x="connsiteX0" y="connsiteY0"/>
              </a:cxn>
              <a:cxn ang="0">
                <a:pos x="connsiteX1" y="connsiteY1"/>
              </a:cxn>
              <a:cxn ang="0">
                <a:pos x="connsiteX2" y="connsiteY2"/>
              </a:cxn>
              <a:cxn ang="0">
                <a:pos x="connsiteX3" y="connsiteY3"/>
              </a:cxn>
            </a:cxnLst>
            <a:rect l="l" t="t" r="r" b="b"/>
            <a:pathLst>
              <a:path w="2454174" h="1636776">
                <a:moveTo>
                  <a:pt x="0" y="0"/>
                </a:moveTo>
                <a:lnTo>
                  <a:pt x="2454174" y="0"/>
                </a:lnTo>
                <a:lnTo>
                  <a:pt x="2454174" y="1636776"/>
                </a:lnTo>
                <a:lnTo>
                  <a:pt x="0" y="1636776"/>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8" name="Picture Placeholder 17"/>
          <p:cNvSpPr>
            <a:spLocks noGrp="1"/>
          </p:cNvSpPr>
          <p:nvPr>
            <p:ph type="pic" sz="quarter" idx="16" hasCustomPrompt="1"/>
          </p:nvPr>
        </p:nvSpPr>
        <p:spPr>
          <a:xfrm>
            <a:off x="6164297" y="3833800"/>
            <a:ext cx="2454174" cy="1636776"/>
          </a:xfrm>
          <a:custGeom>
            <a:avLst/>
            <a:gdLst>
              <a:gd name="connsiteX0" fmla="*/ 0 w 2454174"/>
              <a:gd name="connsiteY0" fmla="*/ 0 h 1636776"/>
              <a:gd name="connsiteX1" fmla="*/ 2454174 w 2454174"/>
              <a:gd name="connsiteY1" fmla="*/ 0 h 1636776"/>
              <a:gd name="connsiteX2" fmla="*/ 2454174 w 2454174"/>
              <a:gd name="connsiteY2" fmla="*/ 1636776 h 1636776"/>
              <a:gd name="connsiteX3" fmla="*/ 0 w 2454174"/>
              <a:gd name="connsiteY3" fmla="*/ 1636776 h 1636776"/>
            </a:gdLst>
            <a:ahLst/>
            <a:cxnLst>
              <a:cxn ang="0">
                <a:pos x="connsiteX0" y="connsiteY0"/>
              </a:cxn>
              <a:cxn ang="0">
                <a:pos x="connsiteX1" y="connsiteY1"/>
              </a:cxn>
              <a:cxn ang="0">
                <a:pos x="connsiteX2" y="connsiteY2"/>
              </a:cxn>
              <a:cxn ang="0">
                <a:pos x="connsiteX3" y="connsiteY3"/>
              </a:cxn>
            </a:cxnLst>
            <a:rect l="l" t="t" r="r" b="b"/>
            <a:pathLst>
              <a:path w="2454174" h="1636776">
                <a:moveTo>
                  <a:pt x="0" y="0"/>
                </a:moveTo>
                <a:lnTo>
                  <a:pt x="2454174" y="0"/>
                </a:lnTo>
                <a:lnTo>
                  <a:pt x="2454174" y="1636776"/>
                </a:lnTo>
                <a:lnTo>
                  <a:pt x="0" y="1636776"/>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9" name="Picture Placeholder 18"/>
          <p:cNvSpPr>
            <a:spLocks noGrp="1"/>
          </p:cNvSpPr>
          <p:nvPr>
            <p:ph type="pic" sz="quarter" idx="17" hasCustomPrompt="1"/>
          </p:nvPr>
        </p:nvSpPr>
        <p:spPr>
          <a:xfrm>
            <a:off x="8747226" y="3833800"/>
            <a:ext cx="2454174" cy="1636776"/>
          </a:xfrm>
          <a:custGeom>
            <a:avLst/>
            <a:gdLst>
              <a:gd name="connsiteX0" fmla="*/ 0 w 2454174"/>
              <a:gd name="connsiteY0" fmla="*/ 0 h 1636776"/>
              <a:gd name="connsiteX1" fmla="*/ 2454174 w 2454174"/>
              <a:gd name="connsiteY1" fmla="*/ 0 h 1636776"/>
              <a:gd name="connsiteX2" fmla="*/ 2454174 w 2454174"/>
              <a:gd name="connsiteY2" fmla="*/ 1636776 h 1636776"/>
              <a:gd name="connsiteX3" fmla="*/ 0 w 2454174"/>
              <a:gd name="connsiteY3" fmla="*/ 1636776 h 1636776"/>
            </a:gdLst>
            <a:ahLst/>
            <a:cxnLst>
              <a:cxn ang="0">
                <a:pos x="connsiteX0" y="connsiteY0"/>
              </a:cxn>
              <a:cxn ang="0">
                <a:pos x="connsiteX1" y="connsiteY1"/>
              </a:cxn>
              <a:cxn ang="0">
                <a:pos x="connsiteX2" y="connsiteY2"/>
              </a:cxn>
              <a:cxn ang="0">
                <a:pos x="connsiteX3" y="connsiteY3"/>
              </a:cxn>
            </a:cxnLst>
            <a:rect l="l" t="t" r="r" b="b"/>
            <a:pathLst>
              <a:path w="2454174" h="1636776">
                <a:moveTo>
                  <a:pt x="0" y="0"/>
                </a:moveTo>
                <a:lnTo>
                  <a:pt x="2454174" y="0"/>
                </a:lnTo>
                <a:lnTo>
                  <a:pt x="2454174" y="1636776"/>
                </a:lnTo>
                <a:lnTo>
                  <a:pt x="0" y="1636776"/>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22" name="Oval 21"/>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23" name="TextBox 22"/>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fld>
            <a:endParaRPr lang="id-ID" sz="1400" b="1">
              <a:solidFill>
                <a:schemeClr val="bg1"/>
              </a:solidFill>
              <a:latin typeface="+mj-lt"/>
              <a:cs typeface="Raleway Light"/>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32_Custom Layout">
    <p:spTree>
      <p:nvGrpSpPr>
        <p:cNvPr id="1" name=""/>
        <p:cNvGrpSpPr/>
        <p:nvPr/>
      </p:nvGrpSpPr>
      <p:grpSpPr>
        <a:xfrm>
          <a:off x="0" y="0"/>
          <a:ext cx="0" cy="0"/>
          <a:chOff x="0" y="0"/>
          <a:chExt cx="0" cy="0"/>
        </a:xfrm>
      </p:grpSpPr>
      <p:sp>
        <p:nvSpPr>
          <p:cNvPr id="17" name="Picture Placeholder 16"/>
          <p:cNvSpPr>
            <a:spLocks noGrp="1"/>
          </p:cNvSpPr>
          <p:nvPr>
            <p:ph type="pic" sz="quarter" idx="10" hasCustomPrompt="1"/>
          </p:nvPr>
        </p:nvSpPr>
        <p:spPr>
          <a:xfrm>
            <a:off x="1" y="2795753"/>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8" name="Picture Placeholder 17"/>
          <p:cNvSpPr>
            <a:spLocks noGrp="1"/>
          </p:cNvSpPr>
          <p:nvPr>
            <p:ph type="pic" sz="quarter" idx="11" hasCustomPrompt="1"/>
          </p:nvPr>
        </p:nvSpPr>
        <p:spPr>
          <a:xfrm>
            <a:off x="2034591" y="2795753"/>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9" name="Picture Placeholder 18"/>
          <p:cNvSpPr>
            <a:spLocks noGrp="1"/>
          </p:cNvSpPr>
          <p:nvPr>
            <p:ph type="pic" sz="quarter" idx="12" hasCustomPrompt="1"/>
          </p:nvPr>
        </p:nvSpPr>
        <p:spPr>
          <a:xfrm>
            <a:off x="4066870" y="2795753"/>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20" name="Picture Placeholder 19"/>
          <p:cNvSpPr>
            <a:spLocks noGrp="1"/>
          </p:cNvSpPr>
          <p:nvPr>
            <p:ph type="pic" sz="quarter" idx="13" hasCustomPrompt="1"/>
          </p:nvPr>
        </p:nvSpPr>
        <p:spPr>
          <a:xfrm>
            <a:off x="6099149" y="2795753"/>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21" name="Picture Placeholder 20"/>
          <p:cNvSpPr>
            <a:spLocks noGrp="1"/>
          </p:cNvSpPr>
          <p:nvPr>
            <p:ph type="pic" sz="quarter" idx="14" hasCustomPrompt="1"/>
          </p:nvPr>
        </p:nvSpPr>
        <p:spPr>
          <a:xfrm>
            <a:off x="8129117" y="2795753"/>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22" name="Picture Placeholder 21"/>
          <p:cNvSpPr>
            <a:spLocks noGrp="1"/>
          </p:cNvSpPr>
          <p:nvPr>
            <p:ph type="pic" sz="quarter" idx="15" hasCustomPrompt="1"/>
          </p:nvPr>
        </p:nvSpPr>
        <p:spPr>
          <a:xfrm>
            <a:off x="10161396" y="2795753"/>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23" name="Picture Placeholder 22"/>
          <p:cNvSpPr>
            <a:spLocks noGrp="1"/>
          </p:cNvSpPr>
          <p:nvPr>
            <p:ph type="pic" sz="quarter" idx="16" hasCustomPrompt="1"/>
          </p:nvPr>
        </p:nvSpPr>
        <p:spPr>
          <a:xfrm>
            <a:off x="1" y="4828032"/>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24" name="Picture Placeholder 23"/>
          <p:cNvSpPr>
            <a:spLocks noGrp="1"/>
          </p:cNvSpPr>
          <p:nvPr>
            <p:ph type="pic" sz="quarter" idx="17" hasCustomPrompt="1"/>
          </p:nvPr>
        </p:nvSpPr>
        <p:spPr>
          <a:xfrm>
            <a:off x="2034591" y="4828032"/>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25" name="Picture Placeholder 24"/>
          <p:cNvSpPr>
            <a:spLocks noGrp="1"/>
          </p:cNvSpPr>
          <p:nvPr>
            <p:ph type="pic" sz="quarter" idx="18" hasCustomPrompt="1"/>
          </p:nvPr>
        </p:nvSpPr>
        <p:spPr>
          <a:xfrm>
            <a:off x="4066870" y="4828032"/>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26" name="Picture Placeholder 25"/>
          <p:cNvSpPr>
            <a:spLocks noGrp="1"/>
          </p:cNvSpPr>
          <p:nvPr>
            <p:ph type="pic" sz="quarter" idx="19" hasCustomPrompt="1"/>
          </p:nvPr>
        </p:nvSpPr>
        <p:spPr>
          <a:xfrm>
            <a:off x="6099149" y="4828032"/>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27" name="Picture Placeholder 26"/>
          <p:cNvSpPr>
            <a:spLocks noGrp="1"/>
          </p:cNvSpPr>
          <p:nvPr>
            <p:ph type="pic" sz="quarter" idx="20" hasCustomPrompt="1"/>
          </p:nvPr>
        </p:nvSpPr>
        <p:spPr>
          <a:xfrm>
            <a:off x="8129117" y="4828032"/>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28" name="Picture Placeholder 27"/>
          <p:cNvSpPr>
            <a:spLocks noGrp="1"/>
          </p:cNvSpPr>
          <p:nvPr>
            <p:ph type="pic" sz="quarter" idx="21" hasCustomPrompt="1"/>
          </p:nvPr>
        </p:nvSpPr>
        <p:spPr>
          <a:xfrm>
            <a:off x="10161396" y="4828032"/>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3"/>
            <a:ext cx="10363200" cy="1362075"/>
          </a:xfrm>
        </p:spPr>
        <p:txBody>
          <a:bodyPr anchor="t"/>
          <a:lstStyle>
            <a:lvl1pPr algn="l">
              <a:defRPr sz="4000" b="1" cap="all"/>
            </a:lvl1pPr>
          </a:lstStyle>
          <a:p>
            <a:r>
              <a:rPr lang="zh-CN" altLang="en-US"/>
              <a:t>单击此处编辑母版标题样式</a:t>
            </a:r>
            <a:endParaRPr lang="zh-CN" altLang="en-US"/>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0C8D4C0A-BE53-4AF0-9DA9-92676813E05D}" type="datetime1">
              <a:rPr lang="id-ID" altLang="zh-CN" smtClean="0"/>
            </a:fld>
            <a:endParaRPr lang="en-US"/>
          </a:p>
        </p:txBody>
      </p:sp>
      <p:sp>
        <p:nvSpPr>
          <p:cNvPr id="5" name="页脚占位符 4"/>
          <p:cNvSpPr>
            <a:spLocks noGrp="1"/>
          </p:cNvSpPr>
          <p:nvPr>
            <p:ph type="ftr" sz="quarter" idx="11"/>
          </p:nvPr>
        </p:nvSpPr>
        <p:spPr/>
        <p:txBody>
          <a:bodyPr/>
          <a:lstStyle/>
          <a:p>
            <a:r>
              <a:rPr lang="en-US"/>
              <a:t>Startup Presentation</a:t>
            </a:r>
            <a:endParaRPr lang="en-US"/>
          </a:p>
        </p:txBody>
      </p:sp>
      <p:sp>
        <p:nvSpPr>
          <p:cNvPr id="6" name="灯片编号占位符 5"/>
          <p:cNvSpPr>
            <a:spLocks noGrp="1"/>
          </p:cNvSpPr>
          <p:nvPr>
            <p:ph type="sldNum" sz="quarter" idx="12"/>
          </p:nvPr>
        </p:nvSpPr>
        <p:spPr/>
        <p:txBody>
          <a:bodyPr/>
          <a:lstStyle/>
          <a:p>
            <a:fld id="{879EF9BB-81F1-401D-AA19-680A8E0D7F6D}" type="slidenum">
              <a:rPr lang="en-US" smtClean="0"/>
            </a:fld>
            <a:endParaRPr 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33_Custom Layout">
    <p:spTree>
      <p:nvGrpSpPr>
        <p:cNvPr id="1" name=""/>
        <p:cNvGrpSpPr/>
        <p:nvPr/>
      </p:nvGrpSpPr>
      <p:grpSpPr>
        <a:xfrm>
          <a:off x="0" y="0"/>
          <a:ext cx="0" cy="0"/>
          <a:chOff x="0" y="0"/>
          <a:chExt cx="0" cy="0"/>
        </a:xfrm>
      </p:grpSpPr>
      <p:sp>
        <p:nvSpPr>
          <p:cNvPr id="5" name="Picture Placeholder 4"/>
          <p:cNvSpPr>
            <a:spLocks noGrp="1"/>
          </p:cNvSpPr>
          <p:nvPr>
            <p:ph type="pic" sz="quarter" idx="10" hasCustomPrompt="1"/>
          </p:nvPr>
        </p:nvSpPr>
        <p:spPr>
          <a:xfrm>
            <a:off x="990603" y="2093812"/>
            <a:ext cx="4933707" cy="3290464"/>
          </a:xfrm>
          <a:custGeom>
            <a:avLst/>
            <a:gdLst>
              <a:gd name="connsiteX0" fmla="*/ 0 w 4933707"/>
              <a:gd name="connsiteY0" fmla="*/ 0 h 3290464"/>
              <a:gd name="connsiteX1" fmla="*/ 4933707 w 4933707"/>
              <a:gd name="connsiteY1" fmla="*/ 0 h 3290464"/>
              <a:gd name="connsiteX2" fmla="*/ 4933707 w 4933707"/>
              <a:gd name="connsiteY2" fmla="*/ 3290464 h 3290464"/>
              <a:gd name="connsiteX3" fmla="*/ 0 w 4933707"/>
              <a:gd name="connsiteY3" fmla="*/ 3290464 h 3290464"/>
            </a:gdLst>
            <a:ahLst/>
            <a:cxnLst>
              <a:cxn ang="0">
                <a:pos x="connsiteX0" y="connsiteY0"/>
              </a:cxn>
              <a:cxn ang="0">
                <a:pos x="connsiteX1" y="connsiteY1"/>
              </a:cxn>
              <a:cxn ang="0">
                <a:pos x="connsiteX2" y="connsiteY2"/>
              </a:cxn>
              <a:cxn ang="0">
                <a:pos x="connsiteX3" y="connsiteY3"/>
              </a:cxn>
            </a:cxnLst>
            <a:rect l="l" t="t" r="r" b="b"/>
            <a:pathLst>
              <a:path w="4933707" h="3290464">
                <a:moveTo>
                  <a:pt x="0" y="0"/>
                </a:moveTo>
                <a:lnTo>
                  <a:pt x="4933707" y="0"/>
                </a:lnTo>
                <a:lnTo>
                  <a:pt x="4933707" y="3290464"/>
                </a:lnTo>
                <a:lnTo>
                  <a:pt x="0" y="3290464"/>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9" name="Oval 8"/>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0" name="TextBox 9"/>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fld>
            <a:endParaRPr lang="id-ID" sz="1400" b="1">
              <a:solidFill>
                <a:schemeClr val="bg1"/>
              </a:solidFill>
              <a:latin typeface="+mj-lt"/>
              <a:cs typeface="Raleway Light"/>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34_Custom Layout">
    <p:spTree>
      <p:nvGrpSpPr>
        <p:cNvPr id="1" name=""/>
        <p:cNvGrpSpPr/>
        <p:nvPr/>
      </p:nvGrpSpPr>
      <p:grpSpPr>
        <a:xfrm>
          <a:off x="0" y="0"/>
          <a:ext cx="0" cy="0"/>
          <a:chOff x="0" y="0"/>
          <a:chExt cx="0" cy="0"/>
        </a:xfrm>
      </p:grpSpPr>
      <p:sp>
        <p:nvSpPr>
          <p:cNvPr id="4" name="Picture Placeholder 3"/>
          <p:cNvSpPr>
            <a:spLocks noGrp="1"/>
          </p:cNvSpPr>
          <p:nvPr>
            <p:ph type="pic" sz="quarter" idx="10" hasCustomPrompt="1"/>
          </p:nvPr>
        </p:nvSpPr>
        <p:spPr>
          <a:xfrm>
            <a:off x="1397334" y="1802532"/>
            <a:ext cx="4105656" cy="4105656"/>
          </a:xfrm>
          <a:custGeom>
            <a:avLst/>
            <a:gdLst>
              <a:gd name="connsiteX0" fmla="*/ 0 w 4105656"/>
              <a:gd name="connsiteY0" fmla="*/ 0 h 4105656"/>
              <a:gd name="connsiteX1" fmla="*/ 4105656 w 4105656"/>
              <a:gd name="connsiteY1" fmla="*/ 0 h 4105656"/>
              <a:gd name="connsiteX2" fmla="*/ 4105656 w 4105656"/>
              <a:gd name="connsiteY2" fmla="*/ 4105656 h 4105656"/>
              <a:gd name="connsiteX3" fmla="*/ 0 w 4105656"/>
              <a:gd name="connsiteY3" fmla="*/ 4105656 h 4105656"/>
            </a:gdLst>
            <a:ahLst/>
            <a:cxnLst>
              <a:cxn ang="0">
                <a:pos x="connsiteX0" y="connsiteY0"/>
              </a:cxn>
              <a:cxn ang="0">
                <a:pos x="connsiteX1" y="connsiteY1"/>
              </a:cxn>
              <a:cxn ang="0">
                <a:pos x="connsiteX2" y="connsiteY2"/>
              </a:cxn>
              <a:cxn ang="0">
                <a:pos x="connsiteX3" y="connsiteY3"/>
              </a:cxn>
            </a:cxnLst>
            <a:rect l="l" t="t" r="r" b="b"/>
            <a:pathLst>
              <a:path w="4105656" h="4105656">
                <a:moveTo>
                  <a:pt x="0" y="0"/>
                </a:moveTo>
                <a:lnTo>
                  <a:pt x="4105656" y="0"/>
                </a:lnTo>
                <a:lnTo>
                  <a:pt x="4105656" y="4105656"/>
                </a:lnTo>
                <a:lnTo>
                  <a:pt x="0" y="4105656"/>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8" name="Oval 7"/>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9" name="TextBox 8"/>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fld>
            <a:endParaRPr lang="id-ID" sz="1400" b="1">
              <a:solidFill>
                <a:schemeClr val="bg1"/>
              </a:solidFill>
              <a:latin typeface="+mj-lt"/>
              <a:cs typeface="Raleway Light"/>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35_Custom Layout">
    <p:spTree>
      <p:nvGrpSpPr>
        <p:cNvPr id="1" name=""/>
        <p:cNvGrpSpPr/>
        <p:nvPr/>
      </p:nvGrpSpPr>
      <p:grpSpPr>
        <a:xfrm>
          <a:off x="0" y="0"/>
          <a:ext cx="0" cy="0"/>
          <a:chOff x="0" y="0"/>
          <a:chExt cx="0" cy="0"/>
        </a:xfrm>
      </p:grpSpPr>
      <p:sp>
        <p:nvSpPr>
          <p:cNvPr id="7" name="Picture Placeholder 6"/>
          <p:cNvSpPr>
            <a:spLocks noGrp="1"/>
          </p:cNvSpPr>
          <p:nvPr>
            <p:ph type="pic" sz="quarter" idx="10" hasCustomPrompt="1"/>
          </p:nvPr>
        </p:nvSpPr>
        <p:spPr>
          <a:xfrm>
            <a:off x="990601" y="1995181"/>
            <a:ext cx="2962655" cy="2962656"/>
          </a:xfrm>
          <a:custGeom>
            <a:avLst/>
            <a:gdLst>
              <a:gd name="connsiteX0" fmla="*/ 0 w 2962655"/>
              <a:gd name="connsiteY0" fmla="*/ 0 h 2962656"/>
              <a:gd name="connsiteX1" fmla="*/ 2962655 w 2962655"/>
              <a:gd name="connsiteY1" fmla="*/ 0 h 2962656"/>
              <a:gd name="connsiteX2" fmla="*/ 2962655 w 2962655"/>
              <a:gd name="connsiteY2" fmla="*/ 2962656 h 2962656"/>
              <a:gd name="connsiteX3" fmla="*/ 0 w 2962655"/>
              <a:gd name="connsiteY3" fmla="*/ 2962656 h 2962656"/>
            </a:gdLst>
            <a:ahLst/>
            <a:cxnLst>
              <a:cxn ang="0">
                <a:pos x="connsiteX0" y="connsiteY0"/>
              </a:cxn>
              <a:cxn ang="0">
                <a:pos x="connsiteX1" y="connsiteY1"/>
              </a:cxn>
              <a:cxn ang="0">
                <a:pos x="connsiteX2" y="connsiteY2"/>
              </a:cxn>
              <a:cxn ang="0">
                <a:pos x="connsiteX3" y="connsiteY3"/>
              </a:cxn>
            </a:cxnLst>
            <a:rect l="l" t="t" r="r" b="b"/>
            <a:pathLst>
              <a:path w="2962655" h="2962656">
                <a:moveTo>
                  <a:pt x="0" y="0"/>
                </a:moveTo>
                <a:lnTo>
                  <a:pt x="2962655" y="0"/>
                </a:lnTo>
                <a:lnTo>
                  <a:pt x="2962655" y="2962656"/>
                </a:lnTo>
                <a:lnTo>
                  <a:pt x="0" y="2962656"/>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8" name="Picture Placeholder 7"/>
          <p:cNvSpPr>
            <a:spLocks noGrp="1"/>
          </p:cNvSpPr>
          <p:nvPr>
            <p:ph type="pic" sz="quarter" idx="11" hasCustomPrompt="1"/>
          </p:nvPr>
        </p:nvSpPr>
        <p:spPr>
          <a:xfrm>
            <a:off x="4617259" y="1995181"/>
            <a:ext cx="2962655" cy="2962656"/>
          </a:xfrm>
          <a:custGeom>
            <a:avLst/>
            <a:gdLst>
              <a:gd name="connsiteX0" fmla="*/ 0 w 2962655"/>
              <a:gd name="connsiteY0" fmla="*/ 0 h 2962656"/>
              <a:gd name="connsiteX1" fmla="*/ 2962655 w 2962655"/>
              <a:gd name="connsiteY1" fmla="*/ 0 h 2962656"/>
              <a:gd name="connsiteX2" fmla="*/ 2962655 w 2962655"/>
              <a:gd name="connsiteY2" fmla="*/ 2962656 h 2962656"/>
              <a:gd name="connsiteX3" fmla="*/ 0 w 2962655"/>
              <a:gd name="connsiteY3" fmla="*/ 2962656 h 2962656"/>
            </a:gdLst>
            <a:ahLst/>
            <a:cxnLst>
              <a:cxn ang="0">
                <a:pos x="connsiteX0" y="connsiteY0"/>
              </a:cxn>
              <a:cxn ang="0">
                <a:pos x="connsiteX1" y="connsiteY1"/>
              </a:cxn>
              <a:cxn ang="0">
                <a:pos x="connsiteX2" y="connsiteY2"/>
              </a:cxn>
              <a:cxn ang="0">
                <a:pos x="connsiteX3" y="connsiteY3"/>
              </a:cxn>
            </a:cxnLst>
            <a:rect l="l" t="t" r="r" b="b"/>
            <a:pathLst>
              <a:path w="2962655" h="2962656">
                <a:moveTo>
                  <a:pt x="0" y="0"/>
                </a:moveTo>
                <a:lnTo>
                  <a:pt x="2962655" y="0"/>
                </a:lnTo>
                <a:lnTo>
                  <a:pt x="2962655" y="2962656"/>
                </a:lnTo>
                <a:lnTo>
                  <a:pt x="0" y="2962656"/>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9" name="Picture Placeholder 8"/>
          <p:cNvSpPr>
            <a:spLocks noGrp="1"/>
          </p:cNvSpPr>
          <p:nvPr>
            <p:ph type="pic" sz="quarter" idx="12" hasCustomPrompt="1"/>
          </p:nvPr>
        </p:nvSpPr>
        <p:spPr>
          <a:xfrm>
            <a:off x="8242310" y="1995181"/>
            <a:ext cx="2962655" cy="2962656"/>
          </a:xfrm>
          <a:custGeom>
            <a:avLst/>
            <a:gdLst>
              <a:gd name="connsiteX0" fmla="*/ 0 w 2962655"/>
              <a:gd name="connsiteY0" fmla="*/ 0 h 2962656"/>
              <a:gd name="connsiteX1" fmla="*/ 2962655 w 2962655"/>
              <a:gd name="connsiteY1" fmla="*/ 0 h 2962656"/>
              <a:gd name="connsiteX2" fmla="*/ 2962655 w 2962655"/>
              <a:gd name="connsiteY2" fmla="*/ 2962656 h 2962656"/>
              <a:gd name="connsiteX3" fmla="*/ 0 w 2962655"/>
              <a:gd name="connsiteY3" fmla="*/ 2962656 h 2962656"/>
            </a:gdLst>
            <a:ahLst/>
            <a:cxnLst>
              <a:cxn ang="0">
                <a:pos x="connsiteX0" y="connsiteY0"/>
              </a:cxn>
              <a:cxn ang="0">
                <a:pos x="connsiteX1" y="connsiteY1"/>
              </a:cxn>
              <a:cxn ang="0">
                <a:pos x="connsiteX2" y="connsiteY2"/>
              </a:cxn>
              <a:cxn ang="0">
                <a:pos x="connsiteX3" y="connsiteY3"/>
              </a:cxn>
            </a:cxnLst>
            <a:rect l="l" t="t" r="r" b="b"/>
            <a:pathLst>
              <a:path w="2962655" h="2962656">
                <a:moveTo>
                  <a:pt x="0" y="0"/>
                </a:moveTo>
                <a:lnTo>
                  <a:pt x="2962655" y="0"/>
                </a:lnTo>
                <a:lnTo>
                  <a:pt x="2962655" y="2962656"/>
                </a:lnTo>
                <a:lnTo>
                  <a:pt x="0" y="2962656"/>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2" name="Oval 11"/>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3" name="TextBox 12"/>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fld>
            <a:endParaRPr lang="id-ID" sz="1400" b="1">
              <a:solidFill>
                <a:schemeClr val="bg1"/>
              </a:solidFill>
              <a:latin typeface="+mj-lt"/>
              <a:cs typeface="Raleway Light"/>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36_Custom Layout">
    <p:spTree>
      <p:nvGrpSpPr>
        <p:cNvPr id="1" name=""/>
        <p:cNvGrpSpPr/>
        <p:nvPr/>
      </p:nvGrpSpPr>
      <p:grpSpPr>
        <a:xfrm>
          <a:off x="0" y="0"/>
          <a:ext cx="0" cy="0"/>
          <a:chOff x="0" y="0"/>
          <a:chExt cx="0" cy="0"/>
        </a:xfrm>
      </p:grpSpPr>
      <p:sp>
        <p:nvSpPr>
          <p:cNvPr id="8" name="Picture Placeholder 7"/>
          <p:cNvSpPr>
            <a:spLocks noGrp="1"/>
          </p:cNvSpPr>
          <p:nvPr>
            <p:ph type="pic" sz="quarter" idx="10" hasCustomPrompt="1"/>
          </p:nvPr>
        </p:nvSpPr>
        <p:spPr>
          <a:xfrm>
            <a:off x="999354" y="1840989"/>
            <a:ext cx="2182690" cy="2182688"/>
          </a:xfrm>
          <a:custGeom>
            <a:avLst/>
            <a:gdLst>
              <a:gd name="connsiteX0" fmla="*/ 1091345 w 2182690"/>
              <a:gd name="connsiteY0" fmla="*/ 0 h 2182688"/>
              <a:gd name="connsiteX1" fmla="*/ 2182690 w 2182690"/>
              <a:gd name="connsiteY1" fmla="*/ 1091344 h 2182688"/>
              <a:gd name="connsiteX2" fmla="*/ 1091345 w 2182690"/>
              <a:gd name="connsiteY2" fmla="*/ 2182688 h 2182688"/>
              <a:gd name="connsiteX3" fmla="*/ 0 w 2182690"/>
              <a:gd name="connsiteY3" fmla="*/ 1091344 h 2182688"/>
              <a:gd name="connsiteX4" fmla="*/ 1091345 w 2182690"/>
              <a:gd name="connsiteY4" fmla="*/ 0 h 218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2690" h="2182688">
                <a:moveTo>
                  <a:pt x="1091345" y="0"/>
                </a:moveTo>
                <a:cubicBezTo>
                  <a:pt x="1694078" y="0"/>
                  <a:pt x="2182690" y="488611"/>
                  <a:pt x="2182690" y="1091344"/>
                </a:cubicBezTo>
                <a:cubicBezTo>
                  <a:pt x="2182690" y="1694077"/>
                  <a:pt x="1694078" y="2182688"/>
                  <a:pt x="1091345" y="2182688"/>
                </a:cubicBezTo>
                <a:cubicBezTo>
                  <a:pt x="488612" y="2182688"/>
                  <a:pt x="0" y="1694077"/>
                  <a:pt x="0" y="1091344"/>
                </a:cubicBezTo>
                <a:cubicBezTo>
                  <a:pt x="0" y="488611"/>
                  <a:pt x="488612" y="0"/>
                  <a:pt x="1091345" y="0"/>
                </a:cubicBez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9" name="Picture Placeholder 8"/>
          <p:cNvSpPr>
            <a:spLocks noGrp="1"/>
          </p:cNvSpPr>
          <p:nvPr>
            <p:ph type="pic" sz="quarter" idx="11" hasCustomPrompt="1"/>
          </p:nvPr>
        </p:nvSpPr>
        <p:spPr>
          <a:xfrm>
            <a:off x="3672473" y="1840989"/>
            <a:ext cx="2182690" cy="2182688"/>
          </a:xfrm>
          <a:custGeom>
            <a:avLst/>
            <a:gdLst>
              <a:gd name="connsiteX0" fmla="*/ 1091345 w 2182690"/>
              <a:gd name="connsiteY0" fmla="*/ 0 h 2182688"/>
              <a:gd name="connsiteX1" fmla="*/ 2182690 w 2182690"/>
              <a:gd name="connsiteY1" fmla="*/ 1091344 h 2182688"/>
              <a:gd name="connsiteX2" fmla="*/ 1091345 w 2182690"/>
              <a:gd name="connsiteY2" fmla="*/ 2182688 h 2182688"/>
              <a:gd name="connsiteX3" fmla="*/ 0 w 2182690"/>
              <a:gd name="connsiteY3" fmla="*/ 1091344 h 2182688"/>
              <a:gd name="connsiteX4" fmla="*/ 1091345 w 2182690"/>
              <a:gd name="connsiteY4" fmla="*/ 0 h 218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2690" h="2182688">
                <a:moveTo>
                  <a:pt x="1091345" y="0"/>
                </a:moveTo>
                <a:cubicBezTo>
                  <a:pt x="1694078" y="0"/>
                  <a:pt x="2182690" y="488611"/>
                  <a:pt x="2182690" y="1091344"/>
                </a:cubicBezTo>
                <a:cubicBezTo>
                  <a:pt x="2182690" y="1694077"/>
                  <a:pt x="1694078" y="2182688"/>
                  <a:pt x="1091345" y="2182688"/>
                </a:cubicBezTo>
                <a:cubicBezTo>
                  <a:pt x="488612" y="2182688"/>
                  <a:pt x="0" y="1694077"/>
                  <a:pt x="0" y="1091344"/>
                </a:cubicBezTo>
                <a:cubicBezTo>
                  <a:pt x="0" y="488611"/>
                  <a:pt x="488612" y="0"/>
                  <a:pt x="1091345" y="0"/>
                </a:cubicBez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0" name="Picture Placeholder 9"/>
          <p:cNvSpPr>
            <a:spLocks noGrp="1"/>
          </p:cNvSpPr>
          <p:nvPr>
            <p:ph type="pic" sz="quarter" idx="12" hasCustomPrompt="1"/>
          </p:nvPr>
        </p:nvSpPr>
        <p:spPr>
          <a:xfrm>
            <a:off x="6345592" y="1840989"/>
            <a:ext cx="2182690" cy="2182688"/>
          </a:xfrm>
          <a:custGeom>
            <a:avLst/>
            <a:gdLst>
              <a:gd name="connsiteX0" fmla="*/ 1091345 w 2182690"/>
              <a:gd name="connsiteY0" fmla="*/ 0 h 2182688"/>
              <a:gd name="connsiteX1" fmla="*/ 2182690 w 2182690"/>
              <a:gd name="connsiteY1" fmla="*/ 1091344 h 2182688"/>
              <a:gd name="connsiteX2" fmla="*/ 1091345 w 2182690"/>
              <a:gd name="connsiteY2" fmla="*/ 2182688 h 2182688"/>
              <a:gd name="connsiteX3" fmla="*/ 0 w 2182690"/>
              <a:gd name="connsiteY3" fmla="*/ 1091344 h 2182688"/>
              <a:gd name="connsiteX4" fmla="*/ 1091345 w 2182690"/>
              <a:gd name="connsiteY4" fmla="*/ 0 h 218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2690" h="2182688">
                <a:moveTo>
                  <a:pt x="1091345" y="0"/>
                </a:moveTo>
                <a:cubicBezTo>
                  <a:pt x="1694078" y="0"/>
                  <a:pt x="2182690" y="488611"/>
                  <a:pt x="2182690" y="1091344"/>
                </a:cubicBezTo>
                <a:cubicBezTo>
                  <a:pt x="2182690" y="1694077"/>
                  <a:pt x="1694078" y="2182688"/>
                  <a:pt x="1091345" y="2182688"/>
                </a:cubicBezTo>
                <a:cubicBezTo>
                  <a:pt x="488612" y="2182688"/>
                  <a:pt x="0" y="1694077"/>
                  <a:pt x="0" y="1091344"/>
                </a:cubicBezTo>
                <a:cubicBezTo>
                  <a:pt x="0" y="488611"/>
                  <a:pt x="488612" y="0"/>
                  <a:pt x="1091345" y="0"/>
                </a:cubicBez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1" name="Picture Placeholder 10"/>
          <p:cNvSpPr>
            <a:spLocks noGrp="1"/>
          </p:cNvSpPr>
          <p:nvPr>
            <p:ph type="pic" sz="quarter" idx="13" hasCustomPrompt="1"/>
          </p:nvPr>
        </p:nvSpPr>
        <p:spPr>
          <a:xfrm>
            <a:off x="9018710" y="1840989"/>
            <a:ext cx="2182690" cy="2182688"/>
          </a:xfrm>
          <a:custGeom>
            <a:avLst/>
            <a:gdLst>
              <a:gd name="connsiteX0" fmla="*/ 1091345 w 2182690"/>
              <a:gd name="connsiteY0" fmla="*/ 0 h 2182688"/>
              <a:gd name="connsiteX1" fmla="*/ 2182690 w 2182690"/>
              <a:gd name="connsiteY1" fmla="*/ 1091344 h 2182688"/>
              <a:gd name="connsiteX2" fmla="*/ 1091345 w 2182690"/>
              <a:gd name="connsiteY2" fmla="*/ 2182688 h 2182688"/>
              <a:gd name="connsiteX3" fmla="*/ 0 w 2182690"/>
              <a:gd name="connsiteY3" fmla="*/ 1091344 h 2182688"/>
              <a:gd name="connsiteX4" fmla="*/ 1091345 w 2182690"/>
              <a:gd name="connsiteY4" fmla="*/ 0 h 218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2690" h="2182688">
                <a:moveTo>
                  <a:pt x="1091345" y="0"/>
                </a:moveTo>
                <a:cubicBezTo>
                  <a:pt x="1694078" y="0"/>
                  <a:pt x="2182690" y="488611"/>
                  <a:pt x="2182690" y="1091344"/>
                </a:cubicBezTo>
                <a:cubicBezTo>
                  <a:pt x="2182690" y="1694077"/>
                  <a:pt x="1694078" y="2182688"/>
                  <a:pt x="1091345" y="2182688"/>
                </a:cubicBezTo>
                <a:cubicBezTo>
                  <a:pt x="488612" y="2182688"/>
                  <a:pt x="0" y="1694077"/>
                  <a:pt x="0" y="1091344"/>
                </a:cubicBezTo>
                <a:cubicBezTo>
                  <a:pt x="0" y="488611"/>
                  <a:pt x="488612" y="0"/>
                  <a:pt x="1091345" y="0"/>
                </a:cubicBez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4" name="Oval 13"/>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5" name="TextBox 14"/>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fld>
            <a:endParaRPr lang="id-ID" sz="1400" b="1">
              <a:solidFill>
                <a:schemeClr val="bg1"/>
              </a:solidFill>
              <a:latin typeface="+mj-lt"/>
              <a:cs typeface="Raleway Light"/>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37_Custom Layout">
    <p:spTree>
      <p:nvGrpSpPr>
        <p:cNvPr id="1" name=""/>
        <p:cNvGrpSpPr/>
        <p:nvPr/>
      </p:nvGrpSpPr>
      <p:grpSpPr>
        <a:xfrm>
          <a:off x="0" y="0"/>
          <a:ext cx="0" cy="0"/>
          <a:chOff x="0" y="0"/>
          <a:chExt cx="0" cy="0"/>
        </a:xfrm>
      </p:grpSpPr>
      <p:sp>
        <p:nvSpPr>
          <p:cNvPr id="8" name="Picture Placeholder 7"/>
          <p:cNvSpPr>
            <a:spLocks noGrp="1"/>
          </p:cNvSpPr>
          <p:nvPr>
            <p:ph type="pic" sz="quarter" idx="10" hasCustomPrompt="1"/>
          </p:nvPr>
        </p:nvSpPr>
        <p:spPr>
          <a:xfrm>
            <a:off x="1013808" y="1718031"/>
            <a:ext cx="1920240" cy="1920240"/>
          </a:xfrm>
          <a:custGeom>
            <a:avLst/>
            <a:gdLst>
              <a:gd name="connsiteX0" fmla="*/ 65903 w 1920240"/>
              <a:gd name="connsiteY0" fmla="*/ 0 h 1920240"/>
              <a:gd name="connsiteX1" fmla="*/ 1854337 w 1920240"/>
              <a:gd name="connsiteY1" fmla="*/ 0 h 1920240"/>
              <a:gd name="connsiteX2" fmla="*/ 1920240 w 1920240"/>
              <a:gd name="connsiteY2" fmla="*/ 65903 h 1920240"/>
              <a:gd name="connsiteX3" fmla="*/ 1920240 w 1920240"/>
              <a:gd name="connsiteY3" fmla="*/ 1854337 h 1920240"/>
              <a:gd name="connsiteX4" fmla="*/ 1854337 w 1920240"/>
              <a:gd name="connsiteY4" fmla="*/ 1920240 h 1920240"/>
              <a:gd name="connsiteX5" fmla="*/ 65903 w 1920240"/>
              <a:gd name="connsiteY5" fmla="*/ 1920240 h 1920240"/>
              <a:gd name="connsiteX6" fmla="*/ 0 w 1920240"/>
              <a:gd name="connsiteY6" fmla="*/ 1854337 h 1920240"/>
              <a:gd name="connsiteX7" fmla="*/ 0 w 1920240"/>
              <a:gd name="connsiteY7" fmla="*/ 65903 h 1920240"/>
              <a:gd name="connsiteX8" fmla="*/ 65903 w 1920240"/>
              <a:gd name="connsiteY8" fmla="*/ 0 h 192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20240" h="1920240">
                <a:moveTo>
                  <a:pt x="65903" y="0"/>
                </a:moveTo>
                <a:lnTo>
                  <a:pt x="1854337" y="0"/>
                </a:lnTo>
                <a:cubicBezTo>
                  <a:pt x="1890734" y="0"/>
                  <a:pt x="1920240" y="29506"/>
                  <a:pt x="1920240" y="65903"/>
                </a:cubicBezTo>
                <a:lnTo>
                  <a:pt x="1920240" y="1854337"/>
                </a:lnTo>
                <a:cubicBezTo>
                  <a:pt x="1920240" y="1890734"/>
                  <a:pt x="1890734" y="1920240"/>
                  <a:pt x="1854337" y="1920240"/>
                </a:cubicBezTo>
                <a:lnTo>
                  <a:pt x="65903" y="1920240"/>
                </a:lnTo>
                <a:cubicBezTo>
                  <a:pt x="29506" y="1920240"/>
                  <a:pt x="0" y="1890734"/>
                  <a:pt x="0" y="1854337"/>
                </a:cubicBezTo>
                <a:lnTo>
                  <a:pt x="0" y="65903"/>
                </a:lnTo>
                <a:cubicBezTo>
                  <a:pt x="0" y="29506"/>
                  <a:pt x="29506" y="0"/>
                  <a:pt x="65903" y="0"/>
                </a:cubicBez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9" name="Picture Placeholder 8"/>
          <p:cNvSpPr>
            <a:spLocks noGrp="1"/>
          </p:cNvSpPr>
          <p:nvPr>
            <p:ph type="pic" sz="quarter" idx="11" hasCustomPrompt="1"/>
          </p:nvPr>
        </p:nvSpPr>
        <p:spPr>
          <a:xfrm>
            <a:off x="6515676" y="1718031"/>
            <a:ext cx="1920240" cy="1920240"/>
          </a:xfrm>
          <a:custGeom>
            <a:avLst/>
            <a:gdLst>
              <a:gd name="connsiteX0" fmla="*/ 65903 w 1920240"/>
              <a:gd name="connsiteY0" fmla="*/ 0 h 1920240"/>
              <a:gd name="connsiteX1" fmla="*/ 1854337 w 1920240"/>
              <a:gd name="connsiteY1" fmla="*/ 0 h 1920240"/>
              <a:gd name="connsiteX2" fmla="*/ 1920240 w 1920240"/>
              <a:gd name="connsiteY2" fmla="*/ 65903 h 1920240"/>
              <a:gd name="connsiteX3" fmla="*/ 1920240 w 1920240"/>
              <a:gd name="connsiteY3" fmla="*/ 1854337 h 1920240"/>
              <a:gd name="connsiteX4" fmla="*/ 1854337 w 1920240"/>
              <a:gd name="connsiteY4" fmla="*/ 1920240 h 1920240"/>
              <a:gd name="connsiteX5" fmla="*/ 65903 w 1920240"/>
              <a:gd name="connsiteY5" fmla="*/ 1920240 h 1920240"/>
              <a:gd name="connsiteX6" fmla="*/ 0 w 1920240"/>
              <a:gd name="connsiteY6" fmla="*/ 1854337 h 1920240"/>
              <a:gd name="connsiteX7" fmla="*/ 0 w 1920240"/>
              <a:gd name="connsiteY7" fmla="*/ 65903 h 1920240"/>
              <a:gd name="connsiteX8" fmla="*/ 65903 w 1920240"/>
              <a:gd name="connsiteY8" fmla="*/ 0 h 192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20240" h="1920240">
                <a:moveTo>
                  <a:pt x="65903" y="0"/>
                </a:moveTo>
                <a:lnTo>
                  <a:pt x="1854337" y="0"/>
                </a:lnTo>
                <a:cubicBezTo>
                  <a:pt x="1890734" y="0"/>
                  <a:pt x="1920240" y="29506"/>
                  <a:pt x="1920240" y="65903"/>
                </a:cubicBezTo>
                <a:lnTo>
                  <a:pt x="1920240" y="1854337"/>
                </a:lnTo>
                <a:cubicBezTo>
                  <a:pt x="1920240" y="1890734"/>
                  <a:pt x="1890734" y="1920240"/>
                  <a:pt x="1854337" y="1920240"/>
                </a:cubicBezTo>
                <a:lnTo>
                  <a:pt x="65903" y="1920240"/>
                </a:lnTo>
                <a:cubicBezTo>
                  <a:pt x="29506" y="1920240"/>
                  <a:pt x="0" y="1890734"/>
                  <a:pt x="0" y="1854337"/>
                </a:cubicBezTo>
                <a:lnTo>
                  <a:pt x="0" y="65903"/>
                </a:lnTo>
                <a:cubicBezTo>
                  <a:pt x="0" y="29506"/>
                  <a:pt x="29506" y="0"/>
                  <a:pt x="65903" y="0"/>
                </a:cubicBez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0" name="Picture Placeholder 9"/>
          <p:cNvSpPr>
            <a:spLocks noGrp="1"/>
          </p:cNvSpPr>
          <p:nvPr>
            <p:ph type="pic" sz="quarter" idx="12" hasCustomPrompt="1"/>
          </p:nvPr>
        </p:nvSpPr>
        <p:spPr>
          <a:xfrm>
            <a:off x="1013808" y="4099338"/>
            <a:ext cx="1920240" cy="1920240"/>
          </a:xfrm>
          <a:custGeom>
            <a:avLst/>
            <a:gdLst>
              <a:gd name="connsiteX0" fmla="*/ 65903 w 1920240"/>
              <a:gd name="connsiteY0" fmla="*/ 0 h 1920240"/>
              <a:gd name="connsiteX1" fmla="*/ 1854337 w 1920240"/>
              <a:gd name="connsiteY1" fmla="*/ 0 h 1920240"/>
              <a:gd name="connsiteX2" fmla="*/ 1920240 w 1920240"/>
              <a:gd name="connsiteY2" fmla="*/ 65903 h 1920240"/>
              <a:gd name="connsiteX3" fmla="*/ 1920240 w 1920240"/>
              <a:gd name="connsiteY3" fmla="*/ 1854337 h 1920240"/>
              <a:gd name="connsiteX4" fmla="*/ 1854337 w 1920240"/>
              <a:gd name="connsiteY4" fmla="*/ 1920240 h 1920240"/>
              <a:gd name="connsiteX5" fmla="*/ 65903 w 1920240"/>
              <a:gd name="connsiteY5" fmla="*/ 1920240 h 1920240"/>
              <a:gd name="connsiteX6" fmla="*/ 0 w 1920240"/>
              <a:gd name="connsiteY6" fmla="*/ 1854337 h 1920240"/>
              <a:gd name="connsiteX7" fmla="*/ 0 w 1920240"/>
              <a:gd name="connsiteY7" fmla="*/ 65903 h 1920240"/>
              <a:gd name="connsiteX8" fmla="*/ 65903 w 1920240"/>
              <a:gd name="connsiteY8" fmla="*/ 0 h 192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20240" h="1920240">
                <a:moveTo>
                  <a:pt x="65903" y="0"/>
                </a:moveTo>
                <a:lnTo>
                  <a:pt x="1854337" y="0"/>
                </a:lnTo>
                <a:cubicBezTo>
                  <a:pt x="1890734" y="0"/>
                  <a:pt x="1920240" y="29506"/>
                  <a:pt x="1920240" y="65903"/>
                </a:cubicBezTo>
                <a:lnTo>
                  <a:pt x="1920240" y="1854337"/>
                </a:lnTo>
                <a:cubicBezTo>
                  <a:pt x="1920240" y="1890734"/>
                  <a:pt x="1890734" y="1920240"/>
                  <a:pt x="1854337" y="1920240"/>
                </a:cubicBezTo>
                <a:lnTo>
                  <a:pt x="65903" y="1920240"/>
                </a:lnTo>
                <a:cubicBezTo>
                  <a:pt x="29506" y="1920240"/>
                  <a:pt x="0" y="1890734"/>
                  <a:pt x="0" y="1854337"/>
                </a:cubicBezTo>
                <a:lnTo>
                  <a:pt x="0" y="65903"/>
                </a:lnTo>
                <a:cubicBezTo>
                  <a:pt x="0" y="29506"/>
                  <a:pt x="29506" y="0"/>
                  <a:pt x="65903" y="0"/>
                </a:cubicBez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1" name="Picture Placeholder 10"/>
          <p:cNvSpPr>
            <a:spLocks noGrp="1"/>
          </p:cNvSpPr>
          <p:nvPr>
            <p:ph type="pic" sz="quarter" idx="13" hasCustomPrompt="1"/>
          </p:nvPr>
        </p:nvSpPr>
        <p:spPr>
          <a:xfrm>
            <a:off x="6515676" y="4099338"/>
            <a:ext cx="1920240" cy="1920240"/>
          </a:xfrm>
          <a:custGeom>
            <a:avLst/>
            <a:gdLst>
              <a:gd name="connsiteX0" fmla="*/ 65903 w 1920240"/>
              <a:gd name="connsiteY0" fmla="*/ 0 h 1920240"/>
              <a:gd name="connsiteX1" fmla="*/ 1854337 w 1920240"/>
              <a:gd name="connsiteY1" fmla="*/ 0 h 1920240"/>
              <a:gd name="connsiteX2" fmla="*/ 1920240 w 1920240"/>
              <a:gd name="connsiteY2" fmla="*/ 65903 h 1920240"/>
              <a:gd name="connsiteX3" fmla="*/ 1920240 w 1920240"/>
              <a:gd name="connsiteY3" fmla="*/ 1854337 h 1920240"/>
              <a:gd name="connsiteX4" fmla="*/ 1854337 w 1920240"/>
              <a:gd name="connsiteY4" fmla="*/ 1920240 h 1920240"/>
              <a:gd name="connsiteX5" fmla="*/ 65903 w 1920240"/>
              <a:gd name="connsiteY5" fmla="*/ 1920240 h 1920240"/>
              <a:gd name="connsiteX6" fmla="*/ 0 w 1920240"/>
              <a:gd name="connsiteY6" fmla="*/ 1854337 h 1920240"/>
              <a:gd name="connsiteX7" fmla="*/ 0 w 1920240"/>
              <a:gd name="connsiteY7" fmla="*/ 65903 h 1920240"/>
              <a:gd name="connsiteX8" fmla="*/ 65903 w 1920240"/>
              <a:gd name="connsiteY8" fmla="*/ 0 h 192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20240" h="1920240">
                <a:moveTo>
                  <a:pt x="65903" y="0"/>
                </a:moveTo>
                <a:lnTo>
                  <a:pt x="1854337" y="0"/>
                </a:lnTo>
                <a:cubicBezTo>
                  <a:pt x="1890734" y="0"/>
                  <a:pt x="1920240" y="29506"/>
                  <a:pt x="1920240" y="65903"/>
                </a:cubicBezTo>
                <a:lnTo>
                  <a:pt x="1920240" y="1854337"/>
                </a:lnTo>
                <a:cubicBezTo>
                  <a:pt x="1920240" y="1890734"/>
                  <a:pt x="1890734" y="1920240"/>
                  <a:pt x="1854337" y="1920240"/>
                </a:cubicBezTo>
                <a:lnTo>
                  <a:pt x="65903" y="1920240"/>
                </a:lnTo>
                <a:cubicBezTo>
                  <a:pt x="29506" y="1920240"/>
                  <a:pt x="0" y="1890734"/>
                  <a:pt x="0" y="1854337"/>
                </a:cubicBezTo>
                <a:lnTo>
                  <a:pt x="0" y="65903"/>
                </a:lnTo>
                <a:cubicBezTo>
                  <a:pt x="0" y="29506"/>
                  <a:pt x="29506" y="0"/>
                  <a:pt x="65903" y="0"/>
                </a:cubicBez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4" name="Oval 13"/>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5" name="TextBox 14"/>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fld>
            <a:endParaRPr lang="id-ID" sz="1400" b="1">
              <a:solidFill>
                <a:schemeClr val="bg1"/>
              </a:solidFill>
              <a:latin typeface="+mj-lt"/>
              <a:cs typeface="Raleway Light"/>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38_Custom Layout">
    <p:spTree>
      <p:nvGrpSpPr>
        <p:cNvPr id="1" name=""/>
        <p:cNvGrpSpPr/>
        <p:nvPr/>
      </p:nvGrpSpPr>
      <p:grpSpPr>
        <a:xfrm>
          <a:off x="0" y="0"/>
          <a:ext cx="0" cy="0"/>
          <a:chOff x="0" y="0"/>
          <a:chExt cx="0" cy="0"/>
        </a:xfrm>
      </p:grpSpPr>
      <p:sp>
        <p:nvSpPr>
          <p:cNvPr id="8" name="Picture Placeholder 7"/>
          <p:cNvSpPr>
            <a:spLocks noGrp="1"/>
          </p:cNvSpPr>
          <p:nvPr>
            <p:ph type="pic" sz="quarter" idx="10" hasCustomPrompt="1"/>
          </p:nvPr>
        </p:nvSpPr>
        <p:spPr>
          <a:xfrm>
            <a:off x="3941274" y="1711353"/>
            <a:ext cx="2039112" cy="2039112"/>
          </a:xfrm>
          <a:custGeom>
            <a:avLst/>
            <a:gdLst>
              <a:gd name="connsiteX0" fmla="*/ 1000999 w 2039112"/>
              <a:gd name="connsiteY0" fmla="*/ 0 h 2039112"/>
              <a:gd name="connsiteX1" fmla="*/ 1037200 w 2039112"/>
              <a:gd name="connsiteY1" fmla="*/ 0 h 2039112"/>
              <a:gd name="connsiteX2" fmla="*/ 1123390 w 2039112"/>
              <a:gd name="connsiteY2" fmla="*/ 4352 h 2039112"/>
              <a:gd name="connsiteX3" fmla="*/ 2039112 w 2039112"/>
              <a:gd name="connsiteY3" fmla="*/ 1019099 h 2039112"/>
              <a:gd name="connsiteX4" fmla="*/ 1019099 w 2039112"/>
              <a:gd name="connsiteY4" fmla="*/ 2039112 h 2039112"/>
              <a:gd name="connsiteX5" fmla="*/ 4352 w 2039112"/>
              <a:gd name="connsiteY5" fmla="*/ 1123390 h 2039112"/>
              <a:gd name="connsiteX6" fmla="*/ 0 w 2039112"/>
              <a:gd name="connsiteY6" fmla="*/ 1037200 h 2039112"/>
              <a:gd name="connsiteX7" fmla="*/ 0 w 2039112"/>
              <a:gd name="connsiteY7" fmla="*/ 1000999 h 2039112"/>
              <a:gd name="connsiteX8" fmla="*/ 4352 w 2039112"/>
              <a:gd name="connsiteY8" fmla="*/ 914809 h 2039112"/>
              <a:gd name="connsiteX9" fmla="*/ 914809 w 2039112"/>
              <a:gd name="connsiteY9" fmla="*/ 4352 h 2039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39112" h="2039112">
                <a:moveTo>
                  <a:pt x="1000999" y="0"/>
                </a:moveTo>
                <a:lnTo>
                  <a:pt x="1037200" y="0"/>
                </a:lnTo>
                <a:lnTo>
                  <a:pt x="1123390" y="4352"/>
                </a:lnTo>
                <a:cubicBezTo>
                  <a:pt x="1637738" y="56587"/>
                  <a:pt x="2039112" y="490970"/>
                  <a:pt x="2039112" y="1019099"/>
                </a:cubicBezTo>
                <a:cubicBezTo>
                  <a:pt x="2039112" y="1582437"/>
                  <a:pt x="1582437" y="2039112"/>
                  <a:pt x="1019099" y="2039112"/>
                </a:cubicBezTo>
                <a:cubicBezTo>
                  <a:pt x="490970" y="2039112"/>
                  <a:pt x="56587" y="1637738"/>
                  <a:pt x="4352" y="1123390"/>
                </a:cubicBezTo>
                <a:lnTo>
                  <a:pt x="0" y="1037200"/>
                </a:lnTo>
                <a:lnTo>
                  <a:pt x="0" y="1000999"/>
                </a:lnTo>
                <a:lnTo>
                  <a:pt x="4352" y="914809"/>
                </a:lnTo>
                <a:cubicBezTo>
                  <a:pt x="53105" y="434751"/>
                  <a:pt x="434751" y="53105"/>
                  <a:pt x="914809" y="4352"/>
                </a:cubicBez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9" name="Picture Placeholder 8"/>
          <p:cNvSpPr>
            <a:spLocks noGrp="1"/>
          </p:cNvSpPr>
          <p:nvPr>
            <p:ph type="pic" sz="quarter" idx="11" hasCustomPrompt="1"/>
          </p:nvPr>
        </p:nvSpPr>
        <p:spPr>
          <a:xfrm>
            <a:off x="6212528" y="1711353"/>
            <a:ext cx="2039112" cy="2039112"/>
          </a:xfrm>
          <a:custGeom>
            <a:avLst/>
            <a:gdLst>
              <a:gd name="connsiteX0" fmla="*/ 1000999 w 2039112"/>
              <a:gd name="connsiteY0" fmla="*/ 0 h 2039112"/>
              <a:gd name="connsiteX1" fmla="*/ 1037200 w 2039112"/>
              <a:gd name="connsiteY1" fmla="*/ 0 h 2039112"/>
              <a:gd name="connsiteX2" fmla="*/ 1123390 w 2039112"/>
              <a:gd name="connsiteY2" fmla="*/ 4352 h 2039112"/>
              <a:gd name="connsiteX3" fmla="*/ 2039112 w 2039112"/>
              <a:gd name="connsiteY3" fmla="*/ 1019099 h 2039112"/>
              <a:gd name="connsiteX4" fmla="*/ 1019099 w 2039112"/>
              <a:gd name="connsiteY4" fmla="*/ 2039112 h 2039112"/>
              <a:gd name="connsiteX5" fmla="*/ 4352 w 2039112"/>
              <a:gd name="connsiteY5" fmla="*/ 1123390 h 2039112"/>
              <a:gd name="connsiteX6" fmla="*/ 0 w 2039112"/>
              <a:gd name="connsiteY6" fmla="*/ 1037200 h 2039112"/>
              <a:gd name="connsiteX7" fmla="*/ 0 w 2039112"/>
              <a:gd name="connsiteY7" fmla="*/ 1000999 h 2039112"/>
              <a:gd name="connsiteX8" fmla="*/ 4352 w 2039112"/>
              <a:gd name="connsiteY8" fmla="*/ 914809 h 2039112"/>
              <a:gd name="connsiteX9" fmla="*/ 914809 w 2039112"/>
              <a:gd name="connsiteY9" fmla="*/ 4352 h 2039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39112" h="2039112">
                <a:moveTo>
                  <a:pt x="1000999" y="0"/>
                </a:moveTo>
                <a:lnTo>
                  <a:pt x="1037200" y="0"/>
                </a:lnTo>
                <a:lnTo>
                  <a:pt x="1123390" y="4352"/>
                </a:lnTo>
                <a:cubicBezTo>
                  <a:pt x="1637738" y="56587"/>
                  <a:pt x="2039112" y="490970"/>
                  <a:pt x="2039112" y="1019099"/>
                </a:cubicBezTo>
                <a:cubicBezTo>
                  <a:pt x="2039112" y="1582437"/>
                  <a:pt x="1582437" y="2039112"/>
                  <a:pt x="1019099" y="2039112"/>
                </a:cubicBezTo>
                <a:cubicBezTo>
                  <a:pt x="490970" y="2039112"/>
                  <a:pt x="56587" y="1637738"/>
                  <a:pt x="4352" y="1123390"/>
                </a:cubicBezTo>
                <a:lnTo>
                  <a:pt x="0" y="1037200"/>
                </a:lnTo>
                <a:lnTo>
                  <a:pt x="0" y="1000999"/>
                </a:lnTo>
                <a:lnTo>
                  <a:pt x="4352" y="914809"/>
                </a:lnTo>
                <a:cubicBezTo>
                  <a:pt x="53105" y="434751"/>
                  <a:pt x="434751" y="53105"/>
                  <a:pt x="914809" y="4352"/>
                </a:cubicBez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0" name="Picture Placeholder 9"/>
          <p:cNvSpPr>
            <a:spLocks noGrp="1"/>
          </p:cNvSpPr>
          <p:nvPr>
            <p:ph type="pic" sz="quarter" idx="12" hasCustomPrompt="1"/>
          </p:nvPr>
        </p:nvSpPr>
        <p:spPr>
          <a:xfrm>
            <a:off x="3941274" y="3982607"/>
            <a:ext cx="2039112" cy="2039112"/>
          </a:xfrm>
          <a:custGeom>
            <a:avLst/>
            <a:gdLst>
              <a:gd name="connsiteX0" fmla="*/ 1000999 w 2039112"/>
              <a:gd name="connsiteY0" fmla="*/ 0 h 2039112"/>
              <a:gd name="connsiteX1" fmla="*/ 1037200 w 2039112"/>
              <a:gd name="connsiteY1" fmla="*/ 0 h 2039112"/>
              <a:gd name="connsiteX2" fmla="*/ 1123390 w 2039112"/>
              <a:gd name="connsiteY2" fmla="*/ 4352 h 2039112"/>
              <a:gd name="connsiteX3" fmla="*/ 2039112 w 2039112"/>
              <a:gd name="connsiteY3" fmla="*/ 1019099 h 2039112"/>
              <a:gd name="connsiteX4" fmla="*/ 1019099 w 2039112"/>
              <a:gd name="connsiteY4" fmla="*/ 2039112 h 2039112"/>
              <a:gd name="connsiteX5" fmla="*/ 4352 w 2039112"/>
              <a:gd name="connsiteY5" fmla="*/ 1123390 h 2039112"/>
              <a:gd name="connsiteX6" fmla="*/ 0 w 2039112"/>
              <a:gd name="connsiteY6" fmla="*/ 1037200 h 2039112"/>
              <a:gd name="connsiteX7" fmla="*/ 0 w 2039112"/>
              <a:gd name="connsiteY7" fmla="*/ 1000999 h 2039112"/>
              <a:gd name="connsiteX8" fmla="*/ 4352 w 2039112"/>
              <a:gd name="connsiteY8" fmla="*/ 914809 h 2039112"/>
              <a:gd name="connsiteX9" fmla="*/ 914809 w 2039112"/>
              <a:gd name="connsiteY9" fmla="*/ 4352 h 2039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39112" h="2039112">
                <a:moveTo>
                  <a:pt x="1000999" y="0"/>
                </a:moveTo>
                <a:lnTo>
                  <a:pt x="1037200" y="0"/>
                </a:lnTo>
                <a:lnTo>
                  <a:pt x="1123390" y="4352"/>
                </a:lnTo>
                <a:cubicBezTo>
                  <a:pt x="1637738" y="56587"/>
                  <a:pt x="2039112" y="490970"/>
                  <a:pt x="2039112" y="1019099"/>
                </a:cubicBezTo>
                <a:cubicBezTo>
                  <a:pt x="2039112" y="1582437"/>
                  <a:pt x="1582437" y="2039112"/>
                  <a:pt x="1019099" y="2039112"/>
                </a:cubicBezTo>
                <a:cubicBezTo>
                  <a:pt x="490970" y="2039112"/>
                  <a:pt x="56587" y="1637738"/>
                  <a:pt x="4352" y="1123390"/>
                </a:cubicBezTo>
                <a:lnTo>
                  <a:pt x="0" y="1037200"/>
                </a:lnTo>
                <a:lnTo>
                  <a:pt x="0" y="1000999"/>
                </a:lnTo>
                <a:lnTo>
                  <a:pt x="4352" y="914809"/>
                </a:lnTo>
                <a:cubicBezTo>
                  <a:pt x="53105" y="434751"/>
                  <a:pt x="434751" y="53105"/>
                  <a:pt x="914809" y="4352"/>
                </a:cubicBez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1" name="Picture Placeholder 10"/>
          <p:cNvSpPr>
            <a:spLocks noGrp="1"/>
          </p:cNvSpPr>
          <p:nvPr>
            <p:ph type="pic" sz="quarter" idx="13" hasCustomPrompt="1"/>
          </p:nvPr>
        </p:nvSpPr>
        <p:spPr>
          <a:xfrm>
            <a:off x="6212528" y="3982607"/>
            <a:ext cx="2039112" cy="2039112"/>
          </a:xfrm>
          <a:custGeom>
            <a:avLst/>
            <a:gdLst>
              <a:gd name="connsiteX0" fmla="*/ 1000999 w 2039112"/>
              <a:gd name="connsiteY0" fmla="*/ 0 h 2039112"/>
              <a:gd name="connsiteX1" fmla="*/ 1037200 w 2039112"/>
              <a:gd name="connsiteY1" fmla="*/ 0 h 2039112"/>
              <a:gd name="connsiteX2" fmla="*/ 1123390 w 2039112"/>
              <a:gd name="connsiteY2" fmla="*/ 4352 h 2039112"/>
              <a:gd name="connsiteX3" fmla="*/ 2039112 w 2039112"/>
              <a:gd name="connsiteY3" fmla="*/ 1019099 h 2039112"/>
              <a:gd name="connsiteX4" fmla="*/ 1019099 w 2039112"/>
              <a:gd name="connsiteY4" fmla="*/ 2039112 h 2039112"/>
              <a:gd name="connsiteX5" fmla="*/ 4352 w 2039112"/>
              <a:gd name="connsiteY5" fmla="*/ 1123390 h 2039112"/>
              <a:gd name="connsiteX6" fmla="*/ 0 w 2039112"/>
              <a:gd name="connsiteY6" fmla="*/ 1037200 h 2039112"/>
              <a:gd name="connsiteX7" fmla="*/ 0 w 2039112"/>
              <a:gd name="connsiteY7" fmla="*/ 1000999 h 2039112"/>
              <a:gd name="connsiteX8" fmla="*/ 4352 w 2039112"/>
              <a:gd name="connsiteY8" fmla="*/ 914809 h 2039112"/>
              <a:gd name="connsiteX9" fmla="*/ 914809 w 2039112"/>
              <a:gd name="connsiteY9" fmla="*/ 4352 h 2039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39112" h="2039112">
                <a:moveTo>
                  <a:pt x="1000999" y="0"/>
                </a:moveTo>
                <a:lnTo>
                  <a:pt x="1037200" y="0"/>
                </a:lnTo>
                <a:lnTo>
                  <a:pt x="1123390" y="4352"/>
                </a:lnTo>
                <a:cubicBezTo>
                  <a:pt x="1637738" y="56587"/>
                  <a:pt x="2039112" y="490970"/>
                  <a:pt x="2039112" y="1019099"/>
                </a:cubicBezTo>
                <a:cubicBezTo>
                  <a:pt x="2039112" y="1582437"/>
                  <a:pt x="1582437" y="2039112"/>
                  <a:pt x="1019099" y="2039112"/>
                </a:cubicBezTo>
                <a:cubicBezTo>
                  <a:pt x="490970" y="2039112"/>
                  <a:pt x="56587" y="1637738"/>
                  <a:pt x="4352" y="1123390"/>
                </a:cubicBezTo>
                <a:lnTo>
                  <a:pt x="0" y="1037200"/>
                </a:lnTo>
                <a:lnTo>
                  <a:pt x="0" y="1000999"/>
                </a:lnTo>
                <a:lnTo>
                  <a:pt x="4352" y="914809"/>
                </a:lnTo>
                <a:cubicBezTo>
                  <a:pt x="53105" y="434751"/>
                  <a:pt x="434751" y="53105"/>
                  <a:pt x="914809" y="4352"/>
                </a:cubicBez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4" name="Oval 13"/>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5" name="TextBox 14"/>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fld>
            <a:endParaRPr lang="id-ID" sz="1400" b="1">
              <a:solidFill>
                <a:schemeClr val="bg1"/>
              </a:solidFill>
              <a:latin typeface="+mj-lt"/>
              <a:cs typeface="Raleway Light"/>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39_Custom Layout">
    <p:spTree>
      <p:nvGrpSpPr>
        <p:cNvPr id="1" name=""/>
        <p:cNvGrpSpPr/>
        <p:nvPr/>
      </p:nvGrpSpPr>
      <p:grpSpPr>
        <a:xfrm>
          <a:off x="0" y="0"/>
          <a:ext cx="0" cy="0"/>
          <a:chOff x="0" y="0"/>
          <a:chExt cx="0" cy="0"/>
        </a:xfrm>
      </p:grpSpPr>
      <p:sp>
        <p:nvSpPr>
          <p:cNvPr id="4" name="Picture Placeholder 3"/>
          <p:cNvSpPr>
            <a:spLocks noGrp="1"/>
          </p:cNvSpPr>
          <p:nvPr>
            <p:ph type="pic" sz="quarter" idx="10" hasCustomPrompt="1"/>
          </p:nvPr>
        </p:nvSpPr>
        <p:spPr>
          <a:xfrm>
            <a:off x="1037105" y="1788663"/>
            <a:ext cx="2148840" cy="2148840"/>
          </a:xfrm>
          <a:custGeom>
            <a:avLst/>
            <a:gdLst>
              <a:gd name="connsiteX0" fmla="*/ 0 w 2148840"/>
              <a:gd name="connsiteY0" fmla="*/ 0 h 2148840"/>
              <a:gd name="connsiteX1" fmla="*/ 2148840 w 2148840"/>
              <a:gd name="connsiteY1" fmla="*/ 0 h 2148840"/>
              <a:gd name="connsiteX2" fmla="*/ 2148840 w 2148840"/>
              <a:gd name="connsiteY2" fmla="*/ 2148840 h 2148840"/>
              <a:gd name="connsiteX3" fmla="*/ 0 w 2148840"/>
              <a:gd name="connsiteY3" fmla="*/ 2148840 h 2148840"/>
            </a:gdLst>
            <a:ahLst/>
            <a:cxnLst>
              <a:cxn ang="0">
                <a:pos x="connsiteX0" y="connsiteY0"/>
              </a:cxn>
              <a:cxn ang="0">
                <a:pos x="connsiteX1" y="connsiteY1"/>
              </a:cxn>
              <a:cxn ang="0">
                <a:pos x="connsiteX2" y="connsiteY2"/>
              </a:cxn>
              <a:cxn ang="0">
                <a:pos x="connsiteX3" y="connsiteY3"/>
              </a:cxn>
            </a:cxnLst>
            <a:rect l="l" t="t" r="r" b="b"/>
            <a:pathLst>
              <a:path w="2148840" h="2148840">
                <a:moveTo>
                  <a:pt x="0" y="0"/>
                </a:moveTo>
                <a:lnTo>
                  <a:pt x="2148840" y="0"/>
                </a:lnTo>
                <a:lnTo>
                  <a:pt x="2148840" y="2148840"/>
                </a:lnTo>
                <a:lnTo>
                  <a:pt x="0" y="2148840"/>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8" name="Oval 7"/>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9" name="TextBox 8"/>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fld>
            <a:endParaRPr lang="id-ID" sz="1400" b="1">
              <a:solidFill>
                <a:schemeClr val="bg1"/>
              </a:solidFill>
              <a:latin typeface="+mj-lt"/>
              <a:cs typeface="Raleway Light"/>
            </a:endParaRP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40_Custom Layout">
    <p:spTree>
      <p:nvGrpSpPr>
        <p:cNvPr id="1" name=""/>
        <p:cNvGrpSpPr/>
        <p:nvPr/>
      </p:nvGrpSpPr>
      <p:grpSpPr>
        <a:xfrm>
          <a:off x="0" y="0"/>
          <a:ext cx="0" cy="0"/>
          <a:chOff x="0" y="0"/>
          <a:chExt cx="0" cy="0"/>
        </a:xfrm>
      </p:grpSpPr>
      <p:sp>
        <p:nvSpPr>
          <p:cNvPr id="4" name="Picture Placeholder 3"/>
          <p:cNvSpPr>
            <a:spLocks noGrp="1"/>
          </p:cNvSpPr>
          <p:nvPr>
            <p:ph type="pic" sz="quarter" idx="10" hasCustomPrompt="1"/>
          </p:nvPr>
        </p:nvSpPr>
        <p:spPr>
          <a:xfrm>
            <a:off x="990600" y="1780212"/>
            <a:ext cx="3896924" cy="3896924"/>
          </a:xfrm>
          <a:custGeom>
            <a:avLst/>
            <a:gdLst>
              <a:gd name="connsiteX0" fmla="*/ 0 w 3896924"/>
              <a:gd name="connsiteY0" fmla="*/ 0 h 3896924"/>
              <a:gd name="connsiteX1" fmla="*/ 3896924 w 3896924"/>
              <a:gd name="connsiteY1" fmla="*/ 0 h 3896924"/>
              <a:gd name="connsiteX2" fmla="*/ 3896924 w 3896924"/>
              <a:gd name="connsiteY2" fmla="*/ 3896924 h 3896924"/>
              <a:gd name="connsiteX3" fmla="*/ 0 w 3896924"/>
              <a:gd name="connsiteY3" fmla="*/ 3896924 h 3896924"/>
            </a:gdLst>
            <a:ahLst/>
            <a:cxnLst>
              <a:cxn ang="0">
                <a:pos x="connsiteX0" y="connsiteY0"/>
              </a:cxn>
              <a:cxn ang="0">
                <a:pos x="connsiteX1" y="connsiteY1"/>
              </a:cxn>
              <a:cxn ang="0">
                <a:pos x="connsiteX2" y="connsiteY2"/>
              </a:cxn>
              <a:cxn ang="0">
                <a:pos x="connsiteX3" y="connsiteY3"/>
              </a:cxn>
            </a:cxnLst>
            <a:rect l="l" t="t" r="r" b="b"/>
            <a:pathLst>
              <a:path w="3896924" h="3896924">
                <a:moveTo>
                  <a:pt x="0" y="0"/>
                </a:moveTo>
                <a:lnTo>
                  <a:pt x="3896924" y="0"/>
                </a:lnTo>
                <a:lnTo>
                  <a:pt x="3896924" y="3896924"/>
                </a:lnTo>
                <a:lnTo>
                  <a:pt x="0" y="3896924"/>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8" name="Oval 7"/>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9" name="TextBox 8"/>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fld>
            <a:endParaRPr lang="id-ID" sz="1400" b="1">
              <a:solidFill>
                <a:schemeClr val="bg1"/>
              </a:solidFill>
              <a:latin typeface="+mj-lt"/>
              <a:cs typeface="Raleway Light"/>
            </a:endParaRP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41_Custom Layout">
    <p:spTree>
      <p:nvGrpSpPr>
        <p:cNvPr id="1" name=""/>
        <p:cNvGrpSpPr/>
        <p:nvPr/>
      </p:nvGrpSpPr>
      <p:grpSpPr>
        <a:xfrm>
          <a:off x="0" y="0"/>
          <a:ext cx="0" cy="0"/>
          <a:chOff x="0" y="0"/>
          <a:chExt cx="0" cy="0"/>
        </a:xfrm>
      </p:grpSpPr>
      <p:sp>
        <p:nvSpPr>
          <p:cNvPr id="7" name="Picture Placeholder 6"/>
          <p:cNvSpPr>
            <a:spLocks noGrp="1"/>
          </p:cNvSpPr>
          <p:nvPr>
            <p:ph type="pic" sz="quarter" idx="10" hasCustomPrompt="1"/>
          </p:nvPr>
        </p:nvSpPr>
        <p:spPr>
          <a:xfrm>
            <a:off x="7775340" y="1033272"/>
            <a:ext cx="4246254" cy="5824728"/>
          </a:xfrm>
          <a:custGeom>
            <a:avLst/>
            <a:gdLst>
              <a:gd name="connsiteX0" fmla="*/ 1787562 w 4246254"/>
              <a:gd name="connsiteY0" fmla="*/ 0 h 5824728"/>
              <a:gd name="connsiteX1" fmla="*/ 1800284 w 4246254"/>
              <a:gd name="connsiteY1" fmla="*/ 0 h 5824728"/>
              <a:gd name="connsiteX2" fmla="*/ 1867080 w 4246254"/>
              <a:gd name="connsiteY2" fmla="*/ 34955 h 5824728"/>
              <a:gd name="connsiteX3" fmla="*/ 2026115 w 4246254"/>
              <a:gd name="connsiteY3" fmla="*/ 54021 h 5824728"/>
              <a:gd name="connsiteX4" fmla="*/ 2067464 w 4246254"/>
              <a:gd name="connsiteY4" fmla="*/ 63554 h 5824728"/>
              <a:gd name="connsiteX5" fmla="*/ 2159705 w 4246254"/>
              <a:gd name="connsiteY5" fmla="*/ 104864 h 5824728"/>
              <a:gd name="connsiteX6" fmla="*/ 2201054 w 4246254"/>
              <a:gd name="connsiteY6" fmla="*/ 136641 h 5824728"/>
              <a:gd name="connsiteX7" fmla="*/ 2350548 w 4246254"/>
              <a:gd name="connsiteY7" fmla="*/ 273283 h 5824728"/>
              <a:gd name="connsiteX8" fmla="*/ 2452331 w 4246254"/>
              <a:gd name="connsiteY8" fmla="*/ 718161 h 5824728"/>
              <a:gd name="connsiteX9" fmla="*/ 2465054 w 4246254"/>
              <a:gd name="connsiteY9" fmla="*/ 842091 h 5824728"/>
              <a:gd name="connsiteX10" fmla="*/ 2436428 w 4246254"/>
              <a:gd name="connsiteY10" fmla="*/ 1089952 h 5824728"/>
              <a:gd name="connsiteX11" fmla="*/ 2461873 w 4246254"/>
              <a:gd name="connsiteY11" fmla="*/ 1277437 h 5824728"/>
              <a:gd name="connsiteX12" fmla="*/ 2528668 w 4246254"/>
              <a:gd name="connsiteY12" fmla="*/ 1401367 h 5824728"/>
              <a:gd name="connsiteX13" fmla="*/ 2703608 w 4246254"/>
              <a:gd name="connsiteY13" fmla="*/ 1544363 h 5824728"/>
              <a:gd name="connsiteX14" fmla="*/ 2958064 w 4246254"/>
              <a:gd name="connsiteY14" fmla="*/ 1712782 h 5824728"/>
              <a:gd name="connsiteX15" fmla="*/ 3533774 w 4246254"/>
              <a:gd name="connsiteY15" fmla="*/ 1878022 h 5824728"/>
              <a:gd name="connsiteX16" fmla="*/ 3727798 w 4246254"/>
              <a:gd name="connsiteY16" fmla="*/ 2036907 h 5824728"/>
              <a:gd name="connsiteX17" fmla="*/ 3835942 w 4246254"/>
              <a:gd name="connsiteY17" fmla="*/ 2418231 h 5824728"/>
              <a:gd name="connsiteX18" fmla="*/ 3877291 w 4246254"/>
              <a:gd name="connsiteY18" fmla="*/ 2510385 h 5824728"/>
              <a:gd name="connsiteX19" fmla="*/ 3912279 w 4246254"/>
              <a:gd name="connsiteY19" fmla="*/ 2672448 h 5824728"/>
              <a:gd name="connsiteX20" fmla="*/ 3918640 w 4246254"/>
              <a:gd name="connsiteY20" fmla="*/ 2736002 h 5824728"/>
              <a:gd name="connsiteX21" fmla="*/ 3953628 w 4246254"/>
              <a:gd name="connsiteY21" fmla="*/ 2853577 h 5824728"/>
              <a:gd name="connsiteX22" fmla="*/ 3959990 w 4246254"/>
              <a:gd name="connsiteY22" fmla="*/ 2888531 h 5824728"/>
              <a:gd name="connsiteX23" fmla="*/ 4064953 w 4246254"/>
              <a:gd name="connsiteY23" fmla="*/ 3066483 h 5824728"/>
              <a:gd name="connsiteX24" fmla="*/ 4087218 w 4246254"/>
              <a:gd name="connsiteY24" fmla="*/ 3222190 h 5824728"/>
              <a:gd name="connsiteX25" fmla="*/ 4096760 w 4246254"/>
              <a:gd name="connsiteY25" fmla="*/ 3295277 h 5824728"/>
              <a:gd name="connsiteX26" fmla="*/ 4134929 w 4246254"/>
              <a:gd name="connsiteY26" fmla="*/ 3425563 h 5824728"/>
              <a:gd name="connsiteX27" fmla="*/ 4189001 w 4246254"/>
              <a:gd name="connsiteY27" fmla="*/ 3603514 h 5824728"/>
              <a:gd name="connsiteX28" fmla="*/ 4230350 w 4246254"/>
              <a:gd name="connsiteY28" fmla="*/ 3822776 h 5824728"/>
              <a:gd name="connsiteX29" fmla="*/ 4246254 w 4246254"/>
              <a:gd name="connsiteY29" fmla="*/ 3988016 h 5824728"/>
              <a:gd name="connsiteX30" fmla="*/ 4246254 w 4246254"/>
              <a:gd name="connsiteY30" fmla="*/ 4061103 h 5824728"/>
              <a:gd name="connsiteX31" fmla="*/ 4169917 w 4246254"/>
              <a:gd name="connsiteY31" fmla="*/ 4245410 h 5824728"/>
              <a:gd name="connsiteX32" fmla="*/ 4039508 w 4246254"/>
              <a:gd name="connsiteY32" fmla="*/ 4324853 h 5824728"/>
              <a:gd name="connsiteX33" fmla="*/ 3928182 w 4246254"/>
              <a:gd name="connsiteY33" fmla="*/ 4328031 h 5824728"/>
              <a:gd name="connsiteX34" fmla="*/ 3412907 w 4246254"/>
              <a:gd name="connsiteY34" fmla="*/ 4512337 h 5824728"/>
              <a:gd name="connsiteX35" fmla="*/ 3397003 w 4246254"/>
              <a:gd name="connsiteY35" fmla="*/ 4563181 h 5824728"/>
              <a:gd name="connsiteX36" fmla="*/ 3428810 w 4246254"/>
              <a:gd name="connsiteY36" fmla="*/ 4804686 h 5824728"/>
              <a:gd name="connsiteX37" fmla="*/ 3489244 w 4246254"/>
              <a:gd name="connsiteY37" fmla="*/ 5516491 h 5824728"/>
              <a:gd name="connsiteX38" fmla="*/ 3505148 w 4246254"/>
              <a:gd name="connsiteY38" fmla="*/ 5824728 h 5824728"/>
              <a:gd name="connsiteX39" fmla="*/ 2183561 w 4246254"/>
              <a:gd name="connsiteY39" fmla="*/ 5824728 h 5824728"/>
              <a:gd name="connsiteX40" fmla="*/ 861974 w 4246254"/>
              <a:gd name="connsiteY40" fmla="*/ 5824728 h 5824728"/>
              <a:gd name="connsiteX41" fmla="*/ 1024190 w 4246254"/>
              <a:gd name="connsiteY41" fmla="*/ 4782442 h 5824728"/>
              <a:gd name="connsiteX42" fmla="*/ 925588 w 4246254"/>
              <a:gd name="connsiteY42" fmla="*/ 4760198 h 5824728"/>
              <a:gd name="connsiteX43" fmla="*/ 900142 w 4246254"/>
              <a:gd name="connsiteY43" fmla="*/ 4798330 h 5824728"/>
              <a:gd name="connsiteX44" fmla="*/ 715661 w 4246254"/>
              <a:gd name="connsiteY44" fmla="*/ 4550470 h 5824728"/>
              <a:gd name="connsiteX45" fmla="*/ 680673 w 4246254"/>
              <a:gd name="connsiteY45" fmla="*/ 4235877 h 5824728"/>
              <a:gd name="connsiteX46" fmla="*/ 661589 w 4246254"/>
              <a:gd name="connsiteY46" fmla="*/ 4127835 h 5824728"/>
              <a:gd name="connsiteX47" fmla="*/ 566167 w 4246254"/>
              <a:gd name="connsiteY47" fmla="*/ 4029326 h 5824728"/>
              <a:gd name="connsiteX48" fmla="*/ 403951 w 4246254"/>
              <a:gd name="connsiteY48" fmla="*/ 3736978 h 5824728"/>
              <a:gd name="connsiteX49" fmla="*/ 403951 w 4246254"/>
              <a:gd name="connsiteY49" fmla="*/ 3702023 h 5824728"/>
              <a:gd name="connsiteX50" fmla="*/ 378505 w 4246254"/>
              <a:gd name="connsiteY50" fmla="*/ 3635291 h 5824728"/>
              <a:gd name="connsiteX51" fmla="*/ 60434 w 4246254"/>
              <a:gd name="connsiteY51" fmla="*/ 3390608 h 5824728"/>
              <a:gd name="connsiteX52" fmla="*/ 0 w 4246254"/>
              <a:gd name="connsiteY52" fmla="*/ 3336587 h 5824728"/>
              <a:gd name="connsiteX53" fmla="*/ 162217 w 4246254"/>
              <a:gd name="connsiteY53" fmla="*/ 3320699 h 5824728"/>
              <a:gd name="connsiteX54" fmla="*/ 318072 w 4246254"/>
              <a:gd name="connsiteY54" fmla="*/ 3295277 h 5824728"/>
              <a:gd name="connsiteX55" fmla="*/ 591613 w 4246254"/>
              <a:gd name="connsiteY55" fmla="*/ 3295277 h 5824728"/>
              <a:gd name="connsiteX56" fmla="*/ 798359 w 4246254"/>
              <a:gd name="connsiteY56" fmla="*/ 3282566 h 5824728"/>
              <a:gd name="connsiteX57" fmla="*/ 776094 w 4246254"/>
              <a:gd name="connsiteY57" fmla="*/ 3244434 h 5824728"/>
              <a:gd name="connsiteX58" fmla="*/ 769733 w 4246254"/>
              <a:gd name="connsiteY58" fmla="*/ 2952085 h 5824728"/>
              <a:gd name="connsiteX59" fmla="*/ 782456 w 4246254"/>
              <a:gd name="connsiteY59" fmla="*/ 2923486 h 5824728"/>
              <a:gd name="connsiteX60" fmla="*/ 791998 w 4246254"/>
              <a:gd name="connsiteY60" fmla="*/ 2656559 h 5824728"/>
              <a:gd name="connsiteX61" fmla="*/ 836528 w 4246254"/>
              <a:gd name="connsiteY61" fmla="*/ 2164015 h 5824728"/>
              <a:gd name="connsiteX62" fmla="*/ 957395 w 4246254"/>
              <a:gd name="connsiteY62" fmla="*/ 2014663 h 5824728"/>
              <a:gd name="connsiteX63" fmla="*/ 1218214 w 4246254"/>
              <a:gd name="connsiteY63" fmla="*/ 1893911 h 5824728"/>
              <a:gd name="connsiteX64" fmla="*/ 1552189 w 4246254"/>
              <a:gd name="connsiteY64" fmla="*/ 1776336 h 5824728"/>
              <a:gd name="connsiteX65" fmla="*/ 1711224 w 4246254"/>
              <a:gd name="connsiteY65" fmla="*/ 1703249 h 5824728"/>
              <a:gd name="connsiteX66" fmla="*/ 1558550 w 4246254"/>
              <a:gd name="connsiteY66" fmla="*/ 1458565 h 5824728"/>
              <a:gd name="connsiteX67" fmla="*/ 1459948 w 4246254"/>
              <a:gd name="connsiteY67" fmla="*/ 1191638 h 5824728"/>
              <a:gd name="connsiteX68" fmla="*/ 1440864 w 4246254"/>
              <a:gd name="connsiteY68" fmla="*/ 1163039 h 5824728"/>
              <a:gd name="connsiteX69" fmla="*/ 1354984 w 4246254"/>
              <a:gd name="connsiteY69" fmla="*/ 1032753 h 5824728"/>
              <a:gd name="connsiteX70" fmla="*/ 1323177 w 4246254"/>
              <a:gd name="connsiteY70" fmla="*/ 943778 h 5824728"/>
              <a:gd name="connsiteX71" fmla="*/ 1237298 w 4246254"/>
              <a:gd name="connsiteY71" fmla="*/ 692739 h 5824728"/>
              <a:gd name="connsiteX72" fmla="*/ 1224575 w 4246254"/>
              <a:gd name="connsiteY72" fmla="*/ 514788 h 5824728"/>
              <a:gd name="connsiteX73" fmla="*/ 1288189 w 4246254"/>
              <a:gd name="connsiteY73" fmla="*/ 400391 h 5824728"/>
              <a:gd name="connsiteX74" fmla="*/ 1399514 w 4246254"/>
              <a:gd name="connsiteY74" fmla="*/ 231972 h 5824728"/>
              <a:gd name="connsiteX75" fmla="*/ 1787562 w 4246254"/>
              <a:gd name="connsiteY75" fmla="*/ 0 h 58247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Lst>
            <a:rect l="l" t="t" r="r" b="b"/>
            <a:pathLst>
              <a:path w="4246254" h="5824728">
                <a:moveTo>
                  <a:pt x="1787562" y="0"/>
                </a:moveTo>
                <a:cubicBezTo>
                  <a:pt x="1790742" y="0"/>
                  <a:pt x="1793923" y="0"/>
                  <a:pt x="1800284" y="0"/>
                </a:cubicBezTo>
                <a:cubicBezTo>
                  <a:pt x="1813007" y="31777"/>
                  <a:pt x="1825730" y="44488"/>
                  <a:pt x="1867080" y="34955"/>
                </a:cubicBezTo>
                <a:cubicBezTo>
                  <a:pt x="1917971" y="22244"/>
                  <a:pt x="1972043" y="44488"/>
                  <a:pt x="2026115" y="54021"/>
                </a:cubicBezTo>
                <a:cubicBezTo>
                  <a:pt x="2038838" y="54021"/>
                  <a:pt x="2054742" y="57199"/>
                  <a:pt x="2067464" y="63554"/>
                </a:cubicBezTo>
                <a:cubicBezTo>
                  <a:pt x="2099272" y="76265"/>
                  <a:pt x="2127898" y="88976"/>
                  <a:pt x="2159705" y="104864"/>
                </a:cubicBezTo>
                <a:cubicBezTo>
                  <a:pt x="2175609" y="111220"/>
                  <a:pt x="2185151" y="133464"/>
                  <a:pt x="2201054" y="136641"/>
                </a:cubicBezTo>
                <a:cubicBezTo>
                  <a:pt x="2280572" y="152530"/>
                  <a:pt x="2325102" y="197018"/>
                  <a:pt x="2350548" y="273283"/>
                </a:cubicBezTo>
                <a:cubicBezTo>
                  <a:pt x="2398259" y="419457"/>
                  <a:pt x="2445970" y="562453"/>
                  <a:pt x="2452331" y="718161"/>
                </a:cubicBezTo>
                <a:cubicBezTo>
                  <a:pt x="2452331" y="759471"/>
                  <a:pt x="2455512" y="800781"/>
                  <a:pt x="2465054" y="842091"/>
                </a:cubicBezTo>
                <a:cubicBezTo>
                  <a:pt x="2487319" y="927889"/>
                  <a:pt x="2474596" y="1010509"/>
                  <a:pt x="2436428" y="1089952"/>
                </a:cubicBezTo>
                <a:cubicBezTo>
                  <a:pt x="2398259" y="1163039"/>
                  <a:pt x="2395078" y="1236126"/>
                  <a:pt x="2461873" y="1277437"/>
                </a:cubicBezTo>
                <a:cubicBezTo>
                  <a:pt x="2522307" y="1318747"/>
                  <a:pt x="2528668" y="1363235"/>
                  <a:pt x="2528668" y="1401367"/>
                </a:cubicBezTo>
                <a:cubicBezTo>
                  <a:pt x="2595463" y="1455388"/>
                  <a:pt x="2652716" y="1496698"/>
                  <a:pt x="2703608" y="1544363"/>
                </a:cubicBezTo>
                <a:cubicBezTo>
                  <a:pt x="2779944" y="1614273"/>
                  <a:pt x="2856282" y="1684182"/>
                  <a:pt x="2958064" y="1712782"/>
                </a:cubicBezTo>
                <a:cubicBezTo>
                  <a:pt x="3152088" y="1766803"/>
                  <a:pt x="3342931" y="1824001"/>
                  <a:pt x="3533774" y="1878022"/>
                </a:cubicBezTo>
                <a:cubicBezTo>
                  <a:pt x="3622834" y="1903444"/>
                  <a:pt x="3699171" y="1938398"/>
                  <a:pt x="3727798" y="2036907"/>
                </a:cubicBezTo>
                <a:cubicBezTo>
                  <a:pt x="3762786" y="2164015"/>
                  <a:pt x="3797773" y="2291124"/>
                  <a:pt x="3835942" y="2418231"/>
                </a:cubicBezTo>
                <a:cubicBezTo>
                  <a:pt x="3842303" y="2450008"/>
                  <a:pt x="3858207" y="2481785"/>
                  <a:pt x="3877291" y="2510385"/>
                </a:cubicBezTo>
                <a:cubicBezTo>
                  <a:pt x="3909098" y="2561228"/>
                  <a:pt x="3934544" y="2608894"/>
                  <a:pt x="3912279" y="2672448"/>
                </a:cubicBezTo>
                <a:cubicBezTo>
                  <a:pt x="3905918" y="2691514"/>
                  <a:pt x="3905918" y="2726469"/>
                  <a:pt x="3918640" y="2736002"/>
                </a:cubicBezTo>
                <a:cubicBezTo>
                  <a:pt x="3956809" y="2767779"/>
                  <a:pt x="3956809" y="2809089"/>
                  <a:pt x="3953628" y="2853577"/>
                </a:cubicBezTo>
                <a:cubicBezTo>
                  <a:pt x="3953628" y="2866287"/>
                  <a:pt x="3953628" y="2888531"/>
                  <a:pt x="3959990" y="2888531"/>
                </a:cubicBezTo>
                <a:cubicBezTo>
                  <a:pt x="4039508" y="2923486"/>
                  <a:pt x="4033146" y="3006106"/>
                  <a:pt x="4064953" y="3066483"/>
                </a:cubicBezTo>
                <a:cubicBezTo>
                  <a:pt x="4087218" y="3110971"/>
                  <a:pt x="4080857" y="3171347"/>
                  <a:pt x="4087218" y="3222190"/>
                </a:cubicBezTo>
                <a:cubicBezTo>
                  <a:pt x="4090399" y="3247612"/>
                  <a:pt x="4090399" y="3273033"/>
                  <a:pt x="4096760" y="3295277"/>
                </a:cubicBezTo>
                <a:cubicBezTo>
                  <a:pt x="4109483" y="3339765"/>
                  <a:pt x="4125387" y="3381075"/>
                  <a:pt x="4134929" y="3425563"/>
                </a:cubicBezTo>
                <a:cubicBezTo>
                  <a:pt x="4154013" y="3485939"/>
                  <a:pt x="4154013" y="3555849"/>
                  <a:pt x="4189001" y="3603514"/>
                </a:cubicBezTo>
                <a:cubicBezTo>
                  <a:pt x="4236712" y="3676601"/>
                  <a:pt x="4236712" y="3746511"/>
                  <a:pt x="4230350" y="3822776"/>
                </a:cubicBezTo>
                <a:cubicBezTo>
                  <a:pt x="4227170" y="3876797"/>
                  <a:pt x="4239892" y="3930818"/>
                  <a:pt x="4246254" y="3988016"/>
                </a:cubicBezTo>
                <a:cubicBezTo>
                  <a:pt x="4246254" y="4010260"/>
                  <a:pt x="4246254" y="4035682"/>
                  <a:pt x="4246254" y="4061103"/>
                </a:cubicBezTo>
                <a:cubicBezTo>
                  <a:pt x="4220808" y="4121480"/>
                  <a:pt x="4195362" y="4185034"/>
                  <a:pt x="4169917" y="4245410"/>
                </a:cubicBezTo>
                <a:cubicBezTo>
                  <a:pt x="4144471" y="4299431"/>
                  <a:pt x="4103122" y="4331208"/>
                  <a:pt x="4039508" y="4324853"/>
                </a:cubicBezTo>
                <a:cubicBezTo>
                  <a:pt x="4004520" y="4324853"/>
                  <a:pt x="3966351" y="4321675"/>
                  <a:pt x="3928182" y="4328031"/>
                </a:cubicBezTo>
                <a:cubicBezTo>
                  <a:pt x="3743701" y="4350274"/>
                  <a:pt x="3571942" y="4417006"/>
                  <a:pt x="3412907" y="4512337"/>
                </a:cubicBezTo>
                <a:cubicBezTo>
                  <a:pt x="3400184" y="4518693"/>
                  <a:pt x="3393822" y="4547292"/>
                  <a:pt x="3397003" y="4563181"/>
                </a:cubicBezTo>
                <a:cubicBezTo>
                  <a:pt x="3406545" y="4645801"/>
                  <a:pt x="3422449" y="4725243"/>
                  <a:pt x="3428810" y="4804686"/>
                </a:cubicBezTo>
                <a:cubicBezTo>
                  <a:pt x="3451075" y="5043014"/>
                  <a:pt x="3470160" y="5278163"/>
                  <a:pt x="3489244" y="5516491"/>
                </a:cubicBezTo>
                <a:cubicBezTo>
                  <a:pt x="3498786" y="5618178"/>
                  <a:pt x="3498786" y="5723042"/>
                  <a:pt x="3505148" y="5824728"/>
                </a:cubicBezTo>
                <a:lnTo>
                  <a:pt x="2183561" y="5824728"/>
                </a:lnTo>
                <a:lnTo>
                  <a:pt x="861974" y="5824728"/>
                </a:lnTo>
                <a:cubicBezTo>
                  <a:pt x="916046" y="5472003"/>
                  <a:pt x="973299" y="5122456"/>
                  <a:pt x="1024190" y="4782442"/>
                </a:cubicBezTo>
                <a:cubicBezTo>
                  <a:pt x="989202" y="4776087"/>
                  <a:pt x="957395" y="4766553"/>
                  <a:pt x="925588" y="4760198"/>
                </a:cubicBezTo>
                <a:cubicBezTo>
                  <a:pt x="922407" y="4766553"/>
                  <a:pt x="916046" y="4776087"/>
                  <a:pt x="900142" y="4798330"/>
                </a:cubicBezTo>
                <a:cubicBezTo>
                  <a:pt x="836528" y="4709355"/>
                  <a:pt x="779275" y="4629912"/>
                  <a:pt x="715661" y="4550470"/>
                </a:cubicBezTo>
                <a:cubicBezTo>
                  <a:pt x="636143" y="4451961"/>
                  <a:pt x="636143" y="4343919"/>
                  <a:pt x="680673" y="4235877"/>
                </a:cubicBezTo>
                <a:cubicBezTo>
                  <a:pt x="699757" y="4185034"/>
                  <a:pt x="687034" y="4159612"/>
                  <a:pt x="661589" y="4127835"/>
                </a:cubicBezTo>
                <a:cubicBezTo>
                  <a:pt x="629782" y="4092880"/>
                  <a:pt x="601155" y="4057926"/>
                  <a:pt x="566167" y="4029326"/>
                </a:cubicBezTo>
                <a:cubicBezTo>
                  <a:pt x="470746" y="3953062"/>
                  <a:pt x="454842" y="3835487"/>
                  <a:pt x="403951" y="3736978"/>
                </a:cubicBezTo>
                <a:cubicBezTo>
                  <a:pt x="397590" y="3727445"/>
                  <a:pt x="400770" y="3711556"/>
                  <a:pt x="403951" y="3702023"/>
                </a:cubicBezTo>
                <a:cubicBezTo>
                  <a:pt x="419855" y="3667068"/>
                  <a:pt x="403951" y="3651180"/>
                  <a:pt x="378505" y="3635291"/>
                </a:cubicBezTo>
                <a:cubicBezTo>
                  <a:pt x="273542" y="3552671"/>
                  <a:pt x="165397" y="3473229"/>
                  <a:pt x="60434" y="3390608"/>
                </a:cubicBezTo>
                <a:cubicBezTo>
                  <a:pt x="44530" y="3377897"/>
                  <a:pt x="28627" y="3362009"/>
                  <a:pt x="0" y="3336587"/>
                </a:cubicBezTo>
                <a:cubicBezTo>
                  <a:pt x="66795" y="3333410"/>
                  <a:pt x="127229" y="3346120"/>
                  <a:pt x="162217" y="3320699"/>
                </a:cubicBezTo>
                <a:cubicBezTo>
                  <a:pt x="216289" y="3288922"/>
                  <a:pt x="264000" y="3295277"/>
                  <a:pt x="318072" y="3295277"/>
                </a:cubicBezTo>
                <a:cubicBezTo>
                  <a:pt x="410312" y="3292100"/>
                  <a:pt x="502553" y="3295277"/>
                  <a:pt x="591613" y="3295277"/>
                </a:cubicBezTo>
                <a:cubicBezTo>
                  <a:pt x="658408" y="3292100"/>
                  <a:pt x="725203" y="3288922"/>
                  <a:pt x="798359" y="3282566"/>
                </a:cubicBezTo>
                <a:cubicBezTo>
                  <a:pt x="788817" y="3263500"/>
                  <a:pt x="782456" y="3253967"/>
                  <a:pt x="776094" y="3244434"/>
                </a:cubicBezTo>
                <a:cubicBezTo>
                  <a:pt x="693396" y="3126859"/>
                  <a:pt x="693396" y="3069660"/>
                  <a:pt x="769733" y="2952085"/>
                </a:cubicBezTo>
                <a:cubicBezTo>
                  <a:pt x="776094" y="2945730"/>
                  <a:pt x="782456" y="2933019"/>
                  <a:pt x="782456" y="2923486"/>
                </a:cubicBezTo>
                <a:cubicBezTo>
                  <a:pt x="788817" y="2834510"/>
                  <a:pt x="807902" y="2742357"/>
                  <a:pt x="791998" y="2656559"/>
                </a:cubicBezTo>
                <a:cubicBezTo>
                  <a:pt x="763372" y="2484963"/>
                  <a:pt x="791998" y="2326078"/>
                  <a:pt x="836528" y="2164015"/>
                </a:cubicBezTo>
                <a:cubicBezTo>
                  <a:pt x="855612" y="2097284"/>
                  <a:pt x="887419" y="2043263"/>
                  <a:pt x="957395" y="2014663"/>
                </a:cubicBezTo>
                <a:cubicBezTo>
                  <a:pt x="1046455" y="1976531"/>
                  <a:pt x="1129154" y="1928865"/>
                  <a:pt x="1218214" y="1893911"/>
                </a:cubicBezTo>
                <a:cubicBezTo>
                  <a:pt x="1329539" y="1849423"/>
                  <a:pt x="1444044" y="1817646"/>
                  <a:pt x="1552189" y="1776336"/>
                </a:cubicBezTo>
                <a:cubicBezTo>
                  <a:pt x="1609442" y="1754092"/>
                  <a:pt x="1663514" y="1725492"/>
                  <a:pt x="1711224" y="1703249"/>
                </a:cubicBezTo>
                <a:cubicBezTo>
                  <a:pt x="1653972" y="1614273"/>
                  <a:pt x="1593538" y="1541186"/>
                  <a:pt x="1558550" y="1458565"/>
                </a:cubicBezTo>
                <a:cubicBezTo>
                  <a:pt x="1520382" y="1372768"/>
                  <a:pt x="1447225" y="1296503"/>
                  <a:pt x="1459948" y="1191638"/>
                </a:cubicBezTo>
                <a:cubicBezTo>
                  <a:pt x="1463129" y="1182105"/>
                  <a:pt x="1450406" y="1169395"/>
                  <a:pt x="1440864" y="1163039"/>
                </a:cubicBezTo>
                <a:cubicBezTo>
                  <a:pt x="1386792" y="1137618"/>
                  <a:pt x="1354984" y="1099485"/>
                  <a:pt x="1354984" y="1032753"/>
                </a:cubicBezTo>
                <a:cubicBezTo>
                  <a:pt x="1354984" y="1004154"/>
                  <a:pt x="1335900" y="975555"/>
                  <a:pt x="1323177" y="943778"/>
                </a:cubicBezTo>
                <a:cubicBezTo>
                  <a:pt x="1294551" y="861157"/>
                  <a:pt x="1259563" y="778537"/>
                  <a:pt x="1237298" y="692739"/>
                </a:cubicBezTo>
                <a:cubicBezTo>
                  <a:pt x="1221394" y="635541"/>
                  <a:pt x="1215033" y="575164"/>
                  <a:pt x="1224575" y="514788"/>
                </a:cubicBezTo>
                <a:cubicBezTo>
                  <a:pt x="1230936" y="476655"/>
                  <a:pt x="1265924" y="438523"/>
                  <a:pt x="1288189" y="400391"/>
                </a:cubicBezTo>
                <a:cubicBezTo>
                  <a:pt x="1323177" y="343192"/>
                  <a:pt x="1348623" y="273283"/>
                  <a:pt x="1399514" y="231972"/>
                </a:cubicBezTo>
                <a:cubicBezTo>
                  <a:pt x="1514020" y="130286"/>
                  <a:pt x="1625345" y="19066"/>
                  <a:pt x="1787562" y="0"/>
                </a:cubicBez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42_Custom Layout">
    <p:spTree>
      <p:nvGrpSpPr>
        <p:cNvPr id="1" name=""/>
        <p:cNvGrpSpPr/>
        <p:nvPr/>
      </p:nvGrpSpPr>
      <p:grpSpPr>
        <a:xfrm>
          <a:off x="0" y="0"/>
          <a:ext cx="0" cy="0"/>
          <a:chOff x="0" y="0"/>
          <a:chExt cx="0" cy="0"/>
        </a:xfrm>
      </p:grpSpPr>
      <p:sp>
        <p:nvSpPr>
          <p:cNvPr id="4" name="Picture Placeholder 3"/>
          <p:cNvSpPr>
            <a:spLocks noGrp="1"/>
          </p:cNvSpPr>
          <p:nvPr>
            <p:ph type="pic" sz="quarter" idx="10" hasCustomPrompt="1"/>
          </p:nvPr>
        </p:nvSpPr>
        <p:spPr>
          <a:xfrm>
            <a:off x="3238895" y="639341"/>
            <a:ext cx="5824591" cy="4525583"/>
          </a:xfrm>
          <a:custGeom>
            <a:avLst/>
            <a:gdLst>
              <a:gd name="connsiteX0" fmla="*/ 2624564 w 5824591"/>
              <a:gd name="connsiteY0" fmla="*/ 211 h 4525583"/>
              <a:gd name="connsiteX1" fmla="*/ 2753328 w 5824591"/>
              <a:gd name="connsiteY1" fmla="*/ 9359 h 4525583"/>
              <a:gd name="connsiteX2" fmla="*/ 2953627 w 5824591"/>
              <a:gd name="connsiteY2" fmla="*/ 50724 h 4525583"/>
              <a:gd name="connsiteX3" fmla="*/ 3138030 w 5824591"/>
              <a:gd name="connsiteY3" fmla="*/ 146181 h 4525583"/>
              <a:gd name="connsiteX4" fmla="*/ 3296998 w 5824591"/>
              <a:gd name="connsiteY4" fmla="*/ 235274 h 4525583"/>
              <a:gd name="connsiteX5" fmla="*/ 3306537 w 5824591"/>
              <a:gd name="connsiteY5" fmla="*/ 241638 h 4525583"/>
              <a:gd name="connsiteX6" fmla="*/ 3468684 w 5824591"/>
              <a:gd name="connsiteY6" fmla="*/ 448462 h 4525583"/>
              <a:gd name="connsiteX7" fmla="*/ 3481401 w 5824591"/>
              <a:gd name="connsiteY7" fmla="*/ 502554 h 4525583"/>
              <a:gd name="connsiteX8" fmla="*/ 3513195 w 5824591"/>
              <a:gd name="connsiteY8" fmla="*/ 687105 h 4525583"/>
              <a:gd name="connsiteX9" fmla="*/ 3519554 w 5824591"/>
              <a:gd name="connsiteY9" fmla="*/ 992568 h 4525583"/>
              <a:gd name="connsiteX10" fmla="*/ 3503657 w 5824591"/>
              <a:gd name="connsiteY10" fmla="*/ 1072116 h 4525583"/>
              <a:gd name="connsiteX11" fmla="*/ 3522733 w 5824591"/>
              <a:gd name="connsiteY11" fmla="*/ 1103935 h 4525583"/>
              <a:gd name="connsiteX12" fmla="*/ 3551347 w 5824591"/>
              <a:gd name="connsiteY12" fmla="*/ 1148482 h 4525583"/>
              <a:gd name="connsiteX13" fmla="*/ 3535451 w 5824591"/>
              <a:gd name="connsiteY13" fmla="*/ 1247121 h 4525583"/>
              <a:gd name="connsiteX14" fmla="*/ 3510016 w 5824591"/>
              <a:gd name="connsiteY14" fmla="*/ 1581221 h 4525583"/>
              <a:gd name="connsiteX15" fmla="*/ 3484581 w 5824591"/>
              <a:gd name="connsiteY15" fmla="*/ 1953504 h 4525583"/>
              <a:gd name="connsiteX16" fmla="*/ 3357406 w 5824591"/>
              <a:gd name="connsiteY16" fmla="*/ 2249422 h 4525583"/>
              <a:gd name="connsiteX17" fmla="*/ 3363765 w 5824591"/>
              <a:gd name="connsiteY17" fmla="*/ 2297151 h 4525583"/>
              <a:gd name="connsiteX18" fmla="*/ 3459146 w 5824591"/>
              <a:gd name="connsiteY18" fmla="*/ 2383062 h 4525583"/>
              <a:gd name="connsiteX19" fmla="*/ 3649908 w 5824591"/>
              <a:gd name="connsiteY19" fmla="*/ 2558067 h 4525583"/>
              <a:gd name="connsiteX20" fmla="*/ 3754827 w 5824591"/>
              <a:gd name="connsiteY20" fmla="*/ 2628069 h 4525583"/>
              <a:gd name="connsiteX21" fmla="*/ 3834311 w 5824591"/>
              <a:gd name="connsiteY21" fmla="*/ 2656706 h 4525583"/>
              <a:gd name="connsiteX22" fmla="*/ 4066404 w 5824591"/>
              <a:gd name="connsiteY22" fmla="*/ 2717162 h 4525583"/>
              <a:gd name="connsiteX23" fmla="*/ 4438389 w 5824591"/>
              <a:gd name="connsiteY23" fmla="*/ 2866712 h 4525583"/>
              <a:gd name="connsiteX24" fmla="*/ 4804016 w 5824591"/>
              <a:gd name="connsiteY24" fmla="*/ 3051263 h 4525583"/>
              <a:gd name="connsiteX25" fmla="*/ 4943908 w 5824591"/>
              <a:gd name="connsiteY25" fmla="*/ 3251723 h 4525583"/>
              <a:gd name="connsiteX26" fmla="*/ 4978881 w 5824591"/>
              <a:gd name="connsiteY26" fmla="*/ 3468093 h 4525583"/>
              <a:gd name="connsiteX27" fmla="*/ 5017033 w 5824591"/>
              <a:gd name="connsiteY27" fmla="*/ 3668553 h 4525583"/>
              <a:gd name="connsiteX28" fmla="*/ 5039289 w 5824591"/>
              <a:gd name="connsiteY28" fmla="*/ 3690826 h 4525583"/>
              <a:gd name="connsiteX29" fmla="*/ 5112414 w 5824591"/>
              <a:gd name="connsiteY29" fmla="*/ 3706736 h 4525583"/>
              <a:gd name="connsiteX30" fmla="*/ 5195078 w 5824591"/>
              <a:gd name="connsiteY30" fmla="*/ 3690826 h 4525583"/>
              <a:gd name="connsiteX31" fmla="*/ 5306355 w 5824591"/>
              <a:gd name="connsiteY31" fmla="*/ 3687644 h 4525583"/>
              <a:gd name="connsiteX32" fmla="*/ 5439888 w 5824591"/>
              <a:gd name="connsiteY32" fmla="*/ 3722645 h 4525583"/>
              <a:gd name="connsiteX33" fmla="*/ 5513014 w 5824591"/>
              <a:gd name="connsiteY33" fmla="*/ 3738555 h 4525583"/>
              <a:gd name="connsiteX34" fmla="*/ 5621112 w 5824591"/>
              <a:gd name="connsiteY34" fmla="*/ 3760828 h 4525583"/>
              <a:gd name="connsiteX35" fmla="*/ 5719672 w 5824591"/>
              <a:gd name="connsiteY35" fmla="*/ 3818102 h 4525583"/>
              <a:gd name="connsiteX36" fmla="*/ 5795976 w 5824591"/>
              <a:gd name="connsiteY36" fmla="*/ 3932651 h 4525583"/>
              <a:gd name="connsiteX37" fmla="*/ 5824591 w 5824591"/>
              <a:gd name="connsiteY37" fmla="*/ 3989926 h 4525583"/>
              <a:gd name="connsiteX38" fmla="*/ 5735569 w 5824591"/>
              <a:gd name="connsiteY38" fmla="*/ 3989926 h 4525583"/>
              <a:gd name="connsiteX39" fmla="*/ 5659264 w 5824591"/>
              <a:gd name="connsiteY39" fmla="*/ 4050382 h 4525583"/>
              <a:gd name="connsiteX40" fmla="*/ 5595677 w 5824591"/>
              <a:gd name="connsiteY40" fmla="*/ 4231751 h 4525583"/>
              <a:gd name="connsiteX41" fmla="*/ 5503476 w 5824591"/>
              <a:gd name="connsiteY41" fmla="*/ 4320844 h 4525583"/>
              <a:gd name="connsiteX42" fmla="*/ 5487578 w 5824591"/>
              <a:gd name="connsiteY42" fmla="*/ 4349481 h 4525583"/>
              <a:gd name="connsiteX43" fmla="*/ 5439888 w 5824591"/>
              <a:gd name="connsiteY43" fmla="*/ 4432211 h 4525583"/>
              <a:gd name="connsiteX44" fmla="*/ 5341328 w 5824591"/>
              <a:gd name="connsiteY44" fmla="*/ 4416301 h 4525583"/>
              <a:gd name="connsiteX45" fmla="*/ 5319072 w 5824591"/>
              <a:gd name="connsiteY45" fmla="*/ 4387664 h 4525583"/>
              <a:gd name="connsiteX46" fmla="*/ 5306355 w 5824591"/>
              <a:gd name="connsiteY46" fmla="*/ 4397210 h 4525583"/>
              <a:gd name="connsiteX47" fmla="*/ 5137849 w 5824591"/>
              <a:gd name="connsiteY47" fmla="*/ 4346299 h 4525583"/>
              <a:gd name="connsiteX48" fmla="*/ 5102876 w 5824591"/>
              <a:gd name="connsiteY48" fmla="*/ 4215841 h 4525583"/>
              <a:gd name="connsiteX49" fmla="*/ 5090159 w 5824591"/>
              <a:gd name="connsiteY49" fmla="*/ 4241296 h 4525583"/>
              <a:gd name="connsiteX50" fmla="*/ 4988419 w 5824591"/>
              <a:gd name="connsiteY50" fmla="*/ 4282661 h 4525583"/>
              <a:gd name="connsiteX51" fmla="*/ 4918473 w 5824591"/>
              <a:gd name="connsiteY51" fmla="*/ 4203113 h 4525583"/>
              <a:gd name="connsiteX52" fmla="*/ 4858065 w 5824591"/>
              <a:gd name="connsiteY52" fmla="*/ 4018563 h 4525583"/>
              <a:gd name="connsiteX53" fmla="*/ 4823092 w 5824591"/>
              <a:gd name="connsiteY53" fmla="*/ 3989926 h 4525583"/>
              <a:gd name="connsiteX54" fmla="*/ 3716674 w 5824591"/>
              <a:gd name="connsiteY54" fmla="*/ 3999471 h 4525583"/>
              <a:gd name="connsiteX55" fmla="*/ 2161966 w 5824591"/>
              <a:gd name="connsiteY55" fmla="*/ 4012199 h 4525583"/>
              <a:gd name="connsiteX56" fmla="*/ 1042831 w 5824591"/>
              <a:gd name="connsiteY56" fmla="*/ 4021745 h 4525583"/>
              <a:gd name="connsiteX57" fmla="*/ 998320 w 5824591"/>
              <a:gd name="connsiteY57" fmla="*/ 4056746 h 4525583"/>
              <a:gd name="connsiteX58" fmla="*/ 931553 w 5824591"/>
              <a:gd name="connsiteY58" fmla="*/ 4298571 h 4525583"/>
              <a:gd name="connsiteX59" fmla="*/ 899760 w 5824591"/>
              <a:gd name="connsiteY59" fmla="*/ 4349481 h 4525583"/>
              <a:gd name="connsiteX60" fmla="*/ 832993 w 5824591"/>
              <a:gd name="connsiteY60" fmla="*/ 4387664 h 4525583"/>
              <a:gd name="connsiteX61" fmla="*/ 769406 w 5824591"/>
              <a:gd name="connsiteY61" fmla="*/ 4333572 h 4525583"/>
              <a:gd name="connsiteX62" fmla="*/ 759868 w 5824591"/>
              <a:gd name="connsiteY62" fmla="*/ 4320844 h 4525583"/>
              <a:gd name="connsiteX63" fmla="*/ 715357 w 5824591"/>
              <a:gd name="connsiteY63" fmla="*/ 4457666 h 4525583"/>
              <a:gd name="connsiteX64" fmla="*/ 546851 w 5824591"/>
              <a:gd name="connsiteY64" fmla="*/ 4470394 h 4525583"/>
              <a:gd name="connsiteX65" fmla="*/ 486443 w 5824591"/>
              <a:gd name="connsiteY65" fmla="*/ 4499031 h 4525583"/>
              <a:gd name="connsiteX66" fmla="*/ 387883 w 5824591"/>
              <a:gd name="connsiteY66" fmla="*/ 4429029 h 4525583"/>
              <a:gd name="connsiteX67" fmla="*/ 378344 w 5824591"/>
              <a:gd name="connsiteY67" fmla="*/ 4324026 h 4525583"/>
              <a:gd name="connsiteX68" fmla="*/ 263887 w 5824591"/>
              <a:gd name="connsiteY68" fmla="*/ 4257206 h 4525583"/>
              <a:gd name="connsiteX69" fmla="*/ 165327 w 5824591"/>
              <a:gd name="connsiteY69" fmla="*/ 4088565 h 4525583"/>
              <a:gd name="connsiteX70" fmla="*/ 89023 w 5824591"/>
              <a:gd name="connsiteY70" fmla="*/ 4040836 h 4525583"/>
              <a:gd name="connsiteX71" fmla="*/ 0 w 5824591"/>
              <a:gd name="connsiteY71" fmla="*/ 4040836 h 4525583"/>
              <a:gd name="connsiteX72" fmla="*/ 47691 w 5824591"/>
              <a:gd name="connsiteY72" fmla="*/ 3958106 h 4525583"/>
              <a:gd name="connsiteX73" fmla="*/ 82664 w 5824591"/>
              <a:gd name="connsiteY73" fmla="*/ 3894468 h 4525583"/>
              <a:gd name="connsiteX74" fmla="*/ 178045 w 5824591"/>
              <a:gd name="connsiteY74" fmla="*/ 3824466 h 4525583"/>
              <a:gd name="connsiteX75" fmla="*/ 305219 w 5824591"/>
              <a:gd name="connsiteY75" fmla="*/ 3783101 h 4525583"/>
              <a:gd name="connsiteX76" fmla="*/ 378344 w 5824591"/>
              <a:gd name="connsiteY76" fmla="*/ 3776738 h 4525583"/>
              <a:gd name="connsiteX77" fmla="*/ 521415 w 5824591"/>
              <a:gd name="connsiteY77" fmla="*/ 3725827 h 4525583"/>
              <a:gd name="connsiteX78" fmla="*/ 550030 w 5824591"/>
              <a:gd name="connsiteY78" fmla="*/ 3636734 h 4525583"/>
              <a:gd name="connsiteX79" fmla="*/ 619976 w 5824591"/>
              <a:gd name="connsiteY79" fmla="*/ 3334452 h 4525583"/>
              <a:gd name="connsiteX80" fmla="*/ 664487 w 5824591"/>
              <a:gd name="connsiteY80" fmla="*/ 3242177 h 4525583"/>
              <a:gd name="connsiteX81" fmla="*/ 702639 w 5824591"/>
              <a:gd name="connsiteY81" fmla="*/ 3207176 h 4525583"/>
              <a:gd name="connsiteX82" fmla="*/ 1112777 w 5824591"/>
              <a:gd name="connsiteY82" fmla="*/ 2997170 h 4525583"/>
              <a:gd name="connsiteX83" fmla="*/ 1475224 w 5824591"/>
              <a:gd name="connsiteY83" fmla="*/ 2838075 h 4525583"/>
              <a:gd name="connsiteX84" fmla="*/ 1704138 w 5824591"/>
              <a:gd name="connsiteY84" fmla="*/ 2755345 h 4525583"/>
              <a:gd name="connsiteX85" fmla="*/ 1828133 w 5824591"/>
              <a:gd name="connsiteY85" fmla="*/ 2688525 h 4525583"/>
              <a:gd name="connsiteX86" fmla="*/ 2012536 w 5824591"/>
              <a:gd name="connsiteY86" fmla="*/ 2535794 h 4525583"/>
              <a:gd name="connsiteX87" fmla="*/ 2111096 w 5824591"/>
              <a:gd name="connsiteY87" fmla="*/ 2430791 h 4525583"/>
              <a:gd name="connsiteX88" fmla="*/ 2120635 w 5824591"/>
              <a:gd name="connsiteY88" fmla="*/ 2421245 h 4525583"/>
              <a:gd name="connsiteX89" fmla="*/ 2177863 w 5824591"/>
              <a:gd name="connsiteY89" fmla="*/ 2223967 h 4525583"/>
              <a:gd name="connsiteX90" fmla="*/ 2139711 w 5824591"/>
              <a:gd name="connsiteY90" fmla="*/ 1998051 h 4525583"/>
              <a:gd name="connsiteX91" fmla="*/ 2041151 w 5824591"/>
              <a:gd name="connsiteY91" fmla="*/ 1867593 h 4525583"/>
              <a:gd name="connsiteX92" fmla="*/ 1913976 w 5824591"/>
              <a:gd name="connsiteY92" fmla="*/ 1648041 h 4525583"/>
              <a:gd name="connsiteX93" fmla="*/ 1891721 w 5824591"/>
              <a:gd name="connsiteY93" fmla="*/ 1469854 h 4525583"/>
              <a:gd name="connsiteX94" fmla="*/ 1863106 w 5824591"/>
              <a:gd name="connsiteY94" fmla="*/ 1263030 h 4525583"/>
              <a:gd name="connsiteX95" fmla="*/ 1863106 w 5824591"/>
              <a:gd name="connsiteY95" fmla="*/ 1215302 h 4525583"/>
              <a:gd name="connsiteX96" fmla="*/ 1952128 w 5824591"/>
              <a:gd name="connsiteY96" fmla="*/ 1161209 h 4525583"/>
              <a:gd name="connsiteX97" fmla="*/ 1964846 w 5824591"/>
              <a:gd name="connsiteY97" fmla="*/ 1164391 h 4525583"/>
              <a:gd name="connsiteX98" fmla="*/ 1945770 w 5824591"/>
              <a:gd name="connsiteY98" fmla="*/ 804836 h 4525583"/>
              <a:gd name="connsiteX99" fmla="*/ 1996640 w 5824591"/>
              <a:gd name="connsiteY99" fmla="*/ 454826 h 4525583"/>
              <a:gd name="connsiteX100" fmla="*/ 2104738 w 5824591"/>
              <a:gd name="connsiteY100" fmla="*/ 289367 h 4525583"/>
              <a:gd name="connsiteX101" fmla="*/ 2168325 w 5824591"/>
              <a:gd name="connsiteY101" fmla="*/ 193909 h 4525583"/>
              <a:gd name="connsiteX102" fmla="*/ 2330473 w 5824591"/>
              <a:gd name="connsiteY102" fmla="*/ 79361 h 4525583"/>
              <a:gd name="connsiteX103" fmla="*/ 2495799 w 5824591"/>
              <a:gd name="connsiteY103" fmla="*/ 22086 h 4525583"/>
              <a:gd name="connsiteX104" fmla="*/ 2624564 w 5824591"/>
              <a:gd name="connsiteY104" fmla="*/ 211 h 45255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Lst>
            <a:rect l="l" t="t" r="r" b="b"/>
            <a:pathLst>
              <a:path w="5824591" h="4525583">
                <a:moveTo>
                  <a:pt x="2624564" y="211"/>
                </a:moveTo>
                <a:cubicBezTo>
                  <a:pt x="2667485" y="-982"/>
                  <a:pt x="2710407" y="2995"/>
                  <a:pt x="2753328" y="9359"/>
                </a:cubicBezTo>
                <a:cubicBezTo>
                  <a:pt x="2823273" y="15723"/>
                  <a:pt x="2890040" y="28450"/>
                  <a:pt x="2953627" y="50724"/>
                </a:cubicBezTo>
                <a:cubicBezTo>
                  <a:pt x="3020394" y="76179"/>
                  <a:pt x="3077622" y="114362"/>
                  <a:pt x="3138030" y="146181"/>
                </a:cubicBezTo>
                <a:cubicBezTo>
                  <a:pt x="3192079" y="174818"/>
                  <a:pt x="3242949" y="206637"/>
                  <a:pt x="3296998" y="235274"/>
                </a:cubicBezTo>
                <a:cubicBezTo>
                  <a:pt x="3300178" y="238456"/>
                  <a:pt x="3303357" y="241638"/>
                  <a:pt x="3306537" y="241638"/>
                </a:cubicBezTo>
                <a:cubicBezTo>
                  <a:pt x="3366944" y="305276"/>
                  <a:pt x="3430532" y="365732"/>
                  <a:pt x="3468684" y="448462"/>
                </a:cubicBezTo>
                <a:cubicBezTo>
                  <a:pt x="3478222" y="464372"/>
                  <a:pt x="3484581" y="483463"/>
                  <a:pt x="3481401" y="502554"/>
                </a:cubicBezTo>
                <a:cubicBezTo>
                  <a:pt x="3478222" y="566193"/>
                  <a:pt x="3497298" y="626649"/>
                  <a:pt x="3513195" y="687105"/>
                </a:cubicBezTo>
                <a:cubicBezTo>
                  <a:pt x="3535451" y="788926"/>
                  <a:pt x="3529092" y="890747"/>
                  <a:pt x="3519554" y="992568"/>
                </a:cubicBezTo>
                <a:cubicBezTo>
                  <a:pt x="3516374" y="1018024"/>
                  <a:pt x="3510016" y="1046661"/>
                  <a:pt x="3503657" y="1072116"/>
                </a:cubicBezTo>
                <a:cubicBezTo>
                  <a:pt x="3500478" y="1091207"/>
                  <a:pt x="3500478" y="1100753"/>
                  <a:pt x="3522733" y="1103935"/>
                </a:cubicBezTo>
                <a:cubicBezTo>
                  <a:pt x="3551347" y="1107117"/>
                  <a:pt x="3554527" y="1126208"/>
                  <a:pt x="3551347" y="1148482"/>
                </a:cubicBezTo>
                <a:cubicBezTo>
                  <a:pt x="3544989" y="1180301"/>
                  <a:pt x="3538630" y="1212120"/>
                  <a:pt x="3535451" y="1247121"/>
                </a:cubicBezTo>
                <a:cubicBezTo>
                  <a:pt x="3525912" y="1358488"/>
                  <a:pt x="3516374" y="1469854"/>
                  <a:pt x="3510016" y="1581221"/>
                </a:cubicBezTo>
                <a:cubicBezTo>
                  <a:pt x="3500478" y="1705316"/>
                  <a:pt x="3497298" y="1829410"/>
                  <a:pt x="3484581" y="1953504"/>
                </a:cubicBezTo>
                <a:cubicBezTo>
                  <a:pt x="3468684" y="2061689"/>
                  <a:pt x="3417814" y="2160328"/>
                  <a:pt x="3357406" y="2249422"/>
                </a:cubicBezTo>
                <a:cubicBezTo>
                  <a:pt x="3341509" y="2271695"/>
                  <a:pt x="3341509" y="2281241"/>
                  <a:pt x="3363765" y="2297151"/>
                </a:cubicBezTo>
                <a:cubicBezTo>
                  <a:pt x="3398738" y="2322606"/>
                  <a:pt x="3433711" y="2348061"/>
                  <a:pt x="3459146" y="2383062"/>
                </a:cubicBezTo>
                <a:cubicBezTo>
                  <a:pt x="3510016" y="2453064"/>
                  <a:pt x="3576782" y="2510338"/>
                  <a:pt x="3649908" y="2558067"/>
                </a:cubicBezTo>
                <a:cubicBezTo>
                  <a:pt x="3688060" y="2580340"/>
                  <a:pt x="3719854" y="2608977"/>
                  <a:pt x="3754827" y="2628069"/>
                </a:cubicBezTo>
                <a:cubicBezTo>
                  <a:pt x="3780261" y="2643978"/>
                  <a:pt x="3808876" y="2656706"/>
                  <a:pt x="3834311" y="2656706"/>
                </a:cubicBezTo>
                <a:cubicBezTo>
                  <a:pt x="3916974" y="2659888"/>
                  <a:pt x="3993279" y="2688525"/>
                  <a:pt x="4066404" y="2717162"/>
                </a:cubicBezTo>
                <a:cubicBezTo>
                  <a:pt x="4190399" y="2768073"/>
                  <a:pt x="4317574" y="2812620"/>
                  <a:pt x="4438389" y="2866712"/>
                </a:cubicBezTo>
                <a:cubicBezTo>
                  <a:pt x="4562385" y="2923986"/>
                  <a:pt x="4680021" y="2997170"/>
                  <a:pt x="4804016" y="3051263"/>
                </a:cubicBezTo>
                <a:cubicBezTo>
                  <a:pt x="4899397" y="3092627"/>
                  <a:pt x="4921652" y="3168993"/>
                  <a:pt x="4943908" y="3251723"/>
                </a:cubicBezTo>
                <a:cubicBezTo>
                  <a:pt x="4966164" y="3324907"/>
                  <a:pt x="4972522" y="3394909"/>
                  <a:pt x="4978881" y="3468093"/>
                </a:cubicBezTo>
                <a:cubicBezTo>
                  <a:pt x="4982060" y="3538095"/>
                  <a:pt x="5001137" y="3601733"/>
                  <a:pt x="5017033" y="3668553"/>
                </a:cubicBezTo>
                <a:cubicBezTo>
                  <a:pt x="5020213" y="3678099"/>
                  <a:pt x="5029751" y="3687644"/>
                  <a:pt x="5039289" y="3690826"/>
                </a:cubicBezTo>
                <a:cubicBezTo>
                  <a:pt x="5064724" y="3697190"/>
                  <a:pt x="5086979" y="3700372"/>
                  <a:pt x="5112414" y="3706736"/>
                </a:cubicBezTo>
                <a:cubicBezTo>
                  <a:pt x="5141028" y="3713100"/>
                  <a:pt x="5169642" y="3709918"/>
                  <a:pt x="5195078" y="3690826"/>
                </a:cubicBezTo>
                <a:cubicBezTo>
                  <a:pt x="5236409" y="3659007"/>
                  <a:pt x="5265024" y="3655825"/>
                  <a:pt x="5306355" y="3687644"/>
                </a:cubicBezTo>
                <a:cubicBezTo>
                  <a:pt x="5347686" y="3716281"/>
                  <a:pt x="5389018" y="3732191"/>
                  <a:pt x="5439888" y="3722645"/>
                </a:cubicBezTo>
                <a:cubicBezTo>
                  <a:pt x="5462144" y="3719463"/>
                  <a:pt x="5490758" y="3729009"/>
                  <a:pt x="5513014" y="3738555"/>
                </a:cubicBezTo>
                <a:cubicBezTo>
                  <a:pt x="5547986" y="3751282"/>
                  <a:pt x="5582960" y="3764010"/>
                  <a:pt x="5621112" y="3760828"/>
                </a:cubicBezTo>
                <a:cubicBezTo>
                  <a:pt x="5665623" y="3760828"/>
                  <a:pt x="5697416" y="3786283"/>
                  <a:pt x="5719672" y="3818102"/>
                </a:cubicBezTo>
                <a:cubicBezTo>
                  <a:pt x="5748286" y="3856285"/>
                  <a:pt x="5770542" y="3894468"/>
                  <a:pt x="5795976" y="3932651"/>
                </a:cubicBezTo>
                <a:cubicBezTo>
                  <a:pt x="5805515" y="3948561"/>
                  <a:pt x="5811874" y="3964470"/>
                  <a:pt x="5824591" y="3989926"/>
                </a:cubicBezTo>
                <a:cubicBezTo>
                  <a:pt x="5789618" y="3989926"/>
                  <a:pt x="5764183" y="3989926"/>
                  <a:pt x="5735569" y="3989926"/>
                </a:cubicBezTo>
                <a:cubicBezTo>
                  <a:pt x="5691058" y="3989926"/>
                  <a:pt x="5671982" y="4005835"/>
                  <a:pt x="5659264" y="4050382"/>
                </a:cubicBezTo>
                <a:cubicBezTo>
                  <a:pt x="5637008" y="4110838"/>
                  <a:pt x="5617932" y="4171294"/>
                  <a:pt x="5595677" y="4231751"/>
                </a:cubicBezTo>
                <a:cubicBezTo>
                  <a:pt x="5576601" y="4273115"/>
                  <a:pt x="5554345" y="4311298"/>
                  <a:pt x="5503476" y="4320844"/>
                </a:cubicBezTo>
                <a:cubicBezTo>
                  <a:pt x="5497116" y="4324026"/>
                  <a:pt x="5487578" y="4339936"/>
                  <a:pt x="5487578" y="4349481"/>
                </a:cubicBezTo>
                <a:cubicBezTo>
                  <a:pt x="5481220" y="4384482"/>
                  <a:pt x="5471682" y="4413119"/>
                  <a:pt x="5439888" y="4432211"/>
                </a:cubicBezTo>
                <a:cubicBezTo>
                  <a:pt x="5401736" y="4454484"/>
                  <a:pt x="5366763" y="4448120"/>
                  <a:pt x="5341328" y="4416301"/>
                </a:cubicBezTo>
                <a:cubicBezTo>
                  <a:pt x="5331790" y="4406756"/>
                  <a:pt x="5325431" y="4397210"/>
                  <a:pt x="5319072" y="4387664"/>
                </a:cubicBezTo>
                <a:cubicBezTo>
                  <a:pt x="5312714" y="4390846"/>
                  <a:pt x="5309534" y="4394028"/>
                  <a:pt x="5306355" y="4397210"/>
                </a:cubicBezTo>
                <a:cubicBezTo>
                  <a:pt x="5261844" y="4451302"/>
                  <a:pt x="5160104" y="4425847"/>
                  <a:pt x="5137849" y="4346299"/>
                </a:cubicBezTo>
                <a:cubicBezTo>
                  <a:pt x="5128311" y="4304935"/>
                  <a:pt x="5115594" y="4263570"/>
                  <a:pt x="5102876" y="4215841"/>
                </a:cubicBezTo>
                <a:cubicBezTo>
                  <a:pt x="5096517" y="4228569"/>
                  <a:pt x="5093338" y="4234933"/>
                  <a:pt x="5090159" y="4241296"/>
                </a:cubicBezTo>
                <a:cubicBezTo>
                  <a:pt x="5074262" y="4285843"/>
                  <a:pt x="5032930" y="4304935"/>
                  <a:pt x="4988419" y="4282661"/>
                </a:cubicBezTo>
                <a:cubicBezTo>
                  <a:pt x="4953446" y="4266752"/>
                  <a:pt x="4931191" y="4238114"/>
                  <a:pt x="4918473" y="4203113"/>
                </a:cubicBezTo>
                <a:cubicBezTo>
                  <a:pt x="4896218" y="4142657"/>
                  <a:pt x="4877141" y="4082201"/>
                  <a:pt x="4858065" y="4018563"/>
                </a:cubicBezTo>
                <a:cubicBezTo>
                  <a:pt x="4851707" y="3996289"/>
                  <a:pt x="4842168" y="3989926"/>
                  <a:pt x="4823092" y="3989926"/>
                </a:cubicBezTo>
                <a:cubicBezTo>
                  <a:pt x="4454286" y="3993107"/>
                  <a:pt x="4085480" y="3996289"/>
                  <a:pt x="3716674" y="3999471"/>
                </a:cubicBezTo>
                <a:cubicBezTo>
                  <a:pt x="3198438" y="4005835"/>
                  <a:pt x="2680202" y="4009017"/>
                  <a:pt x="2161966" y="4012199"/>
                </a:cubicBezTo>
                <a:cubicBezTo>
                  <a:pt x="1789981" y="4015381"/>
                  <a:pt x="1414816" y="4018563"/>
                  <a:pt x="1042831" y="4021745"/>
                </a:cubicBezTo>
                <a:cubicBezTo>
                  <a:pt x="1014217" y="4021745"/>
                  <a:pt x="1004679" y="4028108"/>
                  <a:pt x="998320" y="4056746"/>
                </a:cubicBezTo>
                <a:cubicBezTo>
                  <a:pt x="979244" y="4139475"/>
                  <a:pt x="953809" y="4219023"/>
                  <a:pt x="931553" y="4298571"/>
                </a:cubicBezTo>
                <a:cubicBezTo>
                  <a:pt x="925195" y="4317662"/>
                  <a:pt x="912477" y="4333572"/>
                  <a:pt x="899760" y="4349481"/>
                </a:cubicBezTo>
                <a:cubicBezTo>
                  <a:pt x="883863" y="4374936"/>
                  <a:pt x="864787" y="4390846"/>
                  <a:pt x="832993" y="4387664"/>
                </a:cubicBezTo>
                <a:cubicBezTo>
                  <a:pt x="798020" y="4381300"/>
                  <a:pt x="775765" y="4368573"/>
                  <a:pt x="769406" y="4333572"/>
                </a:cubicBezTo>
                <a:cubicBezTo>
                  <a:pt x="766226" y="4330390"/>
                  <a:pt x="763047" y="4324026"/>
                  <a:pt x="759868" y="4320844"/>
                </a:cubicBezTo>
                <a:cubicBezTo>
                  <a:pt x="743971" y="4368573"/>
                  <a:pt x="731254" y="4413119"/>
                  <a:pt x="715357" y="4457666"/>
                </a:cubicBezTo>
                <a:cubicBezTo>
                  <a:pt x="686743" y="4534032"/>
                  <a:pt x="594541" y="4556305"/>
                  <a:pt x="546851" y="4470394"/>
                </a:cubicBezTo>
                <a:cubicBezTo>
                  <a:pt x="527774" y="4479939"/>
                  <a:pt x="508698" y="4495849"/>
                  <a:pt x="486443" y="4499031"/>
                </a:cubicBezTo>
                <a:cubicBezTo>
                  <a:pt x="438752" y="4511759"/>
                  <a:pt x="394241" y="4479939"/>
                  <a:pt x="387883" y="4429029"/>
                </a:cubicBezTo>
                <a:cubicBezTo>
                  <a:pt x="384703" y="4394028"/>
                  <a:pt x="381524" y="4362209"/>
                  <a:pt x="378344" y="4324026"/>
                </a:cubicBezTo>
                <a:cubicBezTo>
                  <a:pt x="324295" y="4330390"/>
                  <a:pt x="289322" y="4298571"/>
                  <a:pt x="263887" y="4257206"/>
                </a:cubicBezTo>
                <a:cubicBezTo>
                  <a:pt x="232094" y="4199932"/>
                  <a:pt x="200300" y="4145839"/>
                  <a:pt x="165327" y="4088565"/>
                </a:cubicBezTo>
                <a:cubicBezTo>
                  <a:pt x="149430" y="4059927"/>
                  <a:pt x="127175" y="4037654"/>
                  <a:pt x="89023" y="4040836"/>
                </a:cubicBezTo>
                <a:cubicBezTo>
                  <a:pt x="63588" y="4044018"/>
                  <a:pt x="38153" y="4040836"/>
                  <a:pt x="0" y="4040836"/>
                </a:cubicBezTo>
                <a:cubicBezTo>
                  <a:pt x="19077" y="4009017"/>
                  <a:pt x="31794" y="3983562"/>
                  <a:pt x="47691" y="3958106"/>
                </a:cubicBezTo>
                <a:cubicBezTo>
                  <a:pt x="57229" y="3935833"/>
                  <a:pt x="73126" y="3916742"/>
                  <a:pt x="82664" y="3894468"/>
                </a:cubicBezTo>
                <a:cubicBezTo>
                  <a:pt x="104919" y="3856285"/>
                  <a:pt x="130354" y="3827648"/>
                  <a:pt x="178045" y="3824466"/>
                </a:cubicBezTo>
                <a:cubicBezTo>
                  <a:pt x="222556" y="3821284"/>
                  <a:pt x="267067" y="3814921"/>
                  <a:pt x="305219" y="3783101"/>
                </a:cubicBezTo>
                <a:cubicBezTo>
                  <a:pt x="321116" y="3770374"/>
                  <a:pt x="356089" y="3770374"/>
                  <a:pt x="378344" y="3776738"/>
                </a:cubicBezTo>
                <a:cubicBezTo>
                  <a:pt x="441932" y="3795829"/>
                  <a:pt x="486443" y="3767192"/>
                  <a:pt x="521415" y="3725827"/>
                </a:cubicBezTo>
                <a:cubicBezTo>
                  <a:pt x="540492" y="3703554"/>
                  <a:pt x="543671" y="3665371"/>
                  <a:pt x="550030" y="3636734"/>
                </a:cubicBezTo>
                <a:cubicBezTo>
                  <a:pt x="572285" y="3534913"/>
                  <a:pt x="594541" y="3433092"/>
                  <a:pt x="619976" y="3334452"/>
                </a:cubicBezTo>
                <a:cubicBezTo>
                  <a:pt x="629514" y="3302633"/>
                  <a:pt x="645411" y="3270814"/>
                  <a:pt x="664487" y="3242177"/>
                </a:cubicBezTo>
                <a:cubicBezTo>
                  <a:pt x="670846" y="3226268"/>
                  <a:pt x="686743" y="3213540"/>
                  <a:pt x="702639" y="3207176"/>
                </a:cubicBezTo>
                <a:cubicBezTo>
                  <a:pt x="839352" y="3137174"/>
                  <a:pt x="972886" y="3063990"/>
                  <a:pt x="1112777" y="2997170"/>
                </a:cubicBezTo>
                <a:cubicBezTo>
                  <a:pt x="1230413" y="2939896"/>
                  <a:pt x="1351229" y="2888985"/>
                  <a:pt x="1475224" y="2838075"/>
                </a:cubicBezTo>
                <a:cubicBezTo>
                  <a:pt x="1548349" y="2806256"/>
                  <a:pt x="1627833" y="2787164"/>
                  <a:pt x="1704138" y="2755345"/>
                </a:cubicBezTo>
                <a:cubicBezTo>
                  <a:pt x="1745470" y="2739436"/>
                  <a:pt x="1789981" y="2717162"/>
                  <a:pt x="1828133" y="2688525"/>
                </a:cubicBezTo>
                <a:cubicBezTo>
                  <a:pt x="1891721" y="2640797"/>
                  <a:pt x="1952128" y="2589886"/>
                  <a:pt x="2012536" y="2535794"/>
                </a:cubicBezTo>
                <a:cubicBezTo>
                  <a:pt x="2050689" y="2503974"/>
                  <a:pt x="2079303" y="2465792"/>
                  <a:pt x="2111096" y="2430791"/>
                </a:cubicBezTo>
                <a:cubicBezTo>
                  <a:pt x="2114276" y="2427609"/>
                  <a:pt x="2117455" y="2424427"/>
                  <a:pt x="2120635" y="2421245"/>
                </a:cubicBezTo>
                <a:cubicBezTo>
                  <a:pt x="2187401" y="2370335"/>
                  <a:pt x="2181043" y="2293969"/>
                  <a:pt x="2177863" y="2223967"/>
                </a:cubicBezTo>
                <a:cubicBezTo>
                  <a:pt x="2171504" y="2147601"/>
                  <a:pt x="2149249" y="2074417"/>
                  <a:pt x="2139711" y="1998051"/>
                </a:cubicBezTo>
                <a:cubicBezTo>
                  <a:pt x="2133352" y="1931231"/>
                  <a:pt x="2085662" y="1896230"/>
                  <a:pt x="2041151" y="1867593"/>
                </a:cubicBezTo>
                <a:cubicBezTo>
                  <a:pt x="1958487" y="1813501"/>
                  <a:pt x="1929873" y="1733953"/>
                  <a:pt x="1913976" y="1648041"/>
                </a:cubicBezTo>
                <a:cubicBezTo>
                  <a:pt x="1901259" y="1587585"/>
                  <a:pt x="1898079" y="1530311"/>
                  <a:pt x="1891721" y="1469854"/>
                </a:cubicBezTo>
                <a:cubicBezTo>
                  <a:pt x="1882182" y="1399853"/>
                  <a:pt x="1869465" y="1329851"/>
                  <a:pt x="1863106" y="1263030"/>
                </a:cubicBezTo>
                <a:cubicBezTo>
                  <a:pt x="1859927" y="1247121"/>
                  <a:pt x="1859927" y="1231211"/>
                  <a:pt x="1863106" y="1215302"/>
                </a:cubicBezTo>
                <a:cubicBezTo>
                  <a:pt x="1869465" y="1161209"/>
                  <a:pt x="1898079" y="1142118"/>
                  <a:pt x="1952128" y="1161209"/>
                </a:cubicBezTo>
                <a:cubicBezTo>
                  <a:pt x="1955308" y="1164391"/>
                  <a:pt x="1958487" y="1164391"/>
                  <a:pt x="1964846" y="1164391"/>
                </a:cubicBezTo>
                <a:cubicBezTo>
                  <a:pt x="1958487" y="1043479"/>
                  <a:pt x="1955308" y="922566"/>
                  <a:pt x="1945770" y="804836"/>
                </a:cubicBezTo>
                <a:cubicBezTo>
                  <a:pt x="1939411" y="683923"/>
                  <a:pt x="1952128" y="566193"/>
                  <a:pt x="1996640" y="454826"/>
                </a:cubicBezTo>
                <a:cubicBezTo>
                  <a:pt x="2018895" y="394370"/>
                  <a:pt x="2066585" y="343459"/>
                  <a:pt x="2104738" y="289367"/>
                </a:cubicBezTo>
                <a:cubicBezTo>
                  <a:pt x="2126993" y="257548"/>
                  <a:pt x="2149249" y="225728"/>
                  <a:pt x="2168325" y="193909"/>
                </a:cubicBezTo>
                <a:cubicBezTo>
                  <a:pt x="2206477" y="130271"/>
                  <a:pt x="2263706" y="101634"/>
                  <a:pt x="2330473" y="79361"/>
                </a:cubicBezTo>
                <a:cubicBezTo>
                  <a:pt x="2387701" y="63451"/>
                  <a:pt x="2441750" y="41178"/>
                  <a:pt x="2495799" y="22086"/>
                </a:cubicBezTo>
                <a:cubicBezTo>
                  <a:pt x="2538721" y="7768"/>
                  <a:pt x="2581642" y="1404"/>
                  <a:pt x="2624564" y="211"/>
                </a:cubicBez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12800" y="1600203"/>
            <a:ext cx="7213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8229600" y="1600203"/>
            <a:ext cx="7213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C9B80AA9-DE97-4D65-8BB9-E1B06786BCD0}" type="datetime1">
              <a:rPr lang="id-ID" altLang="zh-CN" smtClean="0"/>
            </a:fld>
            <a:endParaRPr lang="en-US"/>
          </a:p>
        </p:txBody>
      </p:sp>
      <p:sp>
        <p:nvSpPr>
          <p:cNvPr id="6" name="页脚占位符 5"/>
          <p:cNvSpPr>
            <a:spLocks noGrp="1"/>
          </p:cNvSpPr>
          <p:nvPr>
            <p:ph type="ftr" sz="quarter" idx="11"/>
          </p:nvPr>
        </p:nvSpPr>
        <p:spPr/>
        <p:txBody>
          <a:bodyPr/>
          <a:lstStyle/>
          <a:p>
            <a:r>
              <a:rPr lang="en-US"/>
              <a:t>Startup Presentation</a:t>
            </a:r>
            <a:endParaRPr lang="en-US"/>
          </a:p>
        </p:txBody>
      </p:sp>
      <p:sp>
        <p:nvSpPr>
          <p:cNvPr id="7" name="灯片编号占位符 6"/>
          <p:cNvSpPr>
            <a:spLocks noGrp="1"/>
          </p:cNvSpPr>
          <p:nvPr>
            <p:ph type="sldNum" sz="quarter" idx="12"/>
          </p:nvPr>
        </p:nvSpPr>
        <p:spPr/>
        <p:txBody>
          <a:bodyPr/>
          <a:lstStyle/>
          <a:p>
            <a:fld id="{879EF9BB-81F1-401D-AA19-680A8E0D7F6D}" type="slidenum">
              <a:rPr lang="en-US" smtClean="0"/>
            </a:fld>
            <a:endParaRPr 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43_Custom Layout">
    <p:spTree>
      <p:nvGrpSpPr>
        <p:cNvPr id="1" name=""/>
        <p:cNvGrpSpPr/>
        <p:nvPr/>
      </p:nvGrpSpPr>
      <p:grpSpPr>
        <a:xfrm>
          <a:off x="0" y="0"/>
          <a:ext cx="0" cy="0"/>
          <a:chOff x="0" y="0"/>
          <a:chExt cx="0" cy="0"/>
        </a:xfrm>
      </p:grpSpPr>
      <p:sp>
        <p:nvSpPr>
          <p:cNvPr id="4" name="Picture Placeholder 3"/>
          <p:cNvSpPr>
            <a:spLocks noGrp="1"/>
          </p:cNvSpPr>
          <p:nvPr>
            <p:ph type="pic" sz="quarter" idx="10" hasCustomPrompt="1"/>
          </p:nvPr>
        </p:nvSpPr>
        <p:spPr>
          <a:xfrm>
            <a:off x="1" y="0"/>
            <a:ext cx="6096000" cy="6858000"/>
          </a:xfrm>
          <a:custGeom>
            <a:avLst/>
            <a:gdLst>
              <a:gd name="connsiteX0" fmla="*/ 0 w 6096000"/>
              <a:gd name="connsiteY0" fmla="*/ 0 h 6858000"/>
              <a:gd name="connsiteX1" fmla="*/ 6096000 w 6096000"/>
              <a:gd name="connsiteY1" fmla="*/ 0 h 6858000"/>
              <a:gd name="connsiteX2" fmla="*/ 6096000 w 6096000"/>
              <a:gd name="connsiteY2" fmla="*/ 6858000 h 6858000"/>
              <a:gd name="connsiteX3" fmla="*/ 0 w 6096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6096000" h="6858000">
                <a:moveTo>
                  <a:pt x="0" y="0"/>
                </a:moveTo>
                <a:lnTo>
                  <a:pt x="6096000" y="0"/>
                </a:lnTo>
                <a:lnTo>
                  <a:pt x="6096000" y="6858000"/>
                </a:lnTo>
                <a:lnTo>
                  <a:pt x="0" y="6858000"/>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11_Custom Layout">
    <p:spTree>
      <p:nvGrpSpPr>
        <p:cNvPr id="1" name=""/>
        <p:cNvGrpSpPr/>
        <p:nvPr/>
      </p:nvGrpSpPr>
      <p:grpSpPr>
        <a:xfrm>
          <a:off x="0" y="0"/>
          <a:ext cx="0" cy="0"/>
          <a:chOff x="0" y="0"/>
          <a:chExt cx="0" cy="0"/>
        </a:xfrm>
      </p:grpSpPr>
      <p:sp>
        <p:nvSpPr>
          <p:cNvPr id="8" name="Oval 7"/>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9" name="TextBox 8"/>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fld>
            <a:endParaRPr lang="id-ID" sz="1400" b="1">
              <a:solidFill>
                <a:schemeClr val="bg1"/>
              </a:solidFill>
              <a:latin typeface="+mj-lt"/>
              <a:cs typeface="Raleway Light"/>
            </a:endParaRPr>
          </a:p>
        </p:txBody>
      </p:sp>
      <p:sp>
        <p:nvSpPr>
          <p:cNvPr id="47" name="Picture Placeholder 11"/>
          <p:cNvSpPr>
            <a:spLocks noGrp="1"/>
          </p:cNvSpPr>
          <p:nvPr>
            <p:ph type="pic" sz="quarter" idx="10" hasCustomPrompt="1"/>
          </p:nvPr>
        </p:nvSpPr>
        <p:spPr>
          <a:xfrm>
            <a:off x="1892993" y="4944505"/>
            <a:ext cx="987400" cy="987400"/>
          </a:xfrm>
          <a:custGeom>
            <a:avLst/>
            <a:gdLst>
              <a:gd name="connsiteX0" fmla="*/ 493700 w 987400"/>
              <a:gd name="connsiteY0" fmla="*/ 0 h 987400"/>
              <a:gd name="connsiteX1" fmla="*/ 987400 w 987400"/>
              <a:gd name="connsiteY1" fmla="*/ 493700 h 987400"/>
              <a:gd name="connsiteX2" fmla="*/ 493700 w 987400"/>
              <a:gd name="connsiteY2" fmla="*/ 987400 h 987400"/>
              <a:gd name="connsiteX3" fmla="*/ 0 w 987400"/>
              <a:gd name="connsiteY3" fmla="*/ 493700 h 987400"/>
              <a:gd name="connsiteX4" fmla="*/ 493700 w 987400"/>
              <a:gd name="connsiteY4" fmla="*/ 0 h 987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7400" h="987400">
                <a:moveTo>
                  <a:pt x="493700" y="0"/>
                </a:moveTo>
                <a:cubicBezTo>
                  <a:pt x="766363" y="0"/>
                  <a:pt x="987400" y="221037"/>
                  <a:pt x="987400" y="493700"/>
                </a:cubicBezTo>
                <a:cubicBezTo>
                  <a:pt x="987400" y="766363"/>
                  <a:pt x="766363" y="987400"/>
                  <a:pt x="493700" y="987400"/>
                </a:cubicBezTo>
                <a:cubicBezTo>
                  <a:pt x="221037" y="987400"/>
                  <a:pt x="0" y="766363"/>
                  <a:pt x="0" y="493700"/>
                </a:cubicBezTo>
                <a:cubicBezTo>
                  <a:pt x="0" y="221037"/>
                  <a:pt x="221037" y="0"/>
                  <a:pt x="493700" y="0"/>
                </a:cubicBez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48" name="Picture Placeholder 12"/>
          <p:cNvSpPr>
            <a:spLocks noGrp="1"/>
          </p:cNvSpPr>
          <p:nvPr>
            <p:ph type="pic" sz="quarter" idx="11" hasCustomPrompt="1"/>
          </p:nvPr>
        </p:nvSpPr>
        <p:spPr>
          <a:xfrm>
            <a:off x="5602300" y="4944505"/>
            <a:ext cx="987400" cy="987400"/>
          </a:xfrm>
          <a:custGeom>
            <a:avLst/>
            <a:gdLst>
              <a:gd name="connsiteX0" fmla="*/ 493700 w 987400"/>
              <a:gd name="connsiteY0" fmla="*/ 0 h 987400"/>
              <a:gd name="connsiteX1" fmla="*/ 987400 w 987400"/>
              <a:gd name="connsiteY1" fmla="*/ 493700 h 987400"/>
              <a:gd name="connsiteX2" fmla="*/ 493700 w 987400"/>
              <a:gd name="connsiteY2" fmla="*/ 987400 h 987400"/>
              <a:gd name="connsiteX3" fmla="*/ 0 w 987400"/>
              <a:gd name="connsiteY3" fmla="*/ 493700 h 987400"/>
              <a:gd name="connsiteX4" fmla="*/ 493700 w 987400"/>
              <a:gd name="connsiteY4" fmla="*/ 0 h 987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7400" h="987400">
                <a:moveTo>
                  <a:pt x="493700" y="0"/>
                </a:moveTo>
                <a:cubicBezTo>
                  <a:pt x="766363" y="0"/>
                  <a:pt x="987400" y="221037"/>
                  <a:pt x="987400" y="493700"/>
                </a:cubicBezTo>
                <a:cubicBezTo>
                  <a:pt x="987400" y="766363"/>
                  <a:pt x="766363" y="987400"/>
                  <a:pt x="493700" y="987400"/>
                </a:cubicBezTo>
                <a:cubicBezTo>
                  <a:pt x="221037" y="987400"/>
                  <a:pt x="0" y="766363"/>
                  <a:pt x="0" y="493700"/>
                </a:cubicBezTo>
                <a:cubicBezTo>
                  <a:pt x="0" y="221037"/>
                  <a:pt x="221037" y="0"/>
                  <a:pt x="493700" y="0"/>
                </a:cubicBez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49" name="Picture Placeholder 13"/>
          <p:cNvSpPr>
            <a:spLocks noGrp="1"/>
          </p:cNvSpPr>
          <p:nvPr>
            <p:ph type="pic" sz="quarter" idx="12" hasCustomPrompt="1"/>
          </p:nvPr>
        </p:nvSpPr>
        <p:spPr>
          <a:xfrm>
            <a:off x="9311607" y="4944505"/>
            <a:ext cx="987400" cy="987400"/>
          </a:xfrm>
          <a:custGeom>
            <a:avLst/>
            <a:gdLst>
              <a:gd name="connsiteX0" fmla="*/ 493700 w 987400"/>
              <a:gd name="connsiteY0" fmla="*/ 0 h 987400"/>
              <a:gd name="connsiteX1" fmla="*/ 987400 w 987400"/>
              <a:gd name="connsiteY1" fmla="*/ 493700 h 987400"/>
              <a:gd name="connsiteX2" fmla="*/ 493700 w 987400"/>
              <a:gd name="connsiteY2" fmla="*/ 987400 h 987400"/>
              <a:gd name="connsiteX3" fmla="*/ 0 w 987400"/>
              <a:gd name="connsiteY3" fmla="*/ 493700 h 987400"/>
              <a:gd name="connsiteX4" fmla="*/ 493700 w 987400"/>
              <a:gd name="connsiteY4" fmla="*/ 0 h 987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7400" h="987400">
                <a:moveTo>
                  <a:pt x="493700" y="0"/>
                </a:moveTo>
                <a:cubicBezTo>
                  <a:pt x="766363" y="0"/>
                  <a:pt x="987400" y="221037"/>
                  <a:pt x="987400" y="493700"/>
                </a:cubicBezTo>
                <a:cubicBezTo>
                  <a:pt x="987400" y="766363"/>
                  <a:pt x="766363" y="987400"/>
                  <a:pt x="493700" y="987400"/>
                </a:cubicBezTo>
                <a:cubicBezTo>
                  <a:pt x="221037" y="987400"/>
                  <a:pt x="0" y="766363"/>
                  <a:pt x="0" y="493700"/>
                </a:cubicBezTo>
                <a:cubicBezTo>
                  <a:pt x="0" y="221037"/>
                  <a:pt x="221037" y="0"/>
                  <a:pt x="493700" y="0"/>
                </a:cubicBez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12_Custom Layout">
    <p:spTree>
      <p:nvGrpSpPr>
        <p:cNvPr id="1" name=""/>
        <p:cNvGrpSpPr/>
        <p:nvPr/>
      </p:nvGrpSpPr>
      <p:grpSpPr>
        <a:xfrm>
          <a:off x="0" y="0"/>
          <a:ext cx="0" cy="0"/>
          <a:chOff x="0" y="0"/>
          <a:chExt cx="0" cy="0"/>
        </a:xfrm>
      </p:grpSpPr>
      <p:sp>
        <p:nvSpPr>
          <p:cNvPr id="8" name="Oval 7"/>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9" name="TextBox 8"/>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fld>
            <a:endParaRPr lang="id-ID" sz="1400" b="1">
              <a:solidFill>
                <a:schemeClr val="bg1"/>
              </a:solidFill>
              <a:latin typeface="+mj-lt"/>
              <a:cs typeface="Raleway Light"/>
            </a:endParaRPr>
          </a:p>
        </p:txBody>
      </p:sp>
      <p:sp>
        <p:nvSpPr>
          <p:cNvPr id="47" name="Picture Placeholder 11"/>
          <p:cNvSpPr>
            <a:spLocks noGrp="1"/>
          </p:cNvSpPr>
          <p:nvPr>
            <p:ph type="pic" sz="quarter" idx="10" hasCustomPrompt="1"/>
          </p:nvPr>
        </p:nvSpPr>
        <p:spPr>
          <a:xfrm>
            <a:off x="1070018" y="1978362"/>
            <a:ext cx="977722" cy="977722"/>
          </a:xfrm>
          <a:custGeom>
            <a:avLst/>
            <a:gdLst>
              <a:gd name="connsiteX0" fmla="*/ 488861 w 977722"/>
              <a:gd name="connsiteY0" fmla="*/ 0 h 977722"/>
              <a:gd name="connsiteX1" fmla="*/ 977722 w 977722"/>
              <a:gd name="connsiteY1" fmla="*/ 488861 h 977722"/>
              <a:gd name="connsiteX2" fmla="*/ 488861 w 977722"/>
              <a:gd name="connsiteY2" fmla="*/ 977722 h 977722"/>
              <a:gd name="connsiteX3" fmla="*/ 0 w 977722"/>
              <a:gd name="connsiteY3" fmla="*/ 488861 h 977722"/>
              <a:gd name="connsiteX4" fmla="*/ 488861 w 977722"/>
              <a:gd name="connsiteY4" fmla="*/ 0 h 9777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7722" h="977722">
                <a:moveTo>
                  <a:pt x="488861" y="0"/>
                </a:moveTo>
                <a:cubicBezTo>
                  <a:pt x="758852" y="0"/>
                  <a:pt x="977722" y="218871"/>
                  <a:pt x="977722" y="488861"/>
                </a:cubicBezTo>
                <a:cubicBezTo>
                  <a:pt x="977722" y="758852"/>
                  <a:pt x="758852" y="977722"/>
                  <a:pt x="488861" y="977722"/>
                </a:cubicBezTo>
                <a:cubicBezTo>
                  <a:pt x="218871" y="977722"/>
                  <a:pt x="0" y="758852"/>
                  <a:pt x="0" y="488861"/>
                </a:cubicBezTo>
                <a:cubicBezTo>
                  <a:pt x="0" y="218871"/>
                  <a:pt x="218871" y="0"/>
                  <a:pt x="488861" y="0"/>
                </a:cubicBez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48" name="Picture Placeholder 12"/>
          <p:cNvSpPr>
            <a:spLocks noGrp="1"/>
          </p:cNvSpPr>
          <p:nvPr>
            <p:ph type="pic" sz="quarter" idx="11" hasCustomPrompt="1"/>
          </p:nvPr>
        </p:nvSpPr>
        <p:spPr>
          <a:xfrm>
            <a:off x="6839753" y="1978362"/>
            <a:ext cx="977722" cy="977722"/>
          </a:xfrm>
          <a:custGeom>
            <a:avLst/>
            <a:gdLst>
              <a:gd name="connsiteX0" fmla="*/ 488861 w 977722"/>
              <a:gd name="connsiteY0" fmla="*/ 0 h 977722"/>
              <a:gd name="connsiteX1" fmla="*/ 977722 w 977722"/>
              <a:gd name="connsiteY1" fmla="*/ 488861 h 977722"/>
              <a:gd name="connsiteX2" fmla="*/ 488861 w 977722"/>
              <a:gd name="connsiteY2" fmla="*/ 977722 h 977722"/>
              <a:gd name="connsiteX3" fmla="*/ 0 w 977722"/>
              <a:gd name="connsiteY3" fmla="*/ 488861 h 977722"/>
              <a:gd name="connsiteX4" fmla="*/ 488861 w 977722"/>
              <a:gd name="connsiteY4" fmla="*/ 0 h 9777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7722" h="977722">
                <a:moveTo>
                  <a:pt x="488861" y="0"/>
                </a:moveTo>
                <a:cubicBezTo>
                  <a:pt x="758852" y="0"/>
                  <a:pt x="977722" y="218871"/>
                  <a:pt x="977722" y="488861"/>
                </a:cubicBezTo>
                <a:cubicBezTo>
                  <a:pt x="977722" y="758852"/>
                  <a:pt x="758852" y="977722"/>
                  <a:pt x="488861" y="977722"/>
                </a:cubicBezTo>
                <a:cubicBezTo>
                  <a:pt x="218871" y="977722"/>
                  <a:pt x="0" y="758852"/>
                  <a:pt x="0" y="488861"/>
                </a:cubicBezTo>
                <a:cubicBezTo>
                  <a:pt x="0" y="218871"/>
                  <a:pt x="218871" y="0"/>
                  <a:pt x="488861" y="0"/>
                </a:cubicBez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49" name="Picture Placeholder 13"/>
          <p:cNvSpPr>
            <a:spLocks noGrp="1"/>
          </p:cNvSpPr>
          <p:nvPr>
            <p:ph type="pic" sz="quarter" idx="12" hasCustomPrompt="1"/>
          </p:nvPr>
        </p:nvSpPr>
        <p:spPr>
          <a:xfrm>
            <a:off x="1070018" y="4173531"/>
            <a:ext cx="977722" cy="977722"/>
          </a:xfrm>
          <a:custGeom>
            <a:avLst/>
            <a:gdLst>
              <a:gd name="connsiteX0" fmla="*/ 488861 w 977722"/>
              <a:gd name="connsiteY0" fmla="*/ 0 h 977722"/>
              <a:gd name="connsiteX1" fmla="*/ 977722 w 977722"/>
              <a:gd name="connsiteY1" fmla="*/ 488861 h 977722"/>
              <a:gd name="connsiteX2" fmla="*/ 488861 w 977722"/>
              <a:gd name="connsiteY2" fmla="*/ 977722 h 977722"/>
              <a:gd name="connsiteX3" fmla="*/ 0 w 977722"/>
              <a:gd name="connsiteY3" fmla="*/ 488861 h 977722"/>
              <a:gd name="connsiteX4" fmla="*/ 488861 w 977722"/>
              <a:gd name="connsiteY4" fmla="*/ 0 h 9777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7722" h="977722">
                <a:moveTo>
                  <a:pt x="488861" y="0"/>
                </a:moveTo>
                <a:cubicBezTo>
                  <a:pt x="758852" y="0"/>
                  <a:pt x="977722" y="218871"/>
                  <a:pt x="977722" y="488861"/>
                </a:cubicBezTo>
                <a:cubicBezTo>
                  <a:pt x="977722" y="758852"/>
                  <a:pt x="758852" y="977722"/>
                  <a:pt x="488861" y="977722"/>
                </a:cubicBezTo>
                <a:cubicBezTo>
                  <a:pt x="218871" y="977722"/>
                  <a:pt x="0" y="758852"/>
                  <a:pt x="0" y="488861"/>
                </a:cubicBezTo>
                <a:cubicBezTo>
                  <a:pt x="0" y="218871"/>
                  <a:pt x="218871" y="0"/>
                  <a:pt x="488861" y="0"/>
                </a:cubicBez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50" name="Picture Placeholder 14"/>
          <p:cNvSpPr>
            <a:spLocks noGrp="1"/>
          </p:cNvSpPr>
          <p:nvPr>
            <p:ph type="pic" sz="quarter" idx="13" hasCustomPrompt="1"/>
          </p:nvPr>
        </p:nvSpPr>
        <p:spPr>
          <a:xfrm>
            <a:off x="6839753" y="4173531"/>
            <a:ext cx="977722" cy="977722"/>
          </a:xfrm>
          <a:custGeom>
            <a:avLst/>
            <a:gdLst>
              <a:gd name="connsiteX0" fmla="*/ 488861 w 977722"/>
              <a:gd name="connsiteY0" fmla="*/ 0 h 977722"/>
              <a:gd name="connsiteX1" fmla="*/ 977722 w 977722"/>
              <a:gd name="connsiteY1" fmla="*/ 488861 h 977722"/>
              <a:gd name="connsiteX2" fmla="*/ 488861 w 977722"/>
              <a:gd name="connsiteY2" fmla="*/ 977722 h 977722"/>
              <a:gd name="connsiteX3" fmla="*/ 0 w 977722"/>
              <a:gd name="connsiteY3" fmla="*/ 488861 h 977722"/>
              <a:gd name="connsiteX4" fmla="*/ 488861 w 977722"/>
              <a:gd name="connsiteY4" fmla="*/ 0 h 9777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7722" h="977722">
                <a:moveTo>
                  <a:pt x="488861" y="0"/>
                </a:moveTo>
                <a:cubicBezTo>
                  <a:pt x="758852" y="0"/>
                  <a:pt x="977722" y="218871"/>
                  <a:pt x="977722" y="488861"/>
                </a:cubicBezTo>
                <a:cubicBezTo>
                  <a:pt x="977722" y="758852"/>
                  <a:pt x="758852" y="977722"/>
                  <a:pt x="488861" y="977722"/>
                </a:cubicBezTo>
                <a:cubicBezTo>
                  <a:pt x="218871" y="977722"/>
                  <a:pt x="0" y="758852"/>
                  <a:pt x="0" y="488861"/>
                </a:cubicBezTo>
                <a:cubicBezTo>
                  <a:pt x="0" y="218871"/>
                  <a:pt x="218871" y="0"/>
                  <a:pt x="488861" y="0"/>
                </a:cubicBez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p:spPr>
        <p:txBody>
          <a:bodyPr/>
          <a:lstStyle>
            <a:lvl1pPr>
              <a:defRPr/>
            </a:lvl1pPr>
          </a:lstStyle>
          <a:p>
            <a:r>
              <a:rPr lang="zh-CN" altLang="en-US"/>
              <a:t>单击此处编辑母版标题样式</a:t>
            </a:r>
            <a:endParaRPr lang="zh-CN" altLang="en-US"/>
          </a:p>
        </p:txBody>
      </p:sp>
      <p:sp>
        <p:nvSpPr>
          <p:cNvPr id="3" name="文本占位符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6193369"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93369"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3E9D28CB-D3C5-4026-B94D-06B4CF30BC66}" type="datetime1">
              <a:rPr lang="id-ID" altLang="zh-CN" smtClean="0"/>
            </a:fld>
            <a:endParaRPr lang="en-US"/>
          </a:p>
        </p:txBody>
      </p:sp>
      <p:sp>
        <p:nvSpPr>
          <p:cNvPr id="8" name="页脚占位符 7"/>
          <p:cNvSpPr>
            <a:spLocks noGrp="1"/>
          </p:cNvSpPr>
          <p:nvPr>
            <p:ph type="ftr" sz="quarter" idx="11"/>
          </p:nvPr>
        </p:nvSpPr>
        <p:spPr/>
        <p:txBody>
          <a:bodyPr/>
          <a:lstStyle/>
          <a:p>
            <a:r>
              <a:rPr lang="en-US"/>
              <a:t>Startup Presentation</a:t>
            </a:r>
            <a:endParaRPr lang="en-US"/>
          </a:p>
        </p:txBody>
      </p:sp>
      <p:sp>
        <p:nvSpPr>
          <p:cNvPr id="9" name="灯片编号占位符 8"/>
          <p:cNvSpPr>
            <a:spLocks noGrp="1"/>
          </p:cNvSpPr>
          <p:nvPr>
            <p:ph type="sldNum" sz="quarter" idx="12"/>
          </p:nvPr>
        </p:nvSpPr>
        <p:spPr/>
        <p:txBody>
          <a:bodyPr/>
          <a:lstStyle/>
          <a:p>
            <a:fld id="{879EF9BB-81F1-401D-AA19-680A8E0D7F6D}" type="slidenum">
              <a:rPr lang="en-US" smtClean="0"/>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646B2D1A-4817-440E-98A4-02C04FAB5599}" type="datetime1">
              <a:rPr lang="id-ID" altLang="zh-CN" smtClean="0"/>
            </a:fld>
            <a:endParaRPr lang="en-US"/>
          </a:p>
        </p:txBody>
      </p:sp>
      <p:sp>
        <p:nvSpPr>
          <p:cNvPr id="4" name="页脚占位符 3"/>
          <p:cNvSpPr>
            <a:spLocks noGrp="1"/>
          </p:cNvSpPr>
          <p:nvPr>
            <p:ph type="ftr" sz="quarter" idx="11"/>
          </p:nvPr>
        </p:nvSpPr>
        <p:spPr/>
        <p:txBody>
          <a:bodyPr/>
          <a:lstStyle/>
          <a:p>
            <a:r>
              <a:rPr lang="en-US"/>
              <a:t>Startup Presentation</a:t>
            </a:r>
            <a:endParaRPr lang="en-US"/>
          </a:p>
        </p:txBody>
      </p:sp>
      <p:sp>
        <p:nvSpPr>
          <p:cNvPr id="5" name="灯片编号占位符 4"/>
          <p:cNvSpPr>
            <a:spLocks noGrp="1"/>
          </p:cNvSpPr>
          <p:nvPr>
            <p:ph type="sldNum" sz="quarter" idx="12"/>
          </p:nvPr>
        </p:nvSpPr>
        <p:spPr/>
        <p:txBody>
          <a:bodyPr/>
          <a:lstStyle/>
          <a:p>
            <a:fld id="{879EF9BB-81F1-401D-AA19-680A8E0D7F6D}" type="slidenum">
              <a:rPr lang="en-US" smtClean="0"/>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0D7BA40-9C76-471D-AA22-8A324E80EC5E}" type="datetime1">
              <a:rPr lang="id-ID" altLang="zh-CN" smtClean="0"/>
            </a:fld>
            <a:endParaRPr lang="en-US"/>
          </a:p>
        </p:txBody>
      </p:sp>
      <p:sp>
        <p:nvSpPr>
          <p:cNvPr id="3" name="页脚占位符 2"/>
          <p:cNvSpPr>
            <a:spLocks noGrp="1"/>
          </p:cNvSpPr>
          <p:nvPr>
            <p:ph type="ftr" sz="quarter" idx="11"/>
          </p:nvPr>
        </p:nvSpPr>
        <p:spPr/>
        <p:txBody>
          <a:bodyPr/>
          <a:lstStyle/>
          <a:p>
            <a:r>
              <a:rPr lang="en-US"/>
              <a:t>Startup Presentation</a:t>
            </a:r>
            <a:endParaRPr lang="en-US"/>
          </a:p>
        </p:txBody>
      </p:sp>
      <p:sp>
        <p:nvSpPr>
          <p:cNvPr id="4" name="灯片编号占位符 3"/>
          <p:cNvSpPr>
            <a:spLocks noGrp="1"/>
          </p:cNvSpPr>
          <p:nvPr>
            <p:ph type="sldNum" sz="quarter" idx="12"/>
          </p:nvPr>
        </p:nvSpPr>
        <p:spPr/>
        <p:txBody>
          <a:bodyPr/>
          <a:lstStyle/>
          <a:p>
            <a:fld id="{879EF9BB-81F1-401D-AA19-680A8E0D7F6D}" type="slidenum">
              <a:rPr lang="en-US" smtClean="0"/>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2" y="273050"/>
            <a:ext cx="4011084" cy="1162050"/>
          </a:xfrm>
        </p:spPr>
        <p:txBody>
          <a:bodyPr anchor="b"/>
          <a:lstStyle>
            <a:lvl1pPr algn="l">
              <a:defRPr sz="2000" b="1"/>
            </a:lvl1pPr>
          </a:lstStyle>
          <a:p>
            <a:r>
              <a:rPr lang="zh-CN" altLang="en-US"/>
              <a:t>单击此处编辑母版标题样式</a:t>
            </a:r>
            <a:endParaRPr lang="zh-CN" altLang="en-US"/>
          </a:p>
        </p:txBody>
      </p:sp>
      <p:sp>
        <p:nvSpPr>
          <p:cNvPr id="3" name="内容占位符 2"/>
          <p:cNvSpPr>
            <a:spLocks noGrp="1"/>
          </p:cNvSpPr>
          <p:nvPr>
            <p:ph idx="1"/>
          </p:nvPr>
        </p:nvSpPr>
        <p:spPr>
          <a:xfrm>
            <a:off x="4766733" y="273053"/>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p:nvPr>
        </p:nvSpPr>
        <p:spPr>
          <a:xfrm>
            <a:off x="609602" y="1435103"/>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B9A053A1-681A-4FE7-BF45-D5BAB0C264FE}" type="datetime1">
              <a:rPr lang="id-ID" altLang="zh-CN" smtClean="0"/>
            </a:fld>
            <a:endParaRPr lang="en-US"/>
          </a:p>
        </p:txBody>
      </p:sp>
      <p:sp>
        <p:nvSpPr>
          <p:cNvPr id="6" name="页脚占位符 5"/>
          <p:cNvSpPr>
            <a:spLocks noGrp="1"/>
          </p:cNvSpPr>
          <p:nvPr>
            <p:ph type="ftr" sz="quarter" idx="11"/>
          </p:nvPr>
        </p:nvSpPr>
        <p:spPr/>
        <p:txBody>
          <a:bodyPr/>
          <a:lstStyle/>
          <a:p>
            <a:r>
              <a:rPr lang="en-US"/>
              <a:t>Startup Presentation</a:t>
            </a:r>
            <a:endParaRPr lang="en-US"/>
          </a:p>
        </p:txBody>
      </p:sp>
      <p:sp>
        <p:nvSpPr>
          <p:cNvPr id="7" name="灯片编号占位符 6"/>
          <p:cNvSpPr>
            <a:spLocks noGrp="1"/>
          </p:cNvSpPr>
          <p:nvPr>
            <p:ph type="sldNum" sz="quarter" idx="12"/>
          </p:nvPr>
        </p:nvSpPr>
        <p:spPr/>
        <p:txBody>
          <a:bodyPr/>
          <a:lstStyle/>
          <a:p>
            <a:fld id="{879EF9BB-81F1-401D-AA19-680A8E0D7F6D}" type="slidenum">
              <a:rPr lang="en-US" smtClean="0"/>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8"/>
          </a:xfrm>
        </p:spPr>
        <p:txBody>
          <a:bodyPr anchor="b"/>
          <a:lstStyle>
            <a:lvl1pPr algn="l">
              <a:defRPr sz="2000" b="1"/>
            </a:lvl1pPr>
          </a:lstStyle>
          <a:p>
            <a:r>
              <a:rPr lang="zh-CN" altLang="en-US"/>
              <a:t>单击此处编辑母版标题样式</a:t>
            </a:r>
            <a:endParaRPr lang="zh-CN" altLang="en-US"/>
          </a:p>
        </p:txBody>
      </p:sp>
      <p:sp>
        <p:nvSpPr>
          <p:cNvPr id="3" name="图片占位符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138F7A4D-81BB-4FE1-900D-2FB0A82DC7B5}" type="datetime1">
              <a:rPr lang="id-ID" altLang="zh-CN" smtClean="0"/>
            </a:fld>
            <a:endParaRPr lang="en-US"/>
          </a:p>
        </p:txBody>
      </p:sp>
      <p:sp>
        <p:nvSpPr>
          <p:cNvPr id="6" name="页脚占位符 5"/>
          <p:cNvSpPr>
            <a:spLocks noGrp="1"/>
          </p:cNvSpPr>
          <p:nvPr>
            <p:ph type="ftr" sz="quarter" idx="11"/>
          </p:nvPr>
        </p:nvSpPr>
        <p:spPr/>
        <p:txBody>
          <a:bodyPr/>
          <a:lstStyle/>
          <a:p>
            <a:r>
              <a:rPr lang="en-US"/>
              <a:t>Startup Presentation</a:t>
            </a:r>
            <a:endParaRPr lang="en-US"/>
          </a:p>
        </p:txBody>
      </p:sp>
      <p:sp>
        <p:nvSpPr>
          <p:cNvPr id="7" name="灯片编号占位符 6"/>
          <p:cNvSpPr>
            <a:spLocks noGrp="1"/>
          </p:cNvSpPr>
          <p:nvPr>
            <p:ph type="sldNum" sz="quarter" idx="12"/>
          </p:nvPr>
        </p:nvSpPr>
        <p:spPr/>
        <p:txBody>
          <a:bodyPr/>
          <a:lstStyle/>
          <a:p>
            <a:fld id="{879EF9BB-81F1-401D-AA19-680A8E0D7F6D}" type="slidenum">
              <a:rPr lang="en-US" smtClean="0"/>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3" Type="http://schemas.openxmlformats.org/officeDocument/2006/relationships/theme" Target="../theme/theme1.xml"/><Relationship Id="rId42" Type="http://schemas.openxmlformats.org/officeDocument/2006/relationships/slideLayout" Target="../slideLayouts/slideLayout42.xml"/><Relationship Id="rId41" Type="http://schemas.openxmlformats.org/officeDocument/2006/relationships/slideLayout" Target="../slideLayouts/slideLayout41.xml"/><Relationship Id="rId40" Type="http://schemas.openxmlformats.org/officeDocument/2006/relationships/slideLayout" Target="../slideLayouts/slideLayout40.xml"/><Relationship Id="rId4" Type="http://schemas.openxmlformats.org/officeDocument/2006/relationships/slideLayout" Target="../slideLayouts/slideLayout4.xml"/><Relationship Id="rId39" Type="http://schemas.openxmlformats.org/officeDocument/2006/relationships/slideLayout" Target="../slideLayouts/slideLayout39.xml"/><Relationship Id="rId38" Type="http://schemas.openxmlformats.org/officeDocument/2006/relationships/slideLayout" Target="../slideLayouts/slideLayout38.xml"/><Relationship Id="rId37" Type="http://schemas.openxmlformats.org/officeDocument/2006/relationships/slideLayout" Target="../slideLayouts/slideLayout37.xml"/><Relationship Id="rId36" Type="http://schemas.openxmlformats.org/officeDocument/2006/relationships/slideLayout" Target="../slideLayouts/slideLayout36.xml"/><Relationship Id="rId35" Type="http://schemas.openxmlformats.org/officeDocument/2006/relationships/slideLayout" Target="../slideLayouts/slideLayout35.xml"/><Relationship Id="rId34" Type="http://schemas.openxmlformats.org/officeDocument/2006/relationships/slideLayout" Target="../slideLayouts/slideLayout34.xml"/><Relationship Id="rId33" Type="http://schemas.openxmlformats.org/officeDocument/2006/relationships/slideLayout" Target="../slideLayouts/slideLayout33.xml"/><Relationship Id="rId32" Type="http://schemas.openxmlformats.org/officeDocument/2006/relationships/slideLayout" Target="../slideLayouts/slideLayout32.xml"/><Relationship Id="rId31" Type="http://schemas.openxmlformats.org/officeDocument/2006/relationships/slideLayout" Target="../slideLayouts/slideLayout31.xml"/><Relationship Id="rId30" Type="http://schemas.openxmlformats.org/officeDocument/2006/relationships/slideLayout" Target="../slideLayouts/slideLayout30.xml"/><Relationship Id="rId3" Type="http://schemas.openxmlformats.org/officeDocument/2006/relationships/slideLayout" Target="../slideLayouts/slideLayout3.xml"/><Relationship Id="rId29" Type="http://schemas.openxmlformats.org/officeDocument/2006/relationships/slideLayout" Target="../slideLayouts/slideLayout29.xml"/><Relationship Id="rId28" Type="http://schemas.openxmlformats.org/officeDocument/2006/relationships/slideLayout" Target="../slideLayouts/slideLayout28.xml"/><Relationship Id="rId27" Type="http://schemas.openxmlformats.org/officeDocument/2006/relationships/slideLayout" Target="../slideLayouts/slideLayout27.xml"/><Relationship Id="rId26" Type="http://schemas.openxmlformats.org/officeDocument/2006/relationships/slideLayout" Target="../slideLayouts/slideLayout26.xml"/><Relationship Id="rId25" Type="http://schemas.openxmlformats.org/officeDocument/2006/relationships/slideLayout" Target="../slideLayouts/slideLayout25.xml"/><Relationship Id="rId24" Type="http://schemas.openxmlformats.org/officeDocument/2006/relationships/slideLayout" Target="../slideLayouts/slideLayout24.xml"/><Relationship Id="rId23" Type="http://schemas.openxmlformats.org/officeDocument/2006/relationships/slideLayout" Target="../slideLayouts/slideLayout23.xml"/><Relationship Id="rId22" Type="http://schemas.openxmlformats.org/officeDocument/2006/relationships/slideLayout" Target="../slideLayouts/slideLayout22.xml"/><Relationship Id="rId21" Type="http://schemas.openxmlformats.org/officeDocument/2006/relationships/slideLayout" Target="../slideLayouts/slideLayout21.xml"/><Relationship Id="rId20" Type="http://schemas.openxmlformats.org/officeDocument/2006/relationships/slideLayout" Target="../slideLayouts/slideLayout20.xml"/><Relationship Id="rId2" Type="http://schemas.openxmlformats.org/officeDocument/2006/relationships/slideLayout" Target="../slideLayouts/slideLayout2.xml"/><Relationship Id="rId19" Type="http://schemas.openxmlformats.org/officeDocument/2006/relationships/slideLayout" Target="../slideLayouts/slideLayout19.xml"/><Relationship Id="rId18" Type="http://schemas.openxmlformats.org/officeDocument/2006/relationships/slideLayout" Target="../slideLayouts/slideLayout18.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609600" y="1600203"/>
            <a:ext cx="10972800" cy="4525963"/>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609600" y="6356353"/>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8353774-3D76-4893-A2ED-7CDC63C45D82}" type="datetime1">
              <a:rPr lang="id-ID" altLang="zh-CN" smtClean="0"/>
            </a:fld>
            <a:endParaRPr lang="en-US"/>
          </a:p>
        </p:txBody>
      </p:sp>
      <p:sp>
        <p:nvSpPr>
          <p:cNvPr id="5" name="页脚占位符 4"/>
          <p:cNvSpPr>
            <a:spLocks noGrp="1"/>
          </p:cNvSpPr>
          <p:nvPr>
            <p:ph type="ftr" sz="quarter" idx="3"/>
          </p:nvPr>
        </p:nvSpPr>
        <p:spPr>
          <a:xfrm>
            <a:off x="4165600" y="6356353"/>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a:t>Startup Presentation</a:t>
            </a:r>
            <a:endParaRPr lang="en-US"/>
          </a:p>
        </p:txBody>
      </p:sp>
      <p:sp>
        <p:nvSpPr>
          <p:cNvPr id="6" name="灯片编号占位符 5"/>
          <p:cNvSpPr>
            <a:spLocks noGrp="1"/>
          </p:cNvSpPr>
          <p:nvPr>
            <p:ph type="sldNum" sz="quarter" idx="4"/>
          </p:nvPr>
        </p:nvSpPr>
        <p:spPr>
          <a:xfrm>
            <a:off x="8737600" y="6356353"/>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79EF9BB-81F1-401D-AA19-680A8E0D7F6D}" type="slidenum">
              <a:rPr lang="en-US" smtClean="0"/>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 id="2147483676" r:id="rId28"/>
    <p:sldLayoutId id="2147483677" r:id="rId29"/>
    <p:sldLayoutId id="2147483678" r:id="rId30"/>
    <p:sldLayoutId id="2147483679" r:id="rId31"/>
    <p:sldLayoutId id="2147483680" r:id="rId32"/>
    <p:sldLayoutId id="2147483681" r:id="rId33"/>
    <p:sldLayoutId id="2147483682" r:id="rId34"/>
    <p:sldLayoutId id="2147483683" r:id="rId35"/>
    <p:sldLayoutId id="2147483684" r:id="rId36"/>
    <p:sldLayoutId id="2147483685" r:id="rId37"/>
    <p:sldLayoutId id="2147483686" r:id="rId38"/>
    <p:sldLayoutId id="2147483687" r:id="rId39"/>
    <p:sldLayoutId id="2147483688" r:id="rId40"/>
    <p:sldLayoutId id="2147483689" r:id="rId41"/>
    <p:sldLayoutId id="2147483690" r:id="rId42"/>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notesSlide" Target="../notesSlides/notesSlide1.xml"/><Relationship Id="rId7" Type="http://schemas.openxmlformats.org/officeDocument/2006/relationships/slideLayout" Target="../slideLayouts/slideLayout12.xml"/><Relationship Id="rId6" Type="http://schemas.openxmlformats.org/officeDocument/2006/relationships/tags" Target="../tags/tag3.xml"/><Relationship Id="rId5" Type="http://schemas.openxmlformats.org/officeDocument/2006/relationships/tags" Target="../tags/tag2.xml"/><Relationship Id="rId4" Type="http://schemas.openxmlformats.org/officeDocument/2006/relationships/tags" Target="../tags/tag1.xml"/><Relationship Id="rId3" Type="http://schemas.openxmlformats.org/officeDocument/2006/relationships/slide" Target="slide2.xml"/><Relationship Id="rId2" Type="http://schemas.openxmlformats.org/officeDocument/2006/relationships/image" Target="../media/image2.emf"/><Relationship Id="rId1" Type="http://schemas.openxmlformats.org/officeDocument/2006/relationships/image" Target="../media/image1.emf"/></Relationships>
</file>

<file path=ppt/slides/_rels/slide10.xml.rels><?xml version="1.0" encoding="UTF-8" standalone="yes"?>
<Relationships xmlns="http://schemas.openxmlformats.org/package/2006/relationships"><Relationship Id="rId5" Type="http://schemas.openxmlformats.org/officeDocument/2006/relationships/notesSlide" Target="../notesSlides/notesSlide4.xml"/><Relationship Id="rId4" Type="http://schemas.openxmlformats.org/officeDocument/2006/relationships/slideLayout" Target="../slideLayouts/slideLayout12.xml"/><Relationship Id="rId3" Type="http://schemas.openxmlformats.org/officeDocument/2006/relationships/tags" Target="../tags/tag14.xml"/><Relationship Id="rId2" Type="http://schemas.openxmlformats.org/officeDocument/2006/relationships/slide" Target="slide2.xml"/><Relationship Id="rId1" Type="http://schemas.openxmlformats.org/officeDocument/2006/relationships/image" Target="../media/image5.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15.xml"/><Relationship Id="rId1" Type="http://schemas.openxmlformats.org/officeDocument/2006/relationships/slide" Target="slide2.xml"/></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16.xml"/><Relationship Id="rId1" Type="http://schemas.openxmlformats.org/officeDocument/2006/relationships/slide" Target="slide2.xml"/></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17.xml"/><Relationship Id="rId1" Type="http://schemas.openxmlformats.org/officeDocument/2006/relationships/slide" Target="slide2.xml"/></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18.xml"/><Relationship Id="rId1" Type="http://schemas.openxmlformats.org/officeDocument/2006/relationships/slide" Target="slide2.xml"/></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19.xml"/><Relationship Id="rId1" Type="http://schemas.openxmlformats.org/officeDocument/2006/relationships/slide" Target="slide2.xml"/></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20.xml"/><Relationship Id="rId1" Type="http://schemas.openxmlformats.org/officeDocument/2006/relationships/slide" Target="slide2.xml"/></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21.xml"/><Relationship Id="rId1" Type="http://schemas.openxmlformats.org/officeDocument/2006/relationships/slide" Target="slide2.xml"/></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22.xml"/><Relationship Id="rId1" Type="http://schemas.openxmlformats.org/officeDocument/2006/relationships/slide" Target="slide2.xml"/></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23.xml"/><Relationship Id="rId1" Type="http://schemas.openxmlformats.org/officeDocument/2006/relationships/slide" Target="slide2.xml"/></Relationships>
</file>

<file path=ppt/slides/_rels/slide2.xml.rels><?xml version="1.0" encoding="UTF-8" standalone="yes"?>
<Relationships xmlns="http://schemas.openxmlformats.org/package/2006/relationships"><Relationship Id="rId9" Type="http://schemas.openxmlformats.org/officeDocument/2006/relationships/slide" Target="slide53.xml"/><Relationship Id="rId8" Type="http://schemas.openxmlformats.org/officeDocument/2006/relationships/slide" Target="slide29.xml"/><Relationship Id="rId7" Type="http://schemas.openxmlformats.org/officeDocument/2006/relationships/slide" Target="slide48.xml"/><Relationship Id="rId6" Type="http://schemas.openxmlformats.org/officeDocument/2006/relationships/slide" Target="slide22.xml"/><Relationship Id="rId5" Type="http://schemas.openxmlformats.org/officeDocument/2006/relationships/slide" Target="slide10.xml"/><Relationship Id="rId4" Type="http://schemas.openxmlformats.org/officeDocument/2006/relationships/image" Target="../media/image4.emf"/><Relationship Id="rId3" Type="http://schemas.openxmlformats.org/officeDocument/2006/relationships/slide" Target="slide3.xml"/><Relationship Id="rId2" Type="http://schemas.openxmlformats.org/officeDocument/2006/relationships/slide" Target="slide4.xml"/><Relationship Id="rId18" Type="http://schemas.openxmlformats.org/officeDocument/2006/relationships/notesSlide" Target="../notesSlides/notesSlide2.xml"/><Relationship Id="rId17" Type="http://schemas.openxmlformats.org/officeDocument/2006/relationships/slideLayout" Target="../slideLayouts/slideLayout13.xml"/><Relationship Id="rId16" Type="http://schemas.openxmlformats.org/officeDocument/2006/relationships/tags" Target="../tags/tag7.xml"/><Relationship Id="rId15" Type="http://schemas.openxmlformats.org/officeDocument/2006/relationships/slide" Target="slide70.xml"/><Relationship Id="rId14" Type="http://schemas.openxmlformats.org/officeDocument/2006/relationships/tags" Target="../tags/tag6.xml"/><Relationship Id="rId13" Type="http://schemas.openxmlformats.org/officeDocument/2006/relationships/tags" Target="../tags/tag5.xml"/><Relationship Id="rId12" Type="http://schemas.openxmlformats.org/officeDocument/2006/relationships/tags" Target="../tags/tag4.xml"/><Relationship Id="rId11" Type="http://schemas.openxmlformats.org/officeDocument/2006/relationships/slide" Target="slide58.xml"/><Relationship Id="rId10" Type="http://schemas.openxmlformats.org/officeDocument/2006/relationships/slide" Target="slide55.xml"/><Relationship Id="rId1" Type="http://schemas.openxmlformats.org/officeDocument/2006/relationships/image" Target="../media/image3.emf"/></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24.xml"/><Relationship Id="rId1" Type="http://schemas.openxmlformats.org/officeDocument/2006/relationships/slide" Target="slide2.xml"/></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25.xml"/><Relationship Id="rId1" Type="http://schemas.openxmlformats.org/officeDocument/2006/relationships/slide" Target="slide2.xml"/></Relationships>
</file>

<file path=ppt/slides/_rels/slide22.xml.rels><?xml version="1.0" encoding="UTF-8" standalone="yes"?>
<Relationships xmlns="http://schemas.openxmlformats.org/package/2006/relationships"><Relationship Id="rId5" Type="http://schemas.openxmlformats.org/officeDocument/2006/relationships/notesSlide" Target="../notesSlides/notesSlide5.xml"/><Relationship Id="rId4" Type="http://schemas.openxmlformats.org/officeDocument/2006/relationships/slideLayout" Target="../slideLayouts/slideLayout12.xml"/><Relationship Id="rId3" Type="http://schemas.openxmlformats.org/officeDocument/2006/relationships/tags" Target="../tags/tag26.xml"/><Relationship Id="rId2" Type="http://schemas.openxmlformats.org/officeDocument/2006/relationships/slide" Target="slide2.xml"/><Relationship Id="rId1" Type="http://schemas.openxmlformats.org/officeDocument/2006/relationships/image" Target="../media/image5.png"/></Relationships>
</file>

<file path=ppt/slides/_rels/slide23.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tags" Target="../tags/tag27.xml"/><Relationship Id="rId3" Type="http://schemas.openxmlformats.org/officeDocument/2006/relationships/slide" Target="slide2.xml"/><Relationship Id="rId2" Type="http://schemas.openxmlformats.org/officeDocument/2006/relationships/image" Target="../media/image6.png"/><Relationship Id="rId1" Type="http://schemas.openxmlformats.org/officeDocument/2006/relationships/slide" Target="slide24.xml"/></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23.xml"/></Relationships>
</file>

<file path=ppt/slides/_rels/slide25.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tags" Target="../tags/tag28.xml"/><Relationship Id="rId3" Type="http://schemas.openxmlformats.org/officeDocument/2006/relationships/slide" Target="slide2.xml"/><Relationship Id="rId2" Type="http://schemas.openxmlformats.org/officeDocument/2006/relationships/image" Target="../media/image6.png"/><Relationship Id="rId1" Type="http://schemas.openxmlformats.org/officeDocument/2006/relationships/slide" Target="slide26.xml"/></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25.xml"/></Relationships>
</file>

<file path=ppt/slides/_rels/slide27.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tags" Target="../tags/tag29.xml"/><Relationship Id="rId3" Type="http://schemas.openxmlformats.org/officeDocument/2006/relationships/slide" Target="slide2.xml"/><Relationship Id="rId2" Type="http://schemas.openxmlformats.org/officeDocument/2006/relationships/image" Target="../media/image6.png"/><Relationship Id="rId1" Type="http://schemas.openxmlformats.org/officeDocument/2006/relationships/slide" Target="slide28.xml"/></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27.xml"/></Relationships>
</file>

<file path=ppt/slides/_rels/slide29.xml.rels><?xml version="1.0" encoding="UTF-8" standalone="yes"?>
<Relationships xmlns="http://schemas.openxmlformats.org/package/2006/relationships"><Relationship Id="rId5" Type="http://schemas.openxmlformats.org/officeDocument/2006/relationships/notesSlide" Target="../notesSlides/notesSlide6.xml"/><Relationship Id="rId4" Type="http://schemas.openxmlformats.org/officeDocument/2006/relationships/slideLayout" Target="../slideLayouts/slideLayout12.xml"/><Relationship Id="rId3" Type="http://schemas.openxmlformats.org/officeDocument/2006/relationships/tags" Target="../tags/tag30.xml"/><Relationship Id="rId2" Type="http://schemas.openxmlformats.org/officeDocument/2006/relationships/slide" Target="slide2.xml"/><Relationship Id="rId1" Type="http://schemas.openxmlformats.org/officeDocument/2006/relationships/image" Target="../media/image5.png"/></Relationships>
</file>

<file path=ppt/slides/_rels/slide3.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12.xml"/><Relationship Id="rId2" Type="http://schemas.openxmlformats.org/officeDocument/2006/relationships/slide" Target="slide2.xml"/><Relationship Id="rId1" Type="http://schemas.openxmlformats.org/officeDocument/2006/relationships/image" Target="../media/image5.png"/></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31.xml"/><Relationship Id="rId1" Type="http://schemas.openxmlformats.org/officeDocument/2006/relationships/slide" Target="slide2.xml"/></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32.xml"/><Relationship Id="rId1" Type="http://schemas.openxmlformats.org/officeDocument/2006/relationships/slide" Target="slide2.xml"/></Relationships>
</file>

<file path=ppt/slides/_rels/slide3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33.xml"/><Relationship Id="rId1" Type="http://schemas.openxmlformats.org/officeDocument/2006/relationships/slide" Target="slide2.xml"/></Relationships>
</file>

<file path=ppt/slides/_rels/slide3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34.xml"/><Relationship Id="rId1" Type="http://schemas.openxmlformats.org/officeDocument/2006/relationships/slide" Target="slide2.xml"/></Relationships>
</file>

<file path=ppt/slides/_rels/slide3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35.xml"/><Relationship Id="rId1" Type="http://schemas.openxmlformats.org/officeDocument/2006/relationships/slide" Target="slide2.xml"/></Relationships>
</file>

<file path=ppt/slides/_rels/slide3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36.xml"/><Relationship Id="rId1" Type="http://schemas.openxmlformats.org/officeDocument/2006/relationships/slide" Target="slide2.xml"/></Relationships>
</file>

<file path=ppt/slides/_rels/slide3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37.xml"/><Relationship Id="rId1" Type="http://schemas.openxmlformats.org/officeDocument/2006/relationships/slide" Target="slide2.xml"/></Relationships>
</file>

<file path=ppt/slides/_rels/slide37.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38.xml"/><Relationship Id="rId1" Type="http://schemas.openxmlformats.org/officeDocument/2006/relationships/slide" Target="slide2.xml"/></Relationships>
</file>

<file path=ppt/slides/_rels/slide38.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39.xml"/><Relationship Id="rId1" Type="http://schemas.openxmlformats.org/officeDocument/2006/relationships/slide" Target="slide2.xml"/></Relationships>
</file>

<file path=ppt/slides/_rels/slide39.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40.xml"/><Relationship Id="rId1" Type="http://schemas.openxmlformats.org/officeDocument/2006/relationships/slide" Target="slide2.x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8.xml"/><Relationship Id="rId1" Type="http://schemas.openxmlformats.org/officeDocument/2006/relationships/slide" Target="slide2.xml"/></Relationships>
</file>

<file path=ppt/slides/_rels/slide40.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41.xml"/><Relationship Id="rId1" Type="http://schemas.openxmlformats.org/officeDocument/2006/relationships/slide" Target="slide2.xml"/></Relationships>
</file>

<file path=ppt/slides/_rels/slide4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42.xml"/><Relationship Id="rId1" Type="http://schemas.openxmlformats.org/officeDocument/2006/relationships/slide" Target="slide2.xml"/></Relationships>
</file>

<file path=ppt/slides/_rels/slide4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43.xml"/><Relationship Id="rId1" Type="http://schemas.openxmlformats.org/officeDocument/2006/relationships/slide" Target="slide2.xml"/></Relationships>
</file>

<file path=ppt/slides/_rels/slide4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44.xml"/><Relationship Id="rId1" Type="http://schemas.openxmlformats.org/officeDocument/2006/relationships/slide" Target="slide2.xml"/></Relationships>
</file>

<file path=ppt/slides/_rels/slide44.xml.rels><?xml version="1.0" encoding="UTF-8" standalone="yes"?>
<Relationships xmlns="http://schemas.openxmlformats.org/package/2006/relationships"><Relationship Id="rId9" Type="http://schemas.openxmlformats.org/officeDocument/2006/relationships/slideLayout" Target="../slideLayouts/slideLayout7.xml"/><Relationship Id="rId8" Type="http://schemas.openxmlformats.org/officeDocument/2006/relationships/image" Target="../media/image6.png"/><Relationship Id="rId7" Type="http://schemas.openxmlformats.org/officeDocument/2006/relationships/tags" Target="../tags/tag49.xml"/><Relationship Id="rId6" Type="http://schemas.openxmlformats.org/officeDocument/2006/relationships/slide" Target="slide45.xml"/><Relationship Id="rId5" Type="http://schemas.openxmlformats.org/officeDocument/2006/relationships/tags" Target="../tags/tag48.xml"/><Relationship Id="rId4" Type="http://schemas.openxmlformats.org/officeDocument/2006/relationships/tags" Target="../tags/tag47.xml"/><Relationship Id="rId3" Type="http://schemas.openxmlformats.org/officeDocument/2006/relationships/tags" Target="../tags/tag46.xml"/><Relationship Id="rId2" Type="http://schemas.openxmlformats.org/officeDocument/2006/relationships/tags" Target="../tags/tag45.xml"/><Relationship Id="rId1" Type="http://schemas.openxmlformats.org/officeDocument/2006/relationships/slide" Target="slide2.xml"/></Relationships>
</file>

<file path=ppt/slides/_rels/slide4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44.xml"/></Relationships>
</file>

<file path=ppt/slides/_rels/slide46.xml.rels><?xml version="1.0" encoding="UTF-8" standalone="yes"?>
<Relationships xmlns="http://schemas.openxmlformats.org/package/2006/relationships"><Relationship Id="rId9" Type="http://schemas.openxmlformats.org/officeDocument/2006/relationships/tags" Target="../tags/tag55.xml"/><Relationship Id="rId8" Type="http://schemas.openxmlformats.org/officeDocument/2006/relationships/slide" Target="slide2.xml"/><Relationship Id="rId7" Type="http://schemas.openxmlformats.org/officeDocument/2006/relationships/image" Target="../media/image6.png"/><Relationship Id="rId6" Type="http://schemas.openxmlformats.org/officeDocument/2006/relationships/tags" Target="../tags/tag54.xml"/><Relationship Id="rId5" Type="http://schemas.openxmlformats.org/officeDocument/2006/relationships/slide" Target="slide47.xml"/><Relationship Id="rId4" Type="http://schemas.openxmlformats.org/officeDocument/2006/relationships/tags" Target="../tags/tag53.xml"/><Relationship Id="rId3" Type="http://schemas.openxmlformats.org/officeDocument/2006/relationships/tags" Target="../tags/tag52.xml"/><Relationship Id="rId2" Type="http://schemas.openxmlformats.org/officeDocument/2006/relationships/tags" Target="../tags/tag51.xml"/><Relationship Id="rId10" Type="http://schemas.openxmlformats.org/officeDocument/2006/relationships/slideLayout" Target="../slideLayouts/slideLayout7.xml"/><Relationship Id="rId1" Type="http://schemas.openxmlformats.org/officeDocument/2006/relationships/tags" Target="../tags/tag50.xml"/></Relationships>
</file>

<file path=ppt/slides/_rels/slide4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46.xml"/></Relationships>
</file>

<file path=ppt/slides/_rels/slide48.xml.rels><?xml version="1.0" encoding="UTF-8" standalone="yes"?>
<Relationships xmlns="http://schemas.openxmlformats.org/package/2006/relationships"><Relationship Id="rId5" Type="http://schemas.openxmlformats.org/officeDocument/2006/relationships/notesSlide" Target="../notesSlides/notesSlide7.xml"/><Relationship Id="rId4" Type="http://schemas.openxmlformats.org/officeDocument/2006/relationships/slideLayout" Target="../slideLayouts/slideLayout12.xml"/><Relationship Id="rId3" Type="http://schemas.openxmlformats.org/officeDocument/2006/relationships/tags" Target="../tags/tag56.xml"/><Relationship Id="rId2" Type="http://schemas.openxmlformats.org/officeDocument/2006/relationships/slide" Target="slide2.xml"/><Relationship Id="rId1" Type="http://schemas.openxmlformats.org/officeDocument/2006/relationships/image" Target="../media/image5.png"/></Relationships>
</file>

<file path=ppt/slides/_rels/slide49.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tags" Target="../tags/tag57.xml"/><Relationship Id="rId3" Type="http://schemas.openxmlformats.org/officeDocument/2006/relationships/slide" Target="slide2.xml"/><Relationship Id="rId2" Type="http://schemas.openxmlformats.org/officeDocument/2006/relationships/image" Target="../media/image6.png"/><Relationship Id="rId1" Type="http://schemas.openxmlformats.org/officeDocument/2006/relationships/slide" Target="slide50.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9.xml"/><Relationship Id="rId1" Type="http://schemas.openxmlformats.org/officeDocument/2006/relationships/slide" Target="slide2.xml"/></Relationships>
</file>

<file path=ppt/slides/_rels/slide5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49.xml"/></Relationships>
</file>

<file path=ppt/slides/_rels/slide51.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tags" Target="../tags/tag58.xml"/><Relationship Id="rId3" Type="http://schemas.openxmlformats.org/officeDocument/2006/relationships/slide" Target="slide2.xml"/><Relationship Id="rId2" Type="http://schemas.openxmlformats.org/officeDocument/2006/relationships/image" Target="../media/image6.png"/><Relationship Id="rId1" Type="http://schemas.openxmlformats.org/officeDocument/2006/relationships/slide" Target="slide52.xml"/></Relationships>
</file>

<file path=ppt/slides/_rels/slide5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51.xml"/></Relationships>
</file>

<file path=ppt/slides/_rels/slide53.xml.rels><?xml version="1.0" encoding="UTF-8" standalone="yes"?>
<Relationships xmlns="http://schemas.openxmlformats.org/package/2006/relationships"><Relationship Id="rId5" Type="http://schemas.openxmlformats.org/officeDocument/2006/relationships/notesSlide" Target="../notesSlides/notesSlide8.xml"/><Relationship Id="rId4" Type="http://schemas.openxmlformats.org/officeDocument/2006/relationships/slideLayout" Target="../slideLayouts/slideLayout12.xml"/><Relationship Id="rId3" Type="http://schemas.openxmlformats.org/officeDocument/2006/relationships/tags" Target="../tags/tag59.xml"/><Relationship Id="rId2" Type="http://schemas.openxmlformats.org/officeDocument/2006/relationships/slide" Target="slide2.xml"/><Relationship Id="rId1" Type="http://schemas.openxmlformats.org/officeDocument/2006/relationships/image" Target="../media/image5.png"/></Relationships>
</file>

<file path=ppt/slides/_rels/slide5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60.xml"/><Relationship Id="rId1" Type="http://schemas.openxmlformats.org/officeDocument/2006/relationships/slide" Target="slide2.xml"/></Relationships>
</file>

<file path=ppt/slides/_rels/slide55.xml.rels><?xml version="1.0" encoding="UTF-8" standalone="yes"?>
<Relationships xmlns="http://schemas.openxmlformats.org/package/2006/relationships"><Relationship Id="rId5" Type="http://schemas.openxmlformats.org/officeDocument/2006/relationships/notesSlide" Target="../notesSlides/notesSlide9.xml"/><Relationship Id="rId4" Type="http://schemas.openxmlformats.org/officeDocument/2006/relationships/slideLayout" Target="../slideLayouts/slideLayout12.xml"/><Relationship Id="rId3" Type="http://schemas.openxmlformats.org/officeDocument/2006/relationships/tags" Target="../tags/tag61.xml"/><Relationship Id="rId2" Type="http://schemas.openxmlformats.org/officeDocument/2006/relationships/slide" Target="slide2.xml"/><Relationship Id="rId1" Type="http://schemas.openxmlformats.org/officeDocument/2006/relationships/image" Target="../media/image5.png"/></Relationships>
</file>

<file path=ppt/slides/_rels/slide56.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tags" Target="../tags/tag63.xml"/><Relationship Id="rId3" Type="http://schemas.openxmlformats.org/officeDocument/2006/relationships/slide" Target="slide57.xml"/><Relationship Id="rId2" Type="http://schemas.openxmlformats.org/officeDocument/2006/relationships/tags" Target="../tags/tag62.xml"/><Relationship Id="rId1" Type="http://schemas.openxmlformats.org/officeDocument/2006/relationships/slide" Target="slide2.xml"/></Relationships>
</file>

<file path=ppt/slides/_rels/slide5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56.xml"/></Relationships>
</file>

<file path=ppt/slides/_rels/slide58.xml.rels><?xml version="1.0" encoding="UTF-8" standalone="yes"?>
<Relationships xmlns="http://schemas.openxmlformats.org/package/2006/relationships"><Relationship Id="rId6" Type="http://schemas.openxmlformats.org/officeDocument/2006/relationships/notesSlide" Target="../notesSlides/notesSlide10.xml"/><Relationship Id="rId5" Type="http://schemas.openxmlformats.org/officeDocument/2006/relationships/slideLayout" Target="../slideLayouts/slideLayout12.xml"/><Relationship Id="rId4" Type="http://schemas.openxmlformats.org/officeDocument/2006/relationships/tags" Target="../tags/tag65.xml"/><Relationship Id="rId3" Type="http://schemas.openxmlformats.org/officeDocument/2006/relationships/slide" Target="slide2.xml"/><Relationship Id="rId2" Type="http://schemas.openxmlformats.org/officeDocument/2006/relationships/tags" Target="../tags/tag64.xml"/><Relationship Id="rId1" Type="http://schemas.openxmlformats.org/officeDocument/2006/relationships/image" Target="../media/image5.png"/></Relationships>
</file>

<file path=ppt/slides/_rels/slide59.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tags" Target="../tags/tag67.xml"/><Relationship Id="rId2" Type="http://schemas.openxmlformats.org/officeDocument/2006/relationships/slide" Target="slide2.xml"/><Relationship Id="rId1" Type="http://schemas.openxmlformats.org/officeDocument/2006/relationships/tags" Target="../tags/tag66.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10.xml"/><Relationship Id="rId1" Type="http://schemas.openxmlformats.org/officeDocument/2006/relationships/slide" Target="slide2.xml"/></Relationships>
</file>

<file path=ppt/slides/_rels/slide60.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68.xml"/><Relationship Id="rId1" Type="http://schemas.openxmlformats.org/officeDocument/2006/relationships/slide" Target="slide2.xml"/></Relationships>
</file>

<file path=ppt/slides/_rels/slide6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69.xml"/><Relationship Id="rId1" Type="http://schemas.openxmlformats.org/officeDocument/2006/relationships/slide" Target="slide2.xml"/></Relationships>
</file>

<file path=ppt/slides/_rels/slide6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70.xml"/><Relationship Id="rId1" Type="http://schemas.openxmlformats.org/officeDocument/2006/relationships/slide" Target="slide2.xml"/></Relationships>
</file>

<file path=ppt/slides/_rels/slide6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71.xml"/><Relationship Id="rId1" Type="http://schemas.openxmlformats.org/officeDocument/2006/relationships/slide" Target="slide2.xml"/></Relationships>
</file>

<file path=ppt/slides/_rels/slide6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72.xml"/><Relationship Id="rId1" Type="http://schemas.openxmlformats.org/officeDocument/2006/relationships/slide" Target="slide2.xml"/></Relationships>
</file>

<file path=ppt/slides/_rels/slide6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73.xml"/><Relationship Id="rId1" Type="http://schemas.openxmlformats.org/officeDocument/2006/relationships/slide" Target="slide2.xml"/></Relationships>
</file>

<file path=ppt/slides/_rels/slide6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74.xml"/><Relationship Id="rId1" Type="http://schemas.openxmlformats.org/officeDocument/2006/relationships/slide" Target="slide2.xml"/></Relationships>
</file>

<file path=ppt/slides/_rels/slide67.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75.xml"/><Relationship Id="rId1" Type="http://schemas.openxmlformats.org/officeDocument/2006/relationships/slide" Target="slide2.xml"/></Relationships>
</file>

<file path=ppt/slides/_rels/slide68.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76.xml"/><Relationship Id="rId1" Type="http://schemas.openxmlformats.org/officeDocument/2006/relationships/slide" Target="slide2.xml"/></Relationships>
</file>

<file path=ppt/slides/_rels/slide69.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77.xml"/><Relationship Id="rId1" Type="http://schemas.openxmlformats.org/officeDocument/2006/relationships/slide" Target="slide2.xml"/></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11.xml"/><Relationship Id="rId1" Type="http://schemas.openxmlformats.org/officeDocument/2006/relationships/slide" Target="slide2.xml"/></Relationships>
</file>

<file path=ppt/slides/_rels/slide70.xml.rels><?xml version="1.0" encoding="UTF-8" standalone="yes"?>
<Relationships xmlns="http://schemas.openxmlformats.org/package/2006/relationships"><Relationship Id="rId5" Type="http://schemas.openxmlformats.org/officeDocument/2006/relationships/notesSlide" Target="../notesSlides/notesSlide11.xml"/><Relationship Id="rId4" Type="http://schemas.openxmlformats.org/officeDocument/2006/relationships/slideLayout" Target="../slideLayouts/slideLayout12.xml"/><Relationship Id="rId3" Type="http://schemas.openxmlformats.org/officeDocument/2006/relationships/tags" Target="../tags/tag78.xml"/><Relationship Id="rId2" Type="http://schemas.openxmlformats.org/officeDocument/2006/relationships/slide" Target="slide2.xml"/><Relationship Id="rId1" Type="http://schemas.openxmlformats.org/officeDocument/2006/relationships/image" Target="../media/image5.png"/></Relationships>
</file>

<file path=ppt/slides/_rels/slide7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79.xml"/><Relationship Id="rId1" Type="http://schemas.openxmlformats.org/officeDocument/2006/relationships/slide" Target="slide2.xml"/></Relationships>
</file>

<file path=ppt/slides/_rels/slide7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80.xml"/><Relationship Id="rId1" Type="http://schemas.openxmlformats.org/officeDocument/2006/relationships/slide" Target="slide2.xml"/></Relationships>
</file>

<file path=ppt/slides/_rels/slide7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81.xml"/><Relationship Id="rId1" Type="http://schemas.openxmlformats.org/officeDocument/2006/relationships/slide" Target="slide2.xml"/></Relationships>
</file>

<file path=ppt/slides/_rels/slide7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82.xml"/><Relationship Id="rId1" Type="http://schemas.openxmlformats.org/officeDocument/2006/relationships/slide" Target="slide2.xml"/></Relationships>
</file>

<file path=ppt/slides/_rels/slide7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83.xml"/><Relationship Id="rId1" Type="http://schemas.openxmlformats.org/officeDocument/2006/relationships/slide" Target="slide2.xml"/></Relationships>
</file>

<file path=ppt/slides/_rels/slide76.xml.rels><?xml version="1.0" encoding="UTF-8" standalone="yes"?>
<Relationships xmlns="http://schemas.openxmlformats.org/package/2006/relationships"><Relationship Id="rId5" Type="http://schemas.openxmlformats.org/officeDocument/2006/relationships/notesSlide" Target="../notesSlides/notesSlide12.xml"/><Relationship Id="rId4" Type="http://schemas.openxmlformats.org/officeDocument/2006/relationships/slideLayout" Target="../slideLayouts/slideLayout12.xml"/><Relationship Id="rId3" Type="http://schemas.openxmlformats.org/officeDocument/2006/relationships/slide" Target="slide2.xml"/><Relationship Id="rId2" Type="http://schemas.openxmlformats.org/officeDocument/2006/relationships/image" Target="../media/image2.emf"/><Relationship Id="rId1" Type="http://schemas.openxmlformats.org/officeDocument/2006/relationships/image" Target="../media/image1.emf"/></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12.xml"/><Relationship Id="rId1" Type="http://schemas.openxmlformats.org/officeDocument/2006/relationships/slide" Target="slide2.xml"/></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13.xml"/><Relationship Id="rId1" Type="http://schemas.openxmlformats.org/officeDocument/2006/relationships/slide" Target="slide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图片 9"/>
          <p:cNvPicPr>
            <a:picLocks noChangeAspect="1"/>
          </p:cNvPicPr>
          <p:nvPr/>
        </p:nvPicPr>
        <p:blipFill>
          <a:blip r:embed="rId1"/>
          <a:stretch>
            <a:fillRect/>
          </a:stretch>
        </p:blipFill>
        <p:spPr>
          <a:xfrm>
            <a:off x="415925" y="2722563"/>
            <a:ext cx="11360150" cy="6411912"/>
          </a:xfrm>
          <a:prstGeom prst="rect">
            <a:avLst/>
          </a:prstGeom>
          <a:noFill/>
          <a:ln w="9525">
            <a:noFill/>
          </a:ln>
        </p:spPr>
      </p:pic>
      <p:pic>
        <p:nvPicPr>
          <p:cNvPr id="7175" name="图片 16"/>
          <p:cNvPicPr>
            <a:picLocks noChangeAspect="1"/>
          </p:cNvPicPr>
          <p:nvPr/>
        </p:nvPicPr>
        <p:blipFill>
          <a:blip r:embed="rId2"/>
          <a:stretch>
            <a:fillRect/>
          </a:stretch>
        </p:blipFill>
        <p:spPr>
          <a:xfrm rot="1503710">
            <a:off x="9744075" y="-609600"/>
            <a:ext cx="1328738" cy="2081213"/>
          </a:xfrm>
          <a:prstGeom prst="rect">
            <a:avLst/>
          </a:prstGeom>
          <a:noFill/>
          <a:ln w="9525">
            <a:noFill/>
          </a:ln>
        </p:spPr>
      </p:pic>
      <p:sp>
        <p:nvSpPr>
          <p:cNvPr id="8" name="TextBox 7"/>
          <p:cNvSpPr txBox="1"/>
          <p:nvPr/>
        </p:nvSpPr>
        <p:spPr>
          <a:xfrm>
            <a:off x="9049083" y="908049"/>
            <a:ext cx="492443" cy="1626599"/>
          </a:xfrm>
          <a:prstGeom prst="rect">
            <a:avLst/>
          </a:prstGeom>
          <a:solidFill>
            <a:schemeClr val="accent6">
              <a:lumMod val="60000"/>
              <a:lumOff val="40000"/>
            </a:schemeClr>
          </a:solidFill>
        </p:spPr>
        <p:txBody>
          <a:bodyPr vert="eaVert" wrap="square">
            <a:spAutoFit/>
          </a:bodyPr>
          <a:lstStyle/>
          <a:p>
            <a:pPr marR="0" defTabSz="914400">
              <a:buClrTx/>
              <a:buSzTx/>
              <a:buFontTx/>
              <a:defRPr/>
            </a:pPr>
            <a:r>
              <a:rPr kumimoji="0" lang="zh-CN" altLang="en-US" sz="2000" kern="1200" cap="none" spc="0" normalizeH="0" baseline="0" noProof="0" dirty="0">
                <a:solidFill>
                  <a:schemeClr val="bg1"/>
                </a:solidFill>
                <a:latin typeface="微软雅黑" panose="020B0503020204020204" pitchFamily="34" charset="-122"/>
                <a:ea typeface="微软雅黑" panose="020B0503020204020204" pitchFamily="34" charset="-122"/>
                <a:cs typeface="+mn-cs"/>
              </a:rPr>
              <a:t>英语</a:t>
            </a:r>
            <a:r>
              <a:rPr lang="en-US" altLang="zh-CN" sz="2000" dirty="0">
                <a:solidFill>
                  <a:schemeClr val="bg1"/>
                </a:solidFill>
                <a:latin typeface="微软雅黑" panose="020B0503020204020204" pitchFamily="34" charset="-122"/>
                <a:ea typeface="微软雅黑" panose="020B0503020204020204" pitchFamily="34" charset="-122"/>
              </a:rPr>
              <a:t>  </a:t>
            </a:r>
            <a:r>
              <a:rPr kumimoji="0" lang="zh-CN" altLang="en-US" sz="2000" kern="1200" cap="none" spc="0" normalizeH="0" baseline="0" noProof="0" dirty="0">
                <a:solidFill>
                  <a:schemeClr val="bg1"/>
                </a:solidFill>
                <a:latin typeface="微软雅黑" panose="020B0503020204020204" pitchFamily="34" charset="-122"/>
                <a:ea typeface="微软雅黑" panose="020B0503020204020204" pitchFamily="34" charset="-122"/>
                <a:cs typeface="+mn-cs"/>
              </a:rPr>
              <a:t>实战篇</a:t>
            </a:r>
            <a:endParaRPr kumimoji="0" lang="zh-CN" altLang="en-US" sz="2000" kern="1200" cap="none" spc="0" normalizeH="0" baseline="0" noProof="0" dirty="0">
              <a:solidFill>
                <a:schemeClr val="bg1"/>
              </a:solidFill>
              <a:latin typeface="微软雅黑" panose="020B0503020204020204" pitchFamily="34" charset="-122"/>
              <a:ea typeface="微软雅黑" panose="020B0503020204020204" pitchFamily="34" charset="-122"/>
              <a:cs typeface="+mn-cs"/>
            </a:endParaRPr>
          </a:p>
        </p:txBody>
      </p:sp>
      <p:sp>
        <p:nvSpPr>
          <p:cNvPr id="7181" name="左箭头 7180">
            <a:hlinkClick r:id="rId3" action="ppaction://hlinksldjump"/>
          </p:cNvPr>
          <p:cNvSpPr/>
          <p:nvPr/>
        </p:nvSpPr>
        <p:spPr>
          <a:xfrm>
            <a:off x="9696450" y="6310313"/>
            <a:ext cx="936625" cy="547687"/>
          </a:xfrm>
          <a:prstGeom prst="leftArrow">
            <a:avLst>
              <a:gd name="adj1" fmla="val 50000"/>
              <a:gd name="adj2" fmla="val 42753"/>
            </a:avLst>
          </a:prstGeom>
          <a:solidFill>
            <a:schemeClr val="accent1"/>
          </a:solidFill>
          <a:ln w="9525" cap="flat" cmpd="sng">
            <a:solidFill>
              <a:schemeClr val="tx1"/>
            </a:solidFill>
            <a:prstDash val="solid"/>
            <a:miter/>
            <a:headEnd type="none" w="med" len="med"/>
            <a:tailEnd type="none" w="med" len="med"/>
          </a:ln>
        </p:spPr>
        <p:txBody>
          <a:bodyPr wrap="none" anchor="ctr"/>
          <a:lstStyle/>
          <a:p>
            <a:pPr algn="ctr"/>
            <a:r>
              <a:rPr lang="zh-CN" altLang="en-US" dirty="0">
                <a:latin typeface="Arial" panose="020B0604020202020204" pitchFamily="34" charset="0"/>
              </a:rPr>
              <a:t>目录</a:t>
            </a:r>
            <a:endParaRPr lang="zh-CN" altLang="en-US" dirty="0">
              <a:latin typeface="Arial" panose="020B0604020202020204" pitchFamily="34" charset="0"/>
            </a:endParaRPr>
          </a:p>
        </p:txBody>
      </p:sp>
      <p:sp>
        <p:nvSpPr>
          <p:cNvPr id="5" name="Title 3"/>
          <p:cNvSpPr txBox="1"/>
          <p:nvPr>
            <p:custDataLst>
              <p:tags r:id="rId4"/>
            </p:custDataLst>
          </p:nvPr>
        </p:nvSpPr>
        <p:spPr>
          <a:xfrm>
            <a:off x="1576070" y="908050"/>
            <a:ext cx="7473315" cy="1247775"/>
          </a:xfrm>
          <a:prstGeom prst="rect">
            <a:avLst/>
          </a:prstGeom>
        </p:spPr>
        <p:txBody>
          <a:bodyPr lIns="45720" tIns="22860" rIns="45720" bIns="22860" anchor="ctr"/>
          <a:lstStyle>
            <a:lvl1pPr algn="l" defTabSz="1828165" rtl="0" eaLnBrk="1" latinLnBrk="0" hangingPunct="1">
              <a:lnSpc>
                <a:spcPct val="90000"/>
              </a:lnSpc>
              <a:spcBef>
                <a:spcPct val="0"/>
              </a:spcBef>
              <a:buNone/>
              <a:defRPr sz="7200" kern="1200">
                <a:solidFill>
                  <a:schemeClr val="tx1"/>
                </a:solidFill>
                <a:latin typeface="+mj-lt"/>
                <a:ea typeface="+mj-ea"/>
                <a:cs typeface="+mj-cs"/>
              </a:defRPr>
            </a:lvl1pPr>
          </a:lstStyle>
          <a:p>
            <a:pPr lvl="0" algn="ctr" fontAlgn="base">
              <a:spcAft>
                <a:spcPct val="0"/>
              </a:spcAft>
              <a:defRPr/>
            </a:pPr>
            <a:r>
              <a:rPr lang="zh-CN" altLang="en-US" sz="5400" b="1" spc="300" dirty="0">
                <a:solidFill>
                  <a:schemeClr val="accent6">
                    <a:lumMod val="75000"/>
                  </a:schemeClr>
                </a:solidFill>
                <a:latin typeface="微软雅黑" panose="020B0503020204020204" pitchFamily="34" charset="-122"/>
                <a:ea typeface="微软雅黑" panose="020B0503020204020204" pitchFamily="34" charset="-122"/>
                <a:cs typeface="+mn-ea"/>
              </a:rPr>
              <a:t>广东省高职备考新实践</a:t>
            </a:r>
            <a:endParaRPr lang="zh-CN" altLang="en-US" sz="5400" b="1" spc="300" dirty="0">
              <a:solidFill>
                <a:schemeClr val="accent6">
                  <a:lumMod val="75000"/>
                </a:schemeClr>
              </a:solidFill>
              <a:latin typeface="微软雅黑" panose="020B0503020204020204" pitchFamily="34" charset="-122"/>
              <a:ea typeface="微软雅黑" panose="020B0503020204020204" pitchFamily="34" charset="-122"/>
              <a:cs typeface="+mn-ea"/>
            </a:endParaRPr>
          </a:p>
        </p:txBody>
      </p:sp>
      <p:sp>
        <p:nvSpPr>
          <p:cNvPr id="6" name="Title 3"/>
          <p:cNvSpPr txBox="1"/>
          <p:nvPr>
            <p:custDataLst>
              <p:tags r:id="rId5"/>
            </p:custDataLst>
          </p:nvPr>
        </p:nvSpPr>
        <p:spPr>
          <a:xfrm>
            <a:off x="5375275" y="2610803"/>
            <a:ext cx="2459038" cy="1439863"/>
          </a:xfrm>
          <a:prstGeom prst="rect">
            <a:avLst/>
          </a:prstGeom>
          <a:solidFill>
            <a:srgbClr val="FFC44F"/>
          </a:solidFill>
        </p:spPr>
        <p:txBody>
          <a:bodyPr lIns="45720" tIns="22860" rIns="45720" bIns="22860" anchor="ctr"/>
          <a:lstStyle>
            <a:lvl1pPr algn="l" defTabSz="1828165" rtl="0" eaLnBrk="1" latinLnBrk="0" hangingPunct="1">
              <a:lnSpc>
                <a:spcPct val="90000"/>
              </a:lnSpc>
              <a:spcBef>
                <a:spcPct val="0"/>
              </a:spcBef>
              <a:buNone/>
              <a:defRPr sz="7200" kern="1200">
                <a:solidFill>
                  <a:schemeClr val="tx1"/>
                </a:solidFill>
                <a:latin typeface="+mj-lt"/>
                <a:ea typeface="+mj-ea"/>
                <a:cs typeface="+mj-cs"/>
              </a:defRPr>
            </a:lvl1pPr>
          </a:lstStyle>
          <a:p>
            <a:pPr lvl="0" algn="ctr" fontAlgn="base">
              <a:spcAft>
                <a:spcPct val="0"/>
              </a:spcAft>
              <a:defRPr/>
            </a:pPr>
            <a:r>
              <a:rPr lang="zh-CN" altLang="en-US" sz="2800" b="1" dirty="0">
                <a:solidFill>
                  <a:schemeClr val="bg1"/>
                </a:solidFill>
                <a:effectLst>
                  <a:outerShdw blurRad="38100" dist="38100" dir="2700000" algn="tl">
                    <a:srgbClr val="000000">
                      <a:alpha val="43137"/>
                    </a:srgbClr>
                  </a:outerShdw>
                </a:effectLst>
                <a:latin typeface="+mn-ea"/>
                <a:ea typeface="+mn-ea"/>
                <a:cs typeface="+mn-ea"/>
              </a:rPr>
              <a:t>主编 李玲艳　</a:t>
            </a:r>
            <a:r>
              <a:rPr lang="en-US" altLang="zh-CN" sz="2800" b="1" dirty="0">
                <a:solidFill>
                  <a:schemeClr val="bg1"/>
                </a:solidFill>
                <a:effectLst>
                  <a:outerShdw blurRad="38100" dist="38100" dir="2700000" algn="tl">
                    <a:srgbClr val="000000">
                      <a:alpha val="43137"/>
                    </a:srgbClr>
                  </a:outerShdw>
                </a:effectLst>
                <a:latin typeface="+mn-ea"/>
                <a:ea typeface="+mn-ea"/>
                <a:cs typeface="+mn-ea"/>
              </a:rPr>
              <a:t>     </a:t>
            </a:r>
            <a:endParaRPr lang="en-US" altLang="zh-CN" sz="2800" b="1" dirty="0">
              <a:solidFill>
                <a:schemeClr val="bg1"/>
              </a:solidFill>
              <a:effectLst>
                <a:outerShdw blurRad="38100" dist="38100" dir="2700000" algn="tl">
                  <a:srgbClr val="000000">
                    <a:alpha val="43137"/>
                  </a:srgbClr>
                </a:outerShdw>
              </a:effectLst>
              <a:latin typeface="+mn-ea"/>
              <a:ea typeface="+mn-ea"/>
              <a:cs typeface="+mn-ea"/>
            </a:endParaRPr>
          </a:p>
          <a:p>
            <a:pPr lvl="0" algn="ctr" fontAlgn="base">
              <a:spcAft>
                <a:spcPct val="0"/>
              </a:spcAft>
              <a:defRPr/>
            </a:pPr>
            <a:r>
              <a:rPr lang="en-US" altLang="zh-CN" sz="2800" b="1" dirty="0">
                <a:solidFill>
                  <a:schemeClr val="bg1"/>
                </a:solidFill>
                <a:effectLst>
                  <a:outerShdw blurRad="38100" dist="38100" dir="2700000" algn="tl">
                    <a:srgbClr val="000000">
                      <a:alpha val="43137"/>
                    </a:srgbClr>
                  </a:outerShdw>
                </a:effectLst>
                <a:latin typeface="+mn-ea"/>
                <a:ea typeface="+mn-ea"/>
                <a:cs typeface="+mn-ea"/>
              </a:rPr>
              <a:t>     </a:t>
            </a:r>
            <a:r>
              <a:rPr lang="zh-CN" altLang="en-US" sz="2800" b="1" dirty="0">
                <a:solidFill>
                  <a:schemeClr val="bg1"/>
                </a:solidFill>
                <a:effectLst>
                  <a:outerShdw blurRad="38100" dist="38100" dir="2700000" algn="tl">
                    <a:srgbClr val="000000">
                      <a:alpha val="43137"/>
                    </a:srgbClr>
                  </a:outerShdw>
                </a:effectLst>
                <a:latin typeface="+mn-ea"/>
                <a:ea typeface="+mn-ea"/>
                <a:cs typeface="+mn-ea"/>
              </a:rPr>
              <a:t>黄　静　</a:t>
            </a:r>
            <a:endParaRPr lang="zh-CN" altLang="en-US" sz="2800" b="1" dirty="0">
              <a:solidFill>
                <a:schemeClr val="bg1"/>
              </a:solidFill>
              <a:effectLst>
                <a:outerShdw blurRad="38100" dist="38100" dir="2700000" algn="tl">
                  <a:srgbClr val="000000">
                    <a:alpha val="43137"/>
                  </a:srgbClr>
                </a:outerShdw>
              </a:effectLst>
              <a:latin typeface="+mn-ea"/>
              <a:ea typeface="+mn-ea"/>
              <a:cs typeface="+mn-ea"/>
            </a:endParaRPr>
          </a:p>
          <a:p>
            <a:pPr lvl="0" algn="ctr" fontAlgn="base">
              <a:spcAft>
                <a:spcPct val="0"/>
              </a:spcAft>
              <a:defRPr/>
            </a:pPr>
            <a:r>
              <a:rPr lang="en-US" altLang="zh-CN" sz="2800" b="1" dirty="0">
                <a:solidFill>
                  <a:schemeClr val="bg1"/>
                </a:solidFill>
                <a:effectLst>
                  <a:outerShdw blurRad="38100" dist="38100" dir="2700000" algn="tl">
                    <a:srgbClr val="000000">
                      <a:alpha val="43137"/>
                    </a:srgbClr>
                  </a:outerShdw>
                </a:effectLst>
                <a:latin typeface="+mn-ea"/>
                <a:ea typeface="+mn-ea"/>
                <a:cs typeface="+mn-ea"/>
              </a:rPr>
              <a:t>     </a:t>
            </a:r>
            <a:r>
              <a:rPr lang="zh-CN" altLang="en-US" sz="2800" b="1" dirty="0">
                <a:solidFill>
                  <a:schemeClr val="bg1"/>
                </a:solidFill>
                <a:effectLst>
                  <a:outerShdw blurRad="38100" dist="38100" dir="2700000" algn="tl">
                    <a:srgbClr val="000000">
                      <a:alpha val="43137"/>
                    </a:srgbClr>
                  </a:outerShdw>
                </a:effectLst>
                <a:latin typeface="+mn-ea"/>
                <a:ea typeface="+mn-ea"/>
                <a:cs typeface="+mn-ea"/>
              </a:rPr>
              <a:t>梁惠琼</a:t>
            </a:r>
            <a:endParaRPr lang="zh-CN" altLang="en-US" sz="2800" b="1" dirty="0">
              <a:solidFill>
                <a:schemeClr val="bg1"/>
              </a:solidFill>
              <a:effectLst>
                <a:outerShdw blurRad="38100" dist="38100" dir="2700000" algn="tl">
                  <a:srgbClr val="000000">
                    <a:alpha val="43137"/>
                  </a:srgbClr>
                </a:outerShdw>
              </a:effectLst>
              <a:latin typeface="+mn-ea"/>
              <a:ea typeface="+mn-ea"/>
              <a:cs typeface="+mn-ea"/>
            </a:endParaRPr>
          </a:p>
        </p:txBody>
      </p:sp>
      <p:cxnSp>
        <p:nvCxnSpPr>
          <p:cNvPr id="7" name="直接连接符 6"/>
          <p:cNvCxnSpPr/>
          <p:nvPr>
            <p:custDataLst>
              <p:tags r:id="rId6"/>
            </p:custDataLst>
          </p:nvPr>
        </p:nvCxnSpPr>
        <p:spPr>
          <a:xfrm flipV="1">
            <a:off x="1652588" y="2012633"/>
            <a:ext cx="7048500" cy="36195"/>
          </a:xfrm>
          <a:prstGeom prst="line">
            <a:avLst/>
          </a:prstGeom>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advTm="3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par>
                          <p:cTn id="10" fill="hold">
                            <p:stCondLst>
                              <p:cond delay="949"/>
                            </p:stCondLst>
                            <p:childTnLst>
                              <p:par>
                                <p:cTn id="11" presetID="53" presetClass="entr" presetSubtype="16" fill="hold" grpId="0" nodeType="after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p:cTn id="13" dur="500" fill="hold"/>
                                        <p:tgtEl>
                                          <p:spTgt spid="6"/>
                                        </p:tgtEl>
                                        <p:attrNameLst>
                                          <p:attrName>ppt_w</p:attrName>
                                        </p:attrNameLst>
                                      </p:cBhvr>
                                      <p:tavLst>
                                        <p:tav tm="0">
                                          <p:val>
                                            <p:fltVal val="0"/>
                                          </p:val>
                                        </p:tav>
                                        <p:tav tm="100000">
                                          <p:val>
                                            <p:strVal val="#ppt_w"/>
                                          </p:val>
                                        </p:tav>
                                      </p:tavLst>
                                    </p:anim>
                                    <p:anim calcmode="lin" valueType="num">
                                      <p:cBhvr>
                                        <p:cTn id="14" dur="500" fill="hold"/>
                                        <p:tgtEl>
                                          <p:spTgt spid="6"/>
                                        </p:tgtEl>
                                        <p:attrNameLst>
                                          <p:attrName>ppt_h</p:attrName>
                                        </p:attrNameLst>
                                      </p:cBhvr>
                                      <p:tavLst>
                                        <p:tav tm="0">
                                          <p:val>
                                            <p:fltVal val="0"/>
                                          </p:val>
                                        </p:tav>
                                        <p:tav tm="100000">
                                          <p:val>
                                            <p:strVal val="#ppt_h"/>
                                          </p:val>
                                        </p:tav>
                                      </p:tavLst>
                                    </p:anim>
                                    <p:animEffect transition="in" filter="fade">
                                      <p:cBhvr>
                                        <p:cTn id="15"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bldLvl="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91E8FD7A-3E62-43BB-957C-4F665A7B8324}" type="slidenum">
              <a:rPr lang="id-ID" smtClean="0"/>
            </a:fld>
            <a:endParaRPr lang="id-ID"/>
          </a:p>
        </p:txBody>
      </p:sp>
      <p:cxnSp>
        <p:nvCxnSpPr>
          <p:cNvPr id="62" name="直接连接符 61"/>
          <p:cNvCxnSpPr/>
          <p:nvPr/>
        </p:nvCxnSpPr>
        <p:spPr>
          <a:xfrm>
            <a:off x="4853483" y="2532221"/>
            <a:ext cx="0" cy="1843549"/>
          </a:xfrm>
          <a:prstGeom prst="line">
            <a:avLst/>
          </a:prstGeom>
          <a:ln w="63500">
            <a:gradFill>
              <a:gsLst>
                <a:gs pos="0">
                  <a:srgbClr val="E5E8ED">
                    <a:lumMod val="97000"/>
                    <a:lumOff val="3000"/>
                    <a:alpha val="70000"/>
                  </a:srgbClr>
                </a:gs>
                <a:gs pos="48000">
                  <a:srgbClr val="44546A"/>
                </a:gs>
                <a:gs pos="100000">
                  <a:srgbClr val="E5E8ED">
                    <a:alpha val="60000"/>
                  </a:srgb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78" name="TextBox 280"/>
          <p:cNvSpPr txBox="1"/>
          <p:nvPr/>
        </p:nvSpPr>
        <p:spPr>
          <a:xfrm>
            <a:off x="4853483" y="2792275"/>
            <a:ext cx="6047864" cy="661035"/>
          </a:xfrm>
          <a:prstGeom prst="rect">
            <a:avLst/>
          </a:prstGeom>
          <a:noFill/>
          <a:ln>
            <a:noFill/>
          </a:ln>
        </p:spPr>
        <p:txBody>
          <a:bodyPr wrap="square" lIns="45720" tIns="22860" rIns="45720" bIns="22860" rtlCol="0">
            <a:spAutoFit/>
          </a:bodyPr>
          <a:lstStyle/>
          <a:p>
            <a:pPr algn="ctr"/>
            <a:r>
              <a:rPr lang="en-US" altLang="zh-CN" sz="4000" b="1" dirty="0">
                <a:solidFill>
                  <a:schemeClr val="bg1">
                    <a:lumMod val="50000"/>
                  </a:schemeClr>
                </a:solidFill>
                <a:latin typeface="微软雅黑" panose="020B0503020204020204" pitchFamily="34" charset="-122"/>
                <a:ea typeface="微软雅黑" panose="020B0503020204020204" pitchFamily="34" charset="-122"/>
                <a:cs typeface="Lato Regular"/>
              </a:rPr>
              <a:t>Ⅱ. </a:t>
            </a: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rPr>
              <a:t>词汇</a:t>
            </a:r>
            <a:endPar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pic>
        <p:nvPicPr>
          <p:cNvPr id="83" name="图片 82"/>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175304" y="2120022"/>
            <a:ext cx="2583295" cy="2617956"/>
          </a:xfrm>
          <a:prstGeom prst="rect">
            <a:avLst/>
          </a:prstGeom>
        </p:spPr>
      </p:pic>
      <p:sp>
        <p:nvSpPr>
          <p:cNvPr id="4" name="左箭头 3">
            <a:hlinkClick r:id="rId2" action="ppaction://hlinksldjump"/>
          </p:cNvPr>
          <p:cNvSpPr/>
          <p:nvPr>
            <p:custDataLst>
              <p:tags r:id="rId3"/>
            </p:custDataLst>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25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fade">
                                      <p:cBhvr>
                                        <p:cTn id="7" dur="500"/>
                                        <p:tgtEl>
                                          <p:spTgt spid="83"/>
                                        </p:tgtEl>
                                      </p:cBhvr>
                                    </p:animEffect>
                                    <p:anim calcmode="lin" valueType="num">
                                      <p:cBhvr>
                                        <p:cTn id="8" dur="500" fill="hold"/>
                                        <p:tgtEl>
                                          <p:spTgt spid="83"/>
                                        </p:tgtEl>
                                        <p:attrNameLst>
                                          <p:attrName>ppt_x</p:attrName>
                                        </p:attrNameLst>
                                      </p:cBhvr>
                                      <p:tavLst>
                                        <p:tav tm="0">
                                          <p:val>
                                            <p:strVal val="#ppt_x"/>
                                          </p:val>
                                        </p:tav>
                                        <p:tav tm="100000">
                                          <p:val>
                                            <p:strVal val="#ppt_x"/>
                                          </p:val>
                                        </p:tav>
                                      </p:tavLst>
                                    </p:anim>
                                    <p:anim calcmode="lin" valueType="num">
                                      <p:cBhvr>
                                        <p:cTn id="9" dur="500" fill="hold"/>
                                        <p:tgtEl>
                                          <p:spTgt spid="8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42" fill="hold" nodeType="after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outHorizontal)">
                                      <p:cBhvr>
                                        <p:cTn id="13" dur="500"/>
                                        <p:tgtEl>
                                          <p:spTgt spid="62"/>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78"/>
                                        </p:tgtEl>
                                        <p:attrNameLst>
                                          <p:attrName>style.visibility</p:attrName>
                                        </p:attrNameLst>
                                      </p:cBhvr>
                                      <p:to>
                                        <p:strVal val="visible"/>
                                      </p:to>
                                    </p:set>
                                    <p:animEffect transition="in" filter="fade">
                                      <p:cBhvr>
                                        <p:cTn id="17" dur="500"/>
                                        <p:tgtEl>
                                          <p:spTgt spid="78"/>
                                        </p:tgtEl>
                                      </p:cBhvr>
                                    </p:animEffect>
                                    <p:anim calcmode="lin" valueType="num">
                                      <p:cBhvr>
                                        <p:cTn id="18" dur="500" fill="hold"/>
                                        <p:tgtEl>
                                          <p:spTgt spid="78"/>
                                        </p:tgtEl>
                                        <p:attrNameLst>
                                          <p:attrName>ppt_x</p:attrName>
                                        </p:attrNameLst>
                                      </p:cBhvr>
                                      <p:tavLst>
                                        <p:tav tm="0">
                                          <p:val>
                                            <p:strVal val="#ppt_x"/>
                                          </p:val>
                                        </p:tav>
                                        <p:tav tm="100000">
                                          <p:val>
                                            <p:strVal val="#ppt_x"/>
                                          </p:val>
                                        </p:tav>
                                      </p:tavLst>
                                    </p:anim>
                                    <p:anim calcmode="lin" valueType="num">
                                      <p:cBhvr>
                                        <p:cTn id="19" dur="500" fill="hold"/>
                                        <p:tgtEl>
                                          <p:spTgt spid="7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256351"/>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4" name="文本框 3"/>
          <p:cNvSpPr txBox="1"/>
          <p:nvPr/>
        </p:nvSpPr>
        <p:spPr>
          <a:xfrm>
            <a:off x="1102166" y="1902574"/>
            <a:ext cx="7054047" cy="3046988"/>
          </a:xfrm>
          <a:prstGeom prst="rect">
            <a:avLst/>
          </a:prstGeom>
          <a:noFill/>
        </p:spPr>
        <p:txBody>
          <a:bodyPr wrap="none" rtlCol="0">
            <a:spAutoFit/>
          </a:bodyPr>
          <a:lstStyle/>
          <a:p>
            <a:r>
              <a:rPr lang="zh-CN" altLang="en-US" sz="2400" b="1" dirty="0">
                <a:latin typeface="微软雅黑" panose="020B0503020204020204" pitchFamily="34" charset="-122"/>
                <a:ea typeface="微软雅黑" panose="020B0503020204020204" pitchFamily="34" charset="-122"/>
              </a:rPr>
              <a:t>例：</a:t>
            </a:r>
            <a:r>
              <a:rPr lang="en-US" altLang="zh-CN" sz="2400" b="1" dirty="0">
                <a:latin typeface="微软雅黑" panose="020B0503020204020204" pitchFamily="34" charset="-122"/>
                <a:ea typeface="微软雅黑" panose="020B0503020204020204" pitchFamily="34" charset="-122"/>
              </a:rPr>
              <a:t>We had </a:t>
            </a:r>
            <a:r>
              <a:rPr lang="en-US" altLang="zh-CN" sz="2400" b="1" u="sng" dirty="0">
                <a:latin typeface="微软雅黑" panose="020B0503020204020204" pitchFamily="34" charset="-122"/>
                <a:ea typeface="微软雅黑" panose="020B0503020204020204" pitchFamily="34" charset="-122"/>
              </a:rPr>
              <a:t>enough</a:t>
            </a:r>
            <a:r>
              <a:rPr lang="en-US" altLang="zh-CN" sz="2400" b="1" dirty="0">
                <a:latin typeface="微软雅黑" panose="020B0503020204020204" pitchFamily="34" charset="-122"/>
                <a:ea typeface="微软雅黑" panose="020B0503020204020204" pitchFamily="34" charset="-122"/>
              </a:rPr>
              <a:t> time to do the work.</a:t>
            </a:r>
            <a:endParaRPr lang="en-US" altLang="zh-CN" sz="2400" b="1" dirty="0">
              <a:latin typeface="微软雅黑" panose="020B0503020204020204" pitchFamily="34" charset="-122"/>
              <a:ea typeface="微软雅黑" panose="020B0503020204020204" pitchFamily="34" charset="-122"/>
            </a:endParaRPr>
          </a:p>
          <a:p>
            <a:pPr marL="457200" indent="-457200">
              <a:buAutoNum type="alphaUcPeriod"/>
            </a:pPr>
            <a:r>
              <a:rPr lang="zh-CN" altLang="en-US" sz="2400" b="1" dirty="0">
                <a:latin typeface="微软雅黑" panose="020B0503020204020204" pitchFamily="34" charset="-122"/>
                <a:ea typeface="微软雅黑" panose="020B0503020204020204" pitchFamily="34" charset="-122"/>
              </a:rPr>
              <a:t>很短的 </a:t>
            </a:r>
            <a:r>
              <a:rPr lang="en-US" altLang="zh-CN" sz="2400" b="1" dirty="0">
                <a:latin typeface="微软雅黑" panose="020B0503020204020204" pitchFamily="34" charset="-122"/>
                <a:ea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rPr>
              <a:t>一半的 </a:t>
            </a:r>
            <a:r>
              <a:rPr lang="en-US" altLang="zh-CN" sz="2400" b="1" dirty="0">
                <a:latin typeface="微软雅黑" panose="020B0503020204020204" pitchFamily="34" charset="-122"/>
                <a:ea typeface="微软雅黑" panose="020B0503020204020204" pitchFamily="34" charset="-122"/>
              </a:rPr>
              <a:t>	C. </a:t>
            </a:r>
            <a:r>
              <a:rPr lang="zh-CN" altLang="en-US" sz="2400" b="1" dirty="0">
                <a:latin typeface="微软雅黑" panose="020B0503020204020204" pitchFamily="34" charset="-122"/>
                <a:ea typeface="微软雅黑" panose="020B0503020204020204" pitchFamily="34" charset="-122"/>
              </a:rPr>
              <a:t>很长的 </a:t>
            </a:r>
            <a:r>
              <a:rPr lang="en-US" altLang="zh-CN" sz="2400" b="1" dirty="0">
                <a:latin typeface="微软雅黑" panose="020B0503020204020204" pitchFamily="34" charset="-122"/>
                <a:ea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rPr>
              <a:t>足够的</a:t>
            </a:r>
            <a:endParaRPr lang="en-US" altLang="zh-CN" sz="2400" b="1" dirty="0">
              <a:latin typeface="微软雅黑" panose="020B0503020204020204" pitchFamily="34" charset="-122"/>
              <a:ea typeface="微软雅黑" panose="020B0503020204020204" pitchFamily="34" charset="-122"/>
            </a:endParaRPr>
          </a:p>
          <a:p>
            <a:endParaRPr lang="en-US" altLang="zh-CN" sz="2400" b="1" dirty="0">
              <a:latin typeface="微软雅黑" panose="020B0503020204020204" pitchFamily="34" charset="-122"/>
              <a:ea typeface="微软雅黑" panose="020B0503020204020204" pitchFamily="34" charset="-122"/>
            </a:endParaRPr>
          </a:p>
          <a:p>
            <a:endParaRPr lang="zh-CN" altLang="en-US" sz="2400" b="1" dirty="0">
              <a:latin typeface="微软雅黑" panose="020B0503020204020204" pitchFamily="34" charset="-122"/>
              <a:ea typeface="微软雅黑" panose="020B0503020204020204" pitchFamily="34" charset="-122"/>
            </a:endParaRPr>
          </a:p>
          <a:p>
            <a:endParaRPr lang="zh-CN" altLang="en-US" sz="2400" b="1" dirty="0">
              <a:latin typeface="微软雅黑" panose="020B0503020204020204" pitchFamily="34" charset="-122"/>
              <a:ea typeface="微软雅黑" panose="020B0503020204020204" pitchFamily="34" charset="-122"/>
            </a:endParaRPr>
          </a:p>
          <a:p>
            <a:endParaRPr lang="zh-CN" altLang="en-US" sz="2400" b="1" dirty="0">
              <a:latin typeface="微软雅黑" panose="020B0503020204020204" pitchFamily="34" charset="-122"/>
              <a:ea typeface="微软雅黑" panose="020B0503020204020204" pitchFamily="34" charset="-122"/>
            </a:endParaRPr>
          </a:p>
          <a:p>
            <a:endParaRPr lang="zh-CN" altLang="en-US" sz="2400" b="1" dirty="0">
              <a:latin typeface="微软雅黑" panose="020B0503020204020204" pitchFamily="34" charset="-122"/>
              <a:ea typeface="微软雅黑" panose="020B0503020204020204" pitchFamily="34" charset="-122"/>
            </a:endParaRPr>
          </a:p>
          <a:p>
            <a:r>
              <a:rPr lang="zh-CN" altLang="en-US" sz="2400" b="1" dirty="0">
                <a:latin typeface="微软雅黑" panose="020B0503020204020204" pitchFamily="34" charset="-122"/>
                <a:ea typeface="微软雅黑" panose="020B0503020204020204" pitchFamily="34" charset="-122"/>
              </a:rPr>
              <a:t>答案是</a:t>
            </a:r>
            <a:r>
              <a:rPr lang="en-US" altLang="zh-CN" sz="2400" b="1" dirty="0">
                <a:latin typeface="微软雅黑" panose="020B0503020204020204" pitchFamily="34" charset="-122"/>
                <a:ea typeface="微软雅黑" panose="020B0503020204020204" pitchFamily="34" charset="-122"/>
              </a:rPr>
              <a:t>D</a:t>
            </a:r>
            <a:r>
              <a:rPr lang="zh-CN" altLang="en-US" sz="2400" b="1" dirty="0">
                <a:latin typeface="微软雅黑" panose="020B0503020204020204" pitchFamily="34" charset="-122"/>
                <a:ea typeface="微软雅黑" panose="020B0503020204020204" pitchFamily="34" charset="-122"/>
              </a:rPr>
              <a:t>。</a:t>
            </a:r>
            <a:endParaRPr lang="zh-CN" altLang="en-US" sz="2400" b="1" dirty="0">
              <a:latin typeface="微软雅黑" panose="020B0503020204020204" pitchFamily="34" charset="-122"/>
              <a:ea typeface="微软雅黑" panose="020B0503020204020204" pitchFamily="34" charset="-122"/>
            </a:endParaRPr>
          </a:p>
        </p:txBody>
      </p:sp>
      <p:sp>
        <p:nvSpPr>
          <p:cNvPr id="11" name="文本框 10"/>
          <p:cNvSpPr txBox="1"/>
          <p:nvPr/>
        </p:nvSpPr>
        <p:spPr>
          <a:xfrm>
            <a:off x="534255" y="333791"/>
            <a:ext cx="11048145" cy="521970"/>
          </a:xfrm>
          <a:prstGeom prst="rect">
            <a:avLst/>
          </a:prstGeom>
          <a:noFill/>
        </p:spPr>
        <p:txBody>
          <a:bodyPr wrap="square" rtlCol="0">
            <a:spAutoFit/>
          </a:bodyPr>
          <a:lstStyle/>
          <a:p>
            <a:r>
              <a:rPr sz="2800" dirty="0">
                <a:latin typeface="方正粗黑宋简体" panose="02000000000000000000" pitchFamily="2" charset="-122"/>
                <a:ea typeface="方正粗黑宋简体" panose="02000000000000000000" pitchFamily="2" charset="-122"/>
              </a:rPr>
              <a:t>Ⅱ. 词汇（10小题，共20分） </a:t>
            </a:r>
            <a:r>
              <a:rPr lang="en-US" sz="2800" dirty="0">
                <a:latin typeface="方正粗黑宋简体" panose="02000000000000000000" pitchFamily="2" charset="-122"/>
                <a:ea typeface="方正粗黑宋简体" panose="02000000000000000000" pitchFamily="2" charset="-122"/>
              </a:rPr>
              <a:t>              </a:t>
            </a:r>
            <a:r>
              <a:rPr sz="2800" dirty="0">
                <a:latin typeface="方正粗黑宋简体" panose="02000000000000000000" pitchFamily="2" charset="-122"/>
                <a:ea typeface="方正粗黑宋简体" panose="02000000000000000000" pitchFamily="2" charset="-122"/>
              </a:rPr>
              <a:t>【建议用时：10 mins】</a:t>
            </a:r>
            <a:endParaRPr sz="2800" dirty="0">
              <a:latin typeface="方正粗黑宋简体" panose="02000000000000000000" pitchFamily="2" charset="-122"/>
              <a:ea typeface="方正粗黑宋简体" panose="02000000000000000000" pitchFamily="2" charset="-122"/>
            </a:endParaRPr>
          </a:p>
        </p:txBody>
      </p:sp>
      <p:sp>
        <p:nvSpPr>
          <p:cNvPr id="12" name="文本框 11"/>
          <p:cNvSpPr txBox="1"/>
          <p:nvPr/>
        </p:nvSpPr>
        <p:spPr>
          <a:xfrm>
            <a:off x="762000" y="1066165"/>
            <a:ext cx="11430000" cy="521970"/>
          </a:xfrm>
          <a:prstGeom prst="rect">
            <a:avLst/>
          </a:prstGeom>
          <a:noFill/>
        </p:spPr>
        <p:txBody>
          <a:bodyPr wrap="square" rtlCol="0">
            <a:spAutoFit/>
          </a:bodyPr>
          <a:lstStyle/>
          <a:p>
            <a:r>
              <a:rPr sz="2800" dirty="0">
                <a:latin typeface="+mn-ea"/>
              </a:rPr>
              <a:t>阅读下列句子，从A、B、C、D中选出句中画线的单词或词组的意义。</a:t>
            </a:r>
            <a:endParaRPr sz="2800" dirty="0">
              <a:latin typeface="+mn-ea"/>
            </a:endParaRPr>
          </a:p>
        </p:txBody>
      </p:sp>
      <p:sp>
        <p:nvSpPr>
          <p:cNvPr id="2" name="左箭头 1">
            <a:hlinkClick r:id="rId1" action="ppaction://hlinksldjump"/>
          </p:cNvPr>
          <p:cNvSpPr/>
          <p:nvPr>
            <p:custDataLst>
              <p:tags r:id="rId2"/>
            </p:custDataLst>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25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par>
                                <p:cTn id="8" presetID="2" presetClass="entr" presetSubtype="4"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 calcmode="lin" valueType="num">
                                      <p:cBhvr additive="base">
                                        <p:cTn id="10" dur="500" fill="hold"/>
                                        <p:tgtEl>
                                          <p:spTgt spid="10"/>
                                        </p:tgtEl>
                                        <p:attrNameLst>
                                          <p:attrName>ppt_x</p:attrName>
                                        </p:attrNameLst>
                                      </p:cBhvr>
                                      <p:tavLst>
                                        <p:tav tm="0">
                                          <p:val>
                                            <p:strVal val="#ppt_x"/>
                                          </p:val>
                                        </p:tav>
                                        <p:tav tm="100000">
                                          <p:val>
                                            <p:strVal val="#ppt_x"/>
                                          </p:val>
                                        </p:tav>
                                      </p:tavLst>
                                    </p:anim>
                                    <p:anim calcmode="lin" valueType="num">
                                      <p:cBhvr additive="base">
                                        <p:cTn id="1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256351"/>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4" name="文本框 3"/>
          <p:cNvSpPr txBox="1"/>
          <p:nvPr/>
        </p:nvSpPr>
        <p:spPr>
          <a:xfrm>
            <a:off x="534580" y="1012953"/>
            <a:ext cx="10808280" cy="830997"/>
          </a:xfrm>
          <a:prstGeom prst="rect">
            <a:avLst/>
          </a:prstGeom>
          <a:noFill/>
        </p:spPr>
        <p:txBody>
          <a:bodyPr wrap="none" rtlCol="0">
            <a:spAutoFit/>
          </a:bodyPr>
          <a:lstStyle/>
          <a:p>
            <a:r>
              <a:rPr lang="en-US" altLang="zh-CN" sz="2400" b="1" dirty="0">
                <a:latin typeface="微软雅黑" panose="020B0503020204020204" pitchFamily="34" charset="-122"/>
                <a:ea typeface="微软雅黑" panose="020B0503020204020204" pitchFamily="34" charset="-122"/>
              </a:rPr>
              <a:t>(     ) 6. She </a:t>
            </a:r>
            <a:r>
              <a:rPr lang="en-US" altLang="zh-CN" sz="2400" b="1" u="sng" dirty="0">
                <a:latin typeface="微软雅黑" panose="020B0503020204020204" pitchFamily="34" charset="-122"/>
                <a:ea typeface="微软雅黑" panose="020B0503020204020204" pitchFamily="34" charset="-122"/>
              </a:rPr>
              <a:t>reminded</a:t>
            </a:r>
            <a:r>
              <a:rPr lang="en-US" altLang="zh-CN" sz="2400" b="1" dirty="0">
                <a:latin typeface="微软雅黑" panose="020B0503020204020204" pitchFamily="34" charset="-122"/>
                <a:ea typeface="微软雅黑" panose="020B0503020204020204" pitchFamily="34" charset="-122"/>
              </a:rPr>
              <a:t> her students to hand in the homework in time.</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	A. </a:t>
            </a:r>
            <a:r>
              <a:rPr lang="zh-CN" altLang="en-US" sz="2400" b="1" dirty="0">
                <a:latin typeface="微软雅黑" panose="020B0503020204020204" pitchFamily="34" charset="-122"/>
                <a:ea typeface="微软雅黑" panose="020B0503020204020204" pitchFamily="34" charset="-122"/>
              </a:rPr>
              <a:t>请求</a:t>
            </a:r>
            <a:r>
              <a:rPr lang="en-US" altLang="zh-CN" sz="2400" b="1" dirty="0">
                <a:latin typeface="微软雅黑" panose="020B0503020204020204" pitchFamily="34" charset="-122"/>
                <a:ea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rPr>
              <a:t> </a:t>
            </a:r>
            <a:r>
              <a:rPr lang="en-US" altLang="zh-CN" sz="2400" b="1" dirty="0">
                <a:latin typeface="微软雅黑" panose="020B0503020204020204" pitchFamily="34" charset="-122"/>
                <a:ea typeface="微软雅黑" panose="020B0503020204020204" pitchFamily="34" charset="-122"/>
              </a:rPr>
              <a:t>B. </a:t>
            </a:r>
            <a:r>
              <a:rPr lang="zh-CN" altLang="en-US" sz="2400" b="1" dirty="0">
                <a:latin typeface="微软雅黑" panose="020B0503020204020204" pitchFamily="34" charset="-122"/>
                <a:ea typeface="微软雅黑" panose="020B0503020204020204" pitchFamily="34" charset="-122"/>
              </a:rPr>
              <a:t>命令 </a:t>
            </a:r>
            <a:r>
              <a:rPr lang="en-US" altLang="zh-CN" sz="2400" b="1" dirty="0">
                <a:latin typeface="微软雅黑" panose="020B0503020204020204" pitchFamily="34" charset="-122"/>
                <a:ea typeface="微软雅黑" panose="020B0503020204020204" pitchFamily="34" charset="-122"/>
              </a:rPr>
              <a:t>	C. </a:t>
            </a:r>
            <a:r>
              <a:rPr lang="zh-CN" altLang="en-US" sz="2400" b="1" dirty="0">
                <a:latin typeface="微软雅黑" panose="020B0503020204020204" pitchFamily="34" charset="-122"/>
                <a:ea typeface="微软雅黑" panose="020B0503020204020204" pitchFamily="34" charset="-122"/>
              </a:rPr>
              <a:t>建议 </a:t>
            </a:r>
            <a:r>
              <a:rPr lang="en-US" altLang="zh-CN" sz="2400" b="1" dirty="0">
                <a:latin typeface="微软雅黑" panose="020B0503020204020204" pitchFamily="34" charset="-122"/>
                <a:ea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rPr>
              <a:t>提醒</a:t>
            </a:r>
            <a:endParaRPr lang="zh-CN" altLang="en-US"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762000" y="1012953"/>
            <a:ext cx="468398"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D</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400745"/>
            <a:ext cx="10668000" cy="46166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解析：她提醒学生按时上交作业。</a:t>
            </a:r>
            <a:endParaRPr lang="zh-CN" altLang="en-US" sz="2400" dirty="0">
              <a:latin typeface="微软雅黑" panose="020B0503020204020204" pitchFamily="34" charset="-122"/>
              <a:ea typeface="微软雅黑" panose="020B0503020204020204" pitchFamily="34" charset="-122"/>
            </a:endParaRPr>
          </a:p>
        </p:txBody>
      </p:sp>
      <p:sp>
        <p:nvSpPr>
          <p:cNvPr id="2" name="左箭头 1">
            <a:hlinkClick r:id="rId1" action="ppaction://hlinksldjump"/>
          </p:cNvPr>
          <p:cNvSpPr/>
          <p:nvPr>
            <p:custDataLst>
              <p:tags r:id="rId2"/>
            </p:custDataLst>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25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256351"/>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4" name="文本框 3"/>
          <p:cNvSpPr txBox="1"/>
          <p:nvPr/>
        </p:nvSpPr>
        <p:spPr>
          <a:xfrm>
            <a:off x="976370" y="1012953"/>
            <a:ext cx="10668000" cy="1200329"/>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7. Unluckily they </a:t>
            </a:r>
            <a:r>
              <a:rPr lang="en-US" altLang="zh-CN" sz="2400" b="1" u="sng" dirty="0">
                <a:latin typeface="微软雅黑" panose="020B0503020204020204" pitchFamily="34" charset="-122"/>
                <a:ea typeface="微软雅黑" panose="020B0503020204020204" pitchFamily="34" charset="-122"/>
              </a:rPr>
              <a:t>got lost</a:t>
            </a:r>
            <a:r>
              <a:rPr lang="en-US" altLang="zh-CN" sz="2400" b="1" dirty="0">
                <a:latin typeface="微软雅黑" panose="020B0503020204020204" pitchFamily="34" charset="-122"/>
                <a:ea typeface="微软雅黑" panose="020B0503020204020204" pitchFamily="34" charset="-122"/>
              </a:rPr>
              <a:t> in the forest and couldn’t find their 	   way to the village.</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	A. </a:t>
            </a:r>
            <a:r>
              <a:rPr lang="zh-CN" altLang="en-US" sz="2400" b="1" dirty="0">
                <a:latin typeface="微软雅黑" panose="020B0503020204020204" pitchFamily="34" charset="-122"/>
                <a:ea typeface="微软雅黑" panose="020B0503020204020204" pitchFamily="34" charset="-122"/>
              </a:rPr>
              <a:t>迷路了</a:t>
            </a:r>
            <a:r>
              <a:rPr lang="en-US" altLang="zh-CN" sz="2400" b="1" dirty="0">
                <a:latin typeface="微软雅黑" panose="020B0503020204020204" pitchFamily="34" charset="-122"/>
                <a:ea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rPr>
              <a:t> </a:t>
            </a:r>
            <a:r>
              <a:rPr lang="en-US" altLang="zh-CN" sz="2400" b="1" dirty="0">
                <a:latin typeface="微软雅黑" panose="020B0503020204020204" pitchFamily="34" charset="-122"/>
                <a:ea typeface="微软雅黑" panose="020B0503020204020204" pitchFamily="34" charset="-122"/>
              </a:rPr>
              <a:t>B. </a:t>
            </a:r>
            <a:r>
              <a:rPr lang="zh-CN" altLang="en-US" sz="2400" b="1" dirty="0">
                <a:latin typeface="微软雅黑" panose="020B0503020204020204" pitchFamily="34" charset="-122"/>
                <a:ea typeface="微软雅黑" panose="020B0503020204020204" pitchFamily="34" charset="-122"/>
              </a:rPr>
              <a:t>丢钱了 </a:t>
            </a:r>
            <a:r>
              <a:rPr lang="en-US" altLang="zh-CN" sz="2400" b="1" dirty="0">
                <a:latin typeface="微软雅黑" panose="020B0503020204020204" pitchFamily="34" charset="-122"/>
                <a:ea typeface="微软雅黑" panose="020B0503020204020204" pitchFamily="34" charset="-122"/>
              </a:rPr>
              <a:t>	C. </a:t>
            </a:r>
            <a:r>
              <a:rPr lang="zh-CN" altLang="en-US" sz="2400" b="1" dirty="0">
                <a:latin typeface="微软雅黑" panose="020B0503020204020204" pitchFamily="34" charset="-122"/>
                <a:ea typeface="微软雅黑" panose="020B0503020204020204" pitchFamily="34" charset="-122"/>
              </a:rPr>
              <a:t>得病了</a:t>
            </a:r>
            <a:r>
              <a:rPr lang="en-US" altLang="zh-CN" sz="2400" b="1" dirty="0">
                <a:latin typeface="微软雅黑" panose="020B0503020204020204" pitchFamily="34" charset="-122"/>
                <a:ea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rPr>
              <a:t> </a:t>
            </a:r>
            <a:r>
              <a:rPr lang="en-US" altLang="zh-CN" sz="2400" b="1" dirty="0">
                <a:latin typeface="微软雅黑" panose="020B0503020204020204" pitchFamily="34" charset="-122"/>
                <a:ea typeface="微软雅黑" panose="020B0503020204020204" pitchFamily="34" charset="-122"/>
              </a:rPr>
              <a:t>D. </a:t>
            </a:r>
            <a:r>
              <a:rPr lang="zh-CN" altLang="en-US" sz="2400" b="1" dirty="0">
                <a:latin typeface="微软雅黑" panose="020B0503020204020204" pitchFamily="34" charset="-122"/>
                <a:ea typeface="微软雅黑" panose="020B0503020204020204" pitchFamily="34" charset="-122"/>
              </a:rPr>
              <a:t>遭罪了</a:t>
            </a:r>
            <a:endParaRPr lang="zh-CN" altLang="en-US"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1230421" y="1012952"/>
            <a:ext cx="453970"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A</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668000" cy="46166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解析：不幸运的是，他们迷路了，找不到回村庄的路了。</a:t>
            </a:r>
            <a:endParaRPr lang="zh-CN" altLang="en-US" sz="2400" dirty="0">
              <a:latin typeface="微软雅黑" panose="020B0503020204020204" pitchFamily="34" charset="-122"/>
              <a:ea typeface="微软雅黑" panose="020B0503020204020204" pitchFamily="34" charset="-122"/>
            </a:endParaRPr>
          </a:p>
        </p:txBody>
      </p:sp>
      <p:sp>
        <p:nvSpPr>
          <p:cNvPr id="2" name="左箭头 1">
            <a:hlinkClick r:id="rId1" action="ppaction://hlinksldjump"/>
          </p:cNvPr>
          <p:cNvSpPr/>
          <p:nvPr>
            <p:custDataLst>
              <p:tags r:id="rId2"/>
            </p:custDataLst>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25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256351"/>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4" name="文本框 3"/>
          <p:cNvSpPr txBox="1"/>
          <p:nvPr/>
        </p:nvSpPr>
        <p:spPr>
          <a:xfrm>
            <a:off x="976370" y="1012953"/>
            <a:ext cx="10668000" cy="829945"/>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8. Life is hard for students studying </a:t>
            </a:r>
            <a:r>
              <a:rPr lang="en-US" altLang="zh-CN" sz="2400" b="1" u="sng" dirty="0">
                <a:latin typeface="微软雅黑" panose="020B0503020204020204" pitchFamily="34" charset="-122"/>
                <a:ea typeface="微软雅黑" panose="020B0503020204020204" pitchFamily="34" charset="-122"/>
              </a:rPr>
              <a:t>abroad.</a:t>
            </a:r>
            <a:endParaRPr lang="en-US" altLang="zh-CN" sz="2400" b="1" dirty="0">
              <a:latin typeface="微软雅黑" panose="020B0503020204020204" pitchFamily="34" charset="-122"/>
              <a:ea typeface="微软雅黑" panose="020B0503020204020204" pitchFamily="34" charset="-122"/>
            </a:endParaRPr>
          </a:p>
          <a:p>
            <a:pPr marL="457200" lvl="1" indent="457200"/>
            <a:r>
              <a:rPr lang="en-US" altLang="zh-CN" sz="2400" b="1" dirty="0">
                <a:latin typeface="微软雅黑" panose="020B0503020204020204" pitchFamily="34" charset="-122"/>
                <a:ea typeface="微软雅黑" panose="020B0503020204020204" pitchFamily="34" charset="-122"/>
              </a:rPr>
              <a:t>A. 在国外	 B. 在国内 	C. 在船上 	D. 在车上</a:t>
            </a:r>
            <a:endParaRPr lang="en-US" altLang="zh-CN"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1230421" y="1012952"/>
            <a:ext cx="453970"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A</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90022"/>
            <a:ext cx="10668000" cy="46166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解析：在国外学习的学生生活很艰难。</a:t>
            </a:r>
            <a:endParaRPr lang="zh-CN" altLang="en-US" sz="2400" dirty="0">
              <a:latin typeface="微软雅黑" panose="020B0503020204020204" pitchFamily="34" charset="-122"/>
              <a:ea typeface="微软雅黑" panose="020B0503020204020204" pitchFamily="34" charset="-122"/>
            </a:endParaRPr>
          </a:p>
        </p:txBody>
      </p:sp>
      <p:sp>
        <p:nvSpPr>
          <p:cNvPr id="2" name="左箭头 1">
            <a:hlinkClick r:id="rId1" action="ppaction://hlinksldjump"/>
          </p:cNvPr>
          <p:cNvSpPr/>
          <p:nvPr>
            <p:custDataLst>
              <p:tags r:id="rId2"/>
            </p:custDataLst>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25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256351"/>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4" name="文本框 3"/>
          <p:cNvSpPr txBox="1"/>
          <p:nvPr/>
        </p:nvSpPr>
        <p:spPr>
          <a:xfrm>
            <a:off x="976370" y="1012953"/>
            <a:ext cx="10668000" cy="830997"/>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9. The patient got better </a:t>
            </a:r>
            <a:r>
              <a:rPr lang="en-US" altLang="zh-CN" sz="2400" b="1" u="sng" dirty="0">
                <a:latin typeface="微软雅黑" panose="020B0503020204020204" pitchFamily="34" charset="-122"/>
                <a:ea typeface="微软雅黑" panose="020B0503020204020204" pitchFamily="34" charset="-122"/>
              </a:rPr>
              <a:t>little by little</a:t>
            </a:r>
            <a:r>
              <a:rPr lang="en-US" altLang="zh-CN" sz="2400" b="1" dirty="0">
                <a:latin typeface="微软雅黑" panose="020B0503020204020204" pitchFamily="34" charset="-122"/>
                <a:ea typeface="微软雅黑" panose="020B0503020204020204" pitchFamily="34" charset="-122"/>
              </a:rPr>
              <a:t>.</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	A. </a:t>
            </a:r>
            <a:r>
              <a:rPr lang="zh-CN" altLang="en-US" sz="2400" b="1" dirty="0">
                <a:latin typeface="微软雅黑" panose="020B0503020204020204" pitchFamily="34" charset="-122"/>
                <a:ea typeface="微软雅黑" panose="020B0503020204020204" pitchFamily="34" charset="-122"/>
              </a:rPr>
              <a:t>迅速地 </a:t>
            </a:r>
            <a:r>
              <a:rPr lang="en-US" altLang="zh-CN" sz="2400" b="1" dirty="0">
                <a:latin typeface="微软雅黑" panose="020B0503020204020204" pitchFamily="34" charset="-122"/>
                <a:ea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rPr>
              <a:t>立刻地 </a:t>
            </a:r>
            <a:r>
              <a:rPr lang="en-US" altLang="zh-CN" sz="2400" b="1" dirty="0">
                <a:latin typeface="微软雅黑" panose="020B0503020204020204" pitchFamily="34" charset="-122"/>
                <a:ea typeface="微软雅黑" panose="020B0503020204020204" pitchFamily="34" charset="-122"/>
              </a:rPr>
              <a:t>	C. </a:t>
            </a:r>
            <a:r>
              <a:rPr lang="zh-CN" altLang="en-US" sz="2400" b="1" dirty="0">
                <a:latin typeface="微软雅黑" panose="020B0503020204020204" pitchFamily="34" charset="-122"/>
                <a:ea typeface="微软雅黑" panose="020B0503020204020204" pitchFamily="34" charset="-122"/>
              </a:rPr>
              <a:t>无序地 </a:t>
            </a:r>
            <a:r>
              <a:rPr lang="en-US" altLang="zh-CN" sz="2400" b="1">
                <a:latin typeface="微软雅黑" panose="020B0503020204020204" pitchFamily="34" charset="-122"/>
                <a:ea typeface="微软雅黑" panose="020B0503020204020204" pitchFamily="34" charset="-122"/>
              </a:rPr>
              <a:t>	D</a:t>
            </a:r>
            <a:r>
              <a:rPr lang="en-US" altLang="zh-CN" sz="2400" b="1" dirty="0">
                <a:latin typeface="微软雅黑" panose="020B0503020204020204" pitchFamily="34" charset="-122"/>
                <a:ea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rPr>
              <a:t>逐渐地</a:t>
            </a:r>
            <a:endParaRPr lang="zh-CN" altLang="en-US"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1230421" y="1012952"/>
            <a:ext cx="468398"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D</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668000" cy="46166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解析：这位病人逐渐好转了。</a:t>
            </a:r>
            <a:endParaRPr lang="zh-CN" altLang="en-US" sz="2400" dirty="0">
              <a:latin typeface="微软雅黑" panose="020B0503020204020204" pitchFamily="34" charset="-122"/>
              <a:ea typeface="微软雅黑" panose="020B0503020204020204" pitchFamily="34" charset="-122"/>
            </a:endParaRPr>
          </a:p>
        </p:txBody>
      </p:sp>
      <p:sp>
        <p:nvSpPr>
          <p:cNvPr id="6" name="左箭头 5">
            <a:hlinkClick r:id="rId1" action="ppaction://hlinksldjump"/>
          </p:cNvPr>
          <p:cNvSpPr/>
          <p:nvPr>
            <p:custDataLst>
              <p:tags r:id="rId2"/>
            </p:custDataLst>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25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256351"/>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4" name="文本框 3"/>
          <p:cNvSpPr txBox="1"/>
          <p:nvPr/>
        </p:nvSpPr>
        <p:spPr>
          <a:xfrm>
            <a:off x="472611" y="988214"/>
            <a:ext cx="11609798" cy="830997"/>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10. I will ring the hotel and tell them that we will </a:t>
            </a:r>
            <a:r>
              <a:rPr lang="en-US" altLang="zh-CN" sz="2400" b="1" u="sng" dirty="0">
                <a:latin typeface="微软雅黑" panose="020B0503020204020204" pitchFamily="34" charset="-122"/>
                <a:ea typeface="微软雅黑" panose="020B0503020204020204" pitchFamily="34" charset="-122"/>
              </a:rPr>
              <a:t>check in</a:t>
            </a:r>
            <a:r>
              <a:rPr lang="en-US" altLang="zh-CN" sz="2400" b="1" dirty="0">
                <a:latin typeface="微软雅黑" panose="020B0503020204020204" pitchFamily="34" charset="-122"/>
                <a:ea typeface="微软雅黑" panose="020B0503020204020204" pitchFamily="34" charset="-122"/>
              </a:rPr>
              <a:t> tomorrow.</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	A. </a:t>
            </a:r>
            <a:r>
              <a:rPr lang="zh-CN" altLang="en-US" sz="2400" b="1" dirty="0">
                <a:latin typeface="微软雅黑" panose="020B0503020204020204" pitchFamily="34" charset="-122"/>
                <a:ea typeface="微软雅黑" panose="020B0503020204020204" pitchFamily="34" charset="-122"/>
              </a:rPr>
              <a:t>登记（入住） </a:t>
            </a:r>
            <a:r>
              <a:rPr lang="en-US" altLang="zh-CN" sz="2400" b="1" dirty="0">
                <a:latin typeface="微软雅黑" panose="020B0503020204020204" pitchFamily="34" charset="-122"/>
                <a:ea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rPr>
              <a:t>核对 </a:t>
            </a:r>
            <a:r>
              <a:rPr lang="en-US" altLang="zh-CN" sz="2400" b="1" dirty="0">
                <a:latin typeface="微软雅黑" panose="020B0503020204020204" pitchFamily="34" charset="-122"/>
                <a:ea typeface="微软雅黑" panose="020B0503020204020204" pitchFamily="34" charset="-122"/>
              </a:rPr>
              <a:t>	C. </a:t>
            </a:r>
            <a:r>
              <a:rPr lang="zh-CN" altLang="en-US" sz="2400" b="1" dirty="0">
                <a:latin typeface="微软雅黑" panose="020B0503020204020204" pitchFamily="34" charset="-122"/>
                <a:ea typeface="微软雅黑" panose="020B0503020204020204" pitchFamily="34" charset="-122"/>
              </a:rPr>
              <a:t>检查</a:t>
            </a:r>
            <a:r>
              <a:rPr lang="en-US" altLang="zh-CN" sz="2400" b="1" dirty="0">
                <a:latin typeface="微软雅黑" panose="020B0503020204020204" pitchFamily="34" charset="-122"/>
                <a:ea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rPr>
              <a:t> </a:t>
            </a:r>
            <a:r>
              <a:rPr lang="en-US" altLang="zh-CN" sz="2400" b="1" dirty="0">
                <a:latin typeface="微软雅黑" panose="020B0503020204020204" pitchFamily="34" charset="-122"/>
                <a:ea typeface="微软雅黑" panose="020B0503020204020204" pitchFamily="34" charset="-122"/>
              </a:rPr>
              <a:t>D. </a:t>
            </a:r>
            <a:r>
              <a:rPr lang="zh-CN" altLang="en-US" sz="2400" b="1" dirty="0">
                <a:latin typeface="微软雅黑" panose="020B0503020204020204" pitchFamily="34" charset="-122"/>
                <a:ea typeface="微软雅黑" panose="020B0503020204020204" pitchFamily="34" charset="-122"/>
              </a:rPr>
              <a:t>结账离开</a:t>
            </a:r>
            <a:endParaRPr lang="zh-CN" altLang="en-US"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762000" y="988213"/>
            <a:ext cx="453970"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A</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668000" cy="46166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解析：我会打电话给酒店，告诉他们我们明天入住。</a:t>
            </a:r>
            <a:endParaRPr lang="zh-CN" altLang="en-US" sz="2400" dirty="0">
              <a:latin typeface="微软雅黑" panose="020B0503020204020204" pitchFamily="34" charset="-122"/>
              <a:ea typeface="微软雅黑" panose="020B0503020204020204" pitchFamily="34" charset="-122"/>
            </a:endParaRPr>
          </a:p>
        </p:txBody>
      </p:sp>
      <p:sp>
        <p:nvSpPr>
          <p:cNvPr id="6" name="左箭头 5">
            <a:hlinkClick r:id="rId1" action="ppaction://hlinksldjump"/>
          </p:cNvPr>
          <p:cNvSpPr/>
          <p:nvPr>
            <p:custDataLst>
              <p:tags r:id="rId2"/>
            </p:custDataLst>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25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256351"/>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4" name="文本框 3"/>
          <p:cNvSpPr txBox="1"/>
          <p:nvPr/>
        </p:nvSpPr>
        <p:spPr>
          <a:xfrm>
            <a:off x="976370" y="1012953"/>
            <a:ext cx="10668000" cy="830997"/>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11. “I have a bright daughter!” the father said </a:t>
            </a:r>
            <a:r>
              <a:rPr lang="en-US" altLang="zh-CN" sz="2400" b="1" u="sng" dirty="0">
                <a:latin typeface="微软雅黑" panose="020B0503020204020204" pitchFamily="34" charset="-122"/>
                <a:ea typeface="微软雅黑" panose="020B0503020204020204" pitchFamily="34" charset="-122"/>
              </a:rPr>
              <a:t>proudly</a:t>
            </a:r>
            <a:r>
              <a:rPr lang="en-US" altLang="zh-CN" sz="2400" b="1" dirty="0">
                <a:latin typeface="微软雅黑" panose="020B0503020204020204" pitchFamily="34" charset="-122"/>
                <a:ea typeface="微软雅黑" panose="020B0503020204020204" pitchFamily="34" charset="-122"/>
              </a:rPr>
              <a:t>.</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	A. </a:t>
            </a:r>
            <a:r>
              <a:rPr lang="zh-CN" altLang="en-US" sz="2400" b="1" dirty="0">
                <a:latin typeface="微软雅黑" panose="020B0503020204020204" pitchFamily="34" charset="-122"/>
                <a:ea typeface="微软雅黑" panose="020B0503020204020204" pitchFamily="34" charset="-122"/>
              </a:rPr>
              <a:t>直接地 </a:t>
            </a:r>
            <a:r>
              <a:rPr lang="en-US" altLang="zh-CN" sz="2400" b="1" dirty="0">
                <a:latin typeface="微软雅黑" panose="020B0503020204020204" pitchFamily="34" charset="-122"/>
                <a:ea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rPr>
              <a:t>大声地</a:t>
            </a:r>
            <a:r>
              <a:rPr lang="en-US" altLang="zh-CN" sz="2400" b="1" dirty="0">
                <a:latin typeface="微软雅黑" panose="020B0503020204020204" pitchFamily="34" charset="-122"/>
                <a:ea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rPr>
              <a:t> </a:t>
            </a:r>
            <a:r>
              <a:rPr lang="en-US" altLang="zh-CN" sz="2400" b="1" dirty="0">
                <a:latin typeface="微软雅黑" panose="020B0503020204020204" pitchFamily="34" charset="-122"/>
                <a:ea typeface="微软雅黑" panose="020B0503020204020204" pitchFamily="34" charset="-122"/>
              </a:rPr>
              <a:t>C. </a:t>
            </a:r>
            <a:r>
              <a:rPr lang="zh-CN" altLang="en-US" sz="2400" b="1" dirty="0">
                <a:latin typeface="微软雅黑" panose="020B0503020204020204" pitchFamily="34" charset="-122"/>
                <a:ea typeface="微软雅黑" panose="020B0503020204020204" pitchFamily="34" charset="-122"/>
              </a:rPr>
              <a:t>自豪地 </a:t>
            </a:r>
            <a:r>
              <a:rPr lang="en-US" altLang="zh-CN" sz="2400" b="1" dirty="0">
                <a:latin typeface="微软雅黑" panose="020B0503020204020204" pitchFamily="34" charset="-122"/>
                <a:ea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rPr>
              <a:t>高兴地</a:t>
            </a:r>
            <a:endParaRPr lang="zh-CN" altLang="en-US"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1230421" y="1012952"/>
            <a:ext cx="429926"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C</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838200" y="4613855"/>
            <a:ext cx="10668000" cy="46037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解析：这位父亲很自豪地说：“我有一个聪明的女儿！”</a:t>
            </a:r>
            <a:endParaRPr lang="zh-CN" altLang="en-US" sz="2400" dirty="0">
              <a:latin typeface="微软雅黑" panose="020B0503020204020204" pitchFamily="34" charset="-122"/>
              <a:ea typeface="微软雅黑" panose="020B0503020204020204" pitchFamily="34" charset="-122"/>
            </a:endParaRPr>
          </a:p>
        </p:txBody>
      </p:sp>
      <p:sp>
        <p:nvSpPr>
          <p:cNvPr id="6" name="左箭头 5">
            <a:hlinkClick r:id="rId1" action="ppaction://hlinksldjump"/>
          </p:cNvPr>
          <p:cNvSpPr/>
          <p:nvPr>
            <p:custDataLst>
              <p:tags r:id="rId2"/>
            </p:custDataLst>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25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256351"/>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4" name="文本框 3"/>
          <p:cNvSpPr txBox="1"/>
          <p:nvPr/>
        </p:nvSpPr>
        <p:spPr>
          <a:xfrm>
            <a:off x="1038014" y="956182"/>
            <a:ext cx="10668000" cy="830997"/>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12. Our country’s </a:t>
            </a:r>
            <a:r>
              <a:rPr lang="en-US" altLang="zh-CN" sz="2400" b="1" u="sng" dirty="0">
                <a:latin typeface="微软雅黑" panose="020B0503020204020204" pitchFamily="34" charset="-122"/>
                <a:ea typeface="微软雅黑" panose="020B0503020204020204" pitchFamily="34" charset="-122"/>
              </a:rPr>
              <a:t>economy</a:t>
            </a:r>
            <a:r>
              <a:rPr lang="en-US" altLang="zh-CN" sz="2400" b="1" dirty="0">
                <a:latin typeface="微软雅黑" panose="020B0503020204020204" pitchFamily="34" charset="-122"/>
                <a:ea typeface="微软雅黑" panose="020B0503020204020204" pitchFamily="34" charset="-122"/>
              </a:rPr>
              <a:t> is growing rapidly.</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	A. </a:t>
            </a:r>
            <a:r>
              <a:rPr lang="zh-CN" altLang="en-US" sz="2400" b="1" dirty="0">
                <a:latin typeface="微软雅黑" panose="020B0503020204020204" pitchFamily="34" charset="-122"/>
                <a:ea typeface="微软雅黑" panose="020B0503020204020204" pitchFamily="34" charset="-122"/>
              </a:rPr>
              <a:t>农业  </a:t>
            </a:r>
            <a:r>
              <a:rPr lang="en-US" altLang="zh-CN" sz="2400" b="1" dirty="0">
                <a:latin typeface="微软雅黑" panose="020B0503020204020204" pitchFamily="34" charset="-122"/>
                <a:ea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rPr>
              <a:t>资产 </a:t>
            </a:r>
            <a:r>
              <a:rPr lang="en-US" altLang="zh-CN" sz="2400" b="1" dirty="0">
                <a:latin typeface="微软雅黑" panose="020B0503020204020204" pitchFamily="34" charset="-122"/>
                <a:ea typeface="微软雅黑" panose="020B0503020204020204" pitchFamily="34" charset="-122"/>
              </a:rPr>
              <a:t>	C. </a:t>
            </a:r>
            <a:r>
              <a:rPr lang="zh-CN" altLang="en-US" sz="2400" b="1" dirty="0">
                <a:latin typeface="微软雅黑" panose="020B0503020204020204" pitchFamily="34" charset="-122"/>
                <a:ea typeface="微软雅黑" panose="020B0503020204020204" pitchFamily="34" charset="-122"/>
              </a:rPr>
              <a:t>经济 </a:t>
            </a:r>
            <a:r>
              <a:rPr lang="en-US" altLang="zh-CN" sz="2400" b="1" dirty="0">
                <a:latin typeface="微软雅黑" panose="020B0503020204020204" pitchFamily="34" charset="-122"/>
                <a:ea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rPr>
              <a:t>服务业</a:t>
            </a:r>
            <a:endParaRPr lang="zh-CN" altLang="en-US"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1230421" y="1012952"/>
            <a:ext cx="426720"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C</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957209" y="4313283"/>
            <a:ext cx="9018998" cy="46166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解析：我们国家的经济正在快速增长。</a:t>
            </a:r>
            <a:endParaRPr lang="zh-CN" altLang="en-US" sz="2400" dirty="0">
              <a:latin typeface="微软雅黑" panose="020B0503020204020204" pitchFamily="34" charset="-122"/>
              <a:ea typeface="微软雅黑" panose="020B0503020204020204" pitchFamily="34" charset="-122"/>
            </a:endParaRPr>
          </a:p>
        </p:txBody>
      </p:sp>
      <p:sp>
        <p:nvSpPr>
          <p:cNvPr id="6" name="左箭头 5">
            <a:hlinkClick r:id="rId1" action="ppaction://hlinksldjump"/>
          </p:cNvPr>
          <p:cNvSpPr/>
          <p:nvPr>
            <p:custDataLst>
              <p:tags r:id="rId2"/>
            </p:custDataLst>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25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256351"/>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4" name="文本框 3"/>
          <p:cNvSpPr txBox="1"/>
          <p:nvPr/>
        </p:nvSpPr>
        <p:spPr>
          <a:xfrm>
            <a:off x="976370" y="1012953"/>
            <a:ext cx="10668000" cy="1200329"/>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13. She is an </a:t>
            </a:r>
            <a:r>
              <a:rPr lang="en-US" altLang="zh-CN" sz="2400" b="1" u="sng" dirty="0">
                <a:latin typeface="微软雅黑" panose="020B0503020204020204" pitchFamily="34" charset="-122"/>
                <a:ea typeface="微软雅黑" panose="020B0503020204020204" pitchFamily="34" charset="-122"/>
              </a:rPr>
              <a:t>intelligent</a:t>
            </a:r>
            <a:r>
              <a:rPr lang="en-US" altLang="zh-CN" sz="2400" b="1" dirty="0">
                <a:latin typeface="微软雅黑" panose="020B0503020204020204" pitchFamily="34" charset="-122"/>
                <a:ea typeface="微软雅黑" panose="020B0503020204020204" pitchFamily="34" charset="-122"/>
              </a:rPr>
              <a:t> girl. She always has good ways to solve 	     difficult problems.</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	A. </a:t>
            </a:r>
            <a:r>
              <a:rPr lang="zh-CN" altLang="en-US" sz="2400" b="1" dirty="0">
                <a:latin typeface="微软雅黑" panose="020B0503020204020204" pitchFamily="34" charset="-122"/>
                <a:ea typeface="微软雅黑" panose="020B0503020204020204" pitchFamily="34" charset="-122"/>
              </a:rPr>
              <a:t>勤奋的</a:t>
            </a:r>
            <a:r>
              <a:rPr lang="en-US" altLang="zh-CN" sz="2400" b="1" dirty="0">
                <a:latin typeface="微软雅黑" panose="020B0503020204020204" pitchFamily="34" charset="-122"/>
                <a:ea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rPr>
              <a:t> </a:t>
            </a:r>
            <a:r>
              <a:rPr lang="en-US" altLang="zh-CN" sz="2400" b="1" dirty="0">
                <a:latin typeface="微软雅黑" panose="020B0503020204020204" pitchFamily="34" charset="-122"/>
                <a:ea typeface="微软雅黑" panose="020B0503020204020204" pitchFamily="34" charset="-122"/>
              </a:rPr>
              <a:t>B. </a:t>
            </a:r>
            <a:r>
              <a:rPr lang="zh-CN" altLang="en-US" sz="2400" b="1" dirty="0">
                <a:latin typeface="微软雅黑" panose="020B0503020204020204" pitchFamily="34" charset="-122"/>
                <a:ea typeface="微软雅黑" panose="020B0503020204020204" pitchFamily="34" charset="-122"/>
              </a:rPr>
              <a:t>幽默的</a:t>
            </a:r>
            <a:r>
              <a:rPr lang="en-US" altLang="zh-CN" sz="2400" b="1" dirty="0">
                <a:latin typeface="微软雅黑" panose="020B0503020204020204" pitchFamily="34" charset="-122"/>
                <a:ea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rPr>
              <a:t> </a:t>
            </a:r>
            <a:r>
              <a:rPr lang="en-US" altLang="zh-CN" sz="2400" b="1" dirty="0">
                <a:latin typeface="微软雅黑" panose="020B0503020204020204" pitchFamily="34" charset="-122"/>
                <a:ea typeface="微软雅黑" panose="020B0503020204020204" pitchFamily="34" charset="-122"/>
              </a:rPr>
              <a:t>C. </a:t>
            </a:r>
            <a:r>
              <a:rPr lang="zh-CN" altLang="en-US" sz="2400" b="1" dirty="0">
                <a:latin typeface="微软雅黑" panose="020B0503020204020204" pitchFamily="34" charset="-122"/>
                <a:ea typeface="微软雅黑" panose="020B0503020204020204" pitchFamily="34" charset="-122"/>
              </a:rPr>
              <a:t>聪明的</a:t>
            </a:r>
            <a:r>
              <a:rPr lang="en-US" altLang="zh-CN" sz="2400" b="1" dirty="0">
                <a:latin typeface="微软雅黑" panose="020B0503020204020204" pitchFamily="34" charset="-122"/>
                <a:ea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rPr>
              <a:t> </a:t>
            </a:r>
            <a:r>
              <a:rPr lang="en-US" altLang="zh-CN" sz="2400" b="1" dirty="0">
                <a:latin typeface="微软雅黑" panose="020B0503020204020204" pitchFamily="34" charset="-122"/>
                <a:ea typeface="微软雅黑" panose="020B0503020204020204" pitchFamily="34" charset="-122"/>
              </a:rPr>
              <a:t>D. </a:t>
            </a:r>
            <a:r>
              <a:rPr lang="zh-CN" altLang="en-US" sz="2400" b="1" dirty="0">
                <a:latin typeface="微软雅黑" panose="020B0503020204020204" pitchFamily="34" charset="-122"/>
                <a:ea typeface="微软雅黑" panose="020B0503020204020204" pitchFamily="34" charset="-122"/>
              </a:rPr>
              <a:t>乐观的</a:t>
            </a:r>
            <a:endParaRPr lang="zh-CN" altLang="en-US"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1230421" y="1012952"/>
            <a:ext cx="426720"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C</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668000" cy="461665"/>
          </a:xfrm>
          <a:prstGeom prst="rect">
            <a:avLst/>
          </a:prstGeom>
          <a:noFill/>
        </p:spPr>
        <p:txBody>
          <a:bodyPr wrap="square" rtlCol="0">
            <a:spAutoFit/>
          </a:bodyPr>
          <a:lstStyle/>
          <a:p>
            <a:r>
              <a:rPr lang="zh-CN" altLang="en-US" sz="2400">
                <a:latin typeface="微软雅黑" panose="020B0503020204020204" pitchFamily="34" charset="-122"/>
                <a:ea typeface="微软雅黑" panose="020B0503020204020204" pitchFamily="34" charset="-122"/>
              </a:rPr>
              <a:t>解析：她</a:t>
            </a:r>
            <a:r>
              <a:rPr lang="zh-CN" altLang="en-US" sz="2400" dirty="0">
                <a:latin typeface="微软雅黑" panose="020B0503020204020204" pitchFamily="34" charset="-122"/>
                <a:ea typeface="微软雅黑" panose="020B0503020204020204" pitchFamily="34" charset="-122"/>
              </a:rPr>
              <a:t>是一个聪明的女孩，她总有好办法解决难题。</a:t>
            </a:r>
            <a:endParaRPr lang="zh-CN" altLang="en-US" sz="2400" dirty="0">
              <a:latin typeface="微软雅黑" panose="020B0503020204020204" pitchFamily="34" charset="-122"/>
              <a:ea typeface="微软雅黑" panose="020B0503020204020204" pitchFamily="34" charset="-122"/>
            </a:endParaRPr>
          </a:p>
        </p:txBody>
      </p:sp>
      <p:sp>
        <p:nvSpPr>
          <p:cNvPr id="6" name="左箭头 5">
            <a:hlinkClick r:id="rId1" action="ppaction://hlinksldjump"/>
          </p:cNvPr>
          <p:cNvSpPr/>
          <p:nvPr>
            <p:custDataLst>
              <p:tags r:id="rId2"/>
            </p:custDataLst>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25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1"/>
          <a:stretch>
            <a:fillRect/>
          </a:stretch>
        </p:blipFill>
        <p:spPr>
          <a:xfrm>
            <a:off x="10203295" y="-379542"/>
            <a:ext cx="2649028" cy="2886671"/>
          </a:xfrm>
          <a:prstGeom prst="rect">
            <a:avLst/>
          </a:prstGeom>
        </p:spPr>
      </p:pic>
      <p:grpSp>
        <p:nvGrpSpPr>
          <p:cNvPr id="24" name="组合 23"/>
          <p:cNvGrpSpPr/>
          <p:nvPr/>
        </p:nvGrpSpPr>
        <p:grpSpPr>
          <a:xfrm>
            <a:off x="4242435" y="459740"/>
            <a:ext cx="2507615" cy="1325245"/>
            <a:chOff x="600968" y="3106355"/>
            <a:chExt cx="2871854" cy="1446993"/>
          </a:xfrm>
        </p:grpSpPr>
        <p:sp>
          <p:nvSpPr>
            <p:cNvPr id="25" name="Oval 2"/>
            <p:cNvSpPr/>
            <p:nvPr/>
          </p:nvSpPr>
          <p:spPr>
            <a:xfrm>
              <a:off x="1763818" y="3106355"/>
              <a:ext cx="725781" cy="590722"/>
            </a:xfrm>
            <a:prstGeom prst="ellipse">
              <a:avLst/>
            </a:prstGeom>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Freeform 154"/>
            <p:cNvSpPr>
              <a:spLocks noChangeArrowheads="1"/>
            </p:cNvSpPr>
            <p:nvPr/>
          </p:nvSpPr>
          <p:spPr bwMode="auto">
            <a:xfrm>
              <a:off x="1990430" y="3239530"/>
              <a:ext cx="279362" cy="378938"/>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lstStyle/>
            <a:p>
              <a:endParaRPr lang="en-US"/>
            </a:p>
          </p:txBody>
        </p:sp>
        <p:sp>
          <p:nvSpPr>
            <p:cNvPr id="28" name="TextBox 9">
              <a:hlinkClick r:id="rId2" action="ppaction://hlinksldjump"/>
            </p:cNvPr>
            <p:cNvSpPr txBox="1"/>
            <p:nvPr/>
          </p:nvSpPr>
          <p:spPr>
            <a:xfrm flipH="1">
              <a:off x="1288976" y="4353998"/>
              <a:ext cx="1665060" cy="199350"/>
            </a:xfrm>
            <a:prstGeom prst="rect">
              <a:avLst/>
            </a:prstGeom>
            <a:noFill/>
          </p:spPr>
          <p:txBody>
            <a:bodyPr wrap="square" lIns="0" tIns="0" rIns="0" bIns="0" rtlCol="0">
              <a:spAutoFit/>
            </a:bodyPr>
            <a:lstStyle/>
            <a:p>
              <a:pPr algn="ctr">
                <a:lnSpc>
                  <a:spcPct val="120000"/>
                </a:lnSpc>
              </a:pPr>
              <a:endParaRPr lang="en-US" sz="1200" dirty="0">
                <a:solidFill>
                  <a:schemeClr val="bg1">
                    <a:lumMod val="50000"/>
                  </a:schemeClr>
                </a:solidFill>
                <a:cs typeface="Lato Light"/>
              </a:endParaRPr>
            </a:p>
          </p:txBody>
        </p:sp>
        <p:sp>
          <p:nvSpPr>
            <p:cNvPr id="27" name="TextBox 8">
              <a:hlinkClick r:id="rId3" action="ppaction://hlinksldjump"/>
            </p:cNvPr>
            <p:cNvSpPr txBox="1"/>
            <p:nvPr/>
          </p:nvSpPr>
          <p:spPr>
            <a:xfrm flipH="1">
              <a:off x="600968" y="4016877"/>
              <a:ext cx="2871854" cy="470082"/>
            </a:xfrm>
            <a:prstGeom prst="rect">
              <a:avLst/>
            </a:prstGeom>
            <a:noFill/>
          </p:spPr>
          <p:txBody>
            <a:bodyPr wrap="square" lIns="0" tIns="0" rIns="0" bIns="0" rtlCol="0">
              <a:spAutoFit/>
            </a:bodyPr>
            <a:lstStyle/>
            <a:p>
              <a:pPr algn="ctr"/>
              <a:r>
                <a:rPr lang="en-US" altLang="zh-CN" sz="2800" b="1" dirty="0">
                  <a:solidFill>
                    <a:srgbClr val="00B0F0"/>
                  </a:solidFill>
                  <a:latin typeface="微软雅黑" panose="020B0503020204020204" pitchFamily="34" charset="-122"/>
                  <a:ea typeface="微软雅黑" panose="020B0503020204020204" pitchFamily="34" charset="-122"/>
                  <a:cs typeface="Lato Regular"/>
                </a:rPr>
                <a:t>Ⅰ. </a:t>
              </a:r>
              <a:r>
                <a:rPr lang="zh-CN" altLang="en-US" sz="2800" b="1" dirty="0">
                  <a:solidFill>
                    <a:srgbClr val="00B0F0"/>
                  </a:solidFill>
                  <a:latin typeface="微软雅黑" panose="020B0503020204020204" pitchFamily="34" charset="-122"/>
                  <a:ea typeface="微软雅黑" panose="020B0503020204020204" pitchFamily="34" charset="-122"/>
                  <a:cs typeface="Lato Regular"/>
                </a:rPr>
                <a:t>补全对话</a:t>
              </a:r>
              <a:endParaRPr lang="zh-CN" altLang="en-US" sz="2800" b="1" dirty="0">
                <a:solidFill>
                  <a:srgbClr val="00B0F0"/>
                </a:solidFill>
                <a:latin typeface="微软雅黑" panose="020B0503020204020204" pitchFamily="34" charset="-122"/>
                <a:ea typeface="微软雅黑" panose="020B0503020204020204" pitchFamily="34" charset="-122"/>
                <a:cs typeface="Lato Regular"/>
              </a:endParaRPr>
            </a:p>
          </p:txBody>
        </p:sp>
      </p:grpSp>
      <p:grpSp>
        <p:nvGrpSpPr>
          <p:cNvPr id="2" name="组合 1"/>
          <p:cNvGrpSpPr/>
          <p:nvPr/>
        </p:nvGrpSpPr>
        <p:grpSpPr>
          <a:xfrm>
            <a:off x="-942340" y="-901700"/>
            <a:ext cx="5632450" cy="5855970"/>
            <a:chOff x="-942302" y="-901699"/>
            <a:chExt cx="6304204" cy="6680198"/>
          </a:xfrm>
        </p:grpSpPr>
        <p:pic>
          <p:nvPicPr>
            <p:cNvPr id="4" name="图片 3"/>
            <p:cNvPicPr>
              <a:picLocks noChangeAspect="1"/>
            </p:cNvPicPr>
            <p:nvPr/>
          </p:nvPicPr>
          <p:blipFill>
            <a:blip r:embed="rId4">
              <a:grayscl/>
            </a:blip>
            <a:stretch>
              <a:fillRect/>
            </a:stretch>
          </p:blipFill>
          <p:spPr>
            <a:xfrm>
              <a:off x="-942302" y="-901699"/>
              <a:ext cx="6304204" cy="6680198"/>
            </a:xfrm>
            <a:prstGeom prst="rect">
              <a:avLst/>
            </a:prstGeom>
          </p:spPr>
        </p:pic>
        <p:sp>
          <p:nvSpPr>
            <p:cNvPr id="8" name="TextBox 14"/>
            <p:cNvSpPr txBox="1"/>
            <p:nvPr/>
          </p:nvSpPr>
          <p:spPr>
            <a:xfrm rot="20454621">
              <a:off x="108399" y="445504"/>
              <a:ext cx="3997788" cy="946760"/>
            </a:xfrm>
            <a:prstGeom prst="rect">
              <a:avLst/>
            </a:prstGeom>
            <a:noFill/>
          </p:spPr>
          <p:txBody>
            <a:bodyPr wrap="square" rtlCol="0">
              <a:spAutoFit/>
            </a:bodyPr>
            <a:lstStyle/>
            <a:p>
              <a:pPr algn="ctr"/>
              <a:r>
                <a:rPr lang="zh-CN" altLang="en-US" sz="4800" b="1" spc="30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目 录 页</a:t>
              </a:r>
              <a:endParaRPr lang="zh-CN" altLang="en-US" sz="4800" b="1" spc="30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29" name="TextBox 14"/>
            <p:cNvSpPr txBox="1"/>
            <p:nvPr/>
          </p:nvSpPr>
          <p:spPr>
            <a:xfrm rot="20454621">
              <a:off x="819881" y="3267396"/>
              <a:ext cx="4351169" cy="876495"/>
            </a:xfrm>
            <a:prstGeom prst="rect">
              <a:avLst/>
            </a:prstGeom>
            <a:noFill/>
          </p:spPr>
          <p:txBody>
            <a:bodyPr wrap="square" rtlCol="0">
              <a:spAutoFit/>
            </a:bodyPr>
            <a:lstStyle/>
            <a:p>
              <a:pPr algn="ctr"/>
              <a:r>
                <a:rPr lang="en-US" altLang="zh-CN" sz="4400" b="1" spc="300" dirty="0">
                  <a:solidFill>
                    <a:schemeClr val="accent4">
                      <a:lumMod val="75000"/>
                    </a:schemeClr>
                  </a:solidFill>
                  <a:latin typeface="微软雅黑" panose="020B0503020204020204" pitchFamily="34" charset="-122"/>
                  <a:ea typeface="微软雅黑" panose="020B0503020204020204" pitchFamily="34" charset="-122"/>
                </a:rPr>
                <a:t>CON</a:t>
              </a:r>
              <a:r>
                <a:rPr lang="en-US" altLang="zh-CN" sz="4400" b="1" spc="300" dirty="0">
                  <a:solidFill>
                    <a:schemeClr val="accent1"/>
                  </a:solidFill>
                  <a:latin typeface="微软雅黑" panose="020B0503020204020204" pitchFamily="34" charset="-122"/>
                  <a:ea typeface="微软雅黑" panose="020B0503020204020204" pitchFamily="34" charset="-122"/>
                </a:rPr>
                <a:t>TENTS</a:t>
              </a:r>
              <a:endParaRPr lang="en-US" altLang="zh-CN" sz="4400" b="1" spc="300" dirty="0">
                <a:solidFill>
                  <a:schemeClr val="accent1"/>
                </a:solidFill>
                <a:latin typeface="微软雅黑" panose="020B0503020204020204" pitchFamily="34" charset="-122"/>
                <a:ea typeface="微软雅黑" panose="020B0503020204020204" pitchFamily="34" charset="-122"/>
              </a:endParaRPr>
            </a:p>
          </p:txBody>
        </p:sp>
      </p:grpSp>
      <p:grpSp>
        <p:nvGrpSpPr>
          <p:cNvPr id="35" name="组合 34"/>
          <p:cNvGrpSpPr/>
          <p:nvPr/>
        </p:nvGrpSpPr>
        <p:grpSpPr>
          <a:xfrm>
            <a:off x="6944360" y="535305"/>
            <a:ext cx="2506345" cy="1197243"/>
            <a:chOff x="670169" y="3066142"/>
            <a:chExt cx="3085160" cy="1609039"/>
          </a:xfrm>
        </p:grpSpPr>
        <p:sp>
          <p:nvSpPr>
            <p:cNvPr id="36" name="Oval 2"/>
            <p:cNvSpPr/>
            <p:nvPr/>
          </p:nvSpPr>
          <p:spPr>
            <a:xfrm>
              <a:off x="1763693" y="3066142"/>
              <a:ext cx="752726" cy="744174"/>
            </a:xfrm>
            <a:prstGeom prst="ellipse">
              <a:avLst/>
            </a:prstGeom>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Freeform 154"/>
            <p:cNvSpPr>
              <a:spLocks noChangeArrowheads="1"/>
            </p:cNvSpPr>
            <p:nvPr/>
          </p:nvSpPr>
          <p:spPr bwMode="auto">
            <a:xfrm>
              <a:off x="1990370" y="3239384"/>
              <a:ext cx="289209" cy="389155"/>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lstStyle/>
            <a:p>
              <a:endParaRPr lang="en-US"/>
            </a:p>
          </p:txBody>
        </p:sp>
        <p:sp>
          <p:nvSpPr>
            <p:cNvPr id="39" name="TextBox 9"/>
            <p:cNvSpPr txBox="1"/>
            <p:nvPr/>
          </p:nvSpPr>
          <p:spPr>
            <a:xfrm flipH="1">
              <a:off x="1288976" y="4353998"/>
              <a:ext cx="1665060" cy="199350"/>
            </a:xfrm>
            <a:prstGeom prst="rect">
              <a:avLst/>
            </a:prstGeom>
            <a:noFill/>
          </p:spPr>
          <p:txBody>
            <a:bodyPr wrap="square" lIns="0" tIns="0" rIns="0" bIns="0" rtlCol="0">
              <a:spAutoFit/>
            </a:bodyPr>
            <a:lstStyle/>
            <a:p>
              <a:pPr algn="ctr">
                <a:lnSpc>
                  <a:spcPct val="120000"/>
                </a:lnSpc>
              </a:pPr>
              <a:endParaRPr lang="en-US" sz="1200" dirty="0">
                <a:solidFill>
                  <a:schemeClr val="bg1">
                    <a:lumMod val="50000"/>
                  </a:schemeClr>
                </a:solidFill>
                <a:cs typeface="Lato Light"/>
              </a:endParaRPr>
            </a:p>
          </p:txBody>
        </p:sp>
        <p:sp>
          <p:nvSpPr>
            <p:cNvPr id="38" name="TextBox 8">
              <a:hlinkClick r:id="rId5" action="ppaction://hlinksldjump"/>
            </p:cNvPr>
            <p:cNvSpPr txBox="1"/>
            <p:nvPr/>
          </p:nvSpPr>
          <p:spPr>
            <a:xfrm flipH="1">
              <a:off x="670169" y="4096568"/>
              <a:ext cx="3085160" cy="578613"/>
            </a:xfrm>
            <a:prstGeom prst="rect">
              <a:avLst/>
            </a:prstGeom>
            <a:noFill/>
          </p:spPr>
          <p:txBody>
            <a:bodyPr wrap="square" lIns="0" tIns="0" rIns="0" bIns="0" rtlCol="0">
              <a:spAutoFit/>
            </a:bodyPr>
            <a:lstStyle/>
            <a:p>
              <a:pPr algn="ctr"/>
              <a:r>
                <a:rPr lang="en-US" altLang="zh-CN" sz="2800" b="1" dirty="0">
                  <a:solidFill>
                    <a:srgbClr val="00B0F0"/>
                  </a:solidFill>
                  <a:latin typeface="微软雅黑" panose="020B0503020204020204" pitchFamily="34" charset="-122"/>
                  <a:ea typeface="微软雅黑" panose="020B0503020204020204" pitchFamily="34" charset="-122"/>
                  <a:cs typeface="Lato Regular"/>
                </a:rPr>
                <a:t>Ⅱ. </a:t>
              </a:r>
              <a:r>
                <a:rPr lang="zh-CN" altLang="en-US" sz="2800" b="1" dirty="0">
                  <a:solidFill>
                    <a:srgbClr val="00B0F0"/>
                  </a:solidFill>
                  <a:latin typeface="微软雅黑" panose="020B0503020204020204" pitchFamily="34" charset="-122"/>
                  <a:ea typeface="微软雅黑" panose="020B0503020204020204" pitchFamily="34" charset="-122"/>
                  <a:cs typeface="Lato Regular"/>
                </a:rPr>
                <a:t>词汇</a:t>
              </a:r>
              <a:endParaRPr lang="zh-CN" altLang="en-US" sz="2800" b="1" dirty="0">
                <a:solidFill>
                  <a:srgbClr val="00B0F0"/>
                </a:solidFill>
                <a:latin typeface="微软雅黑" panose="020B0503020204020204" pitchFamily="34" charset="-122"/>
                <a:ea typeface="微软雅黑" panose="020B0503020204020204" pitchFamily="34" charset="-122"/>
                <a:cs typeface="Lato Regular"/>
              </a:endParaRPr>
            </a:p>
          </p:txBody>
        </p:sp>
      </p:grpSp>
      <p:grpSp>
        <p:nvGrpSpPr>
          <p:cNvPr id="40" name="组合 39"/>
          <p:cNvGrpSpPr/>
          <p:nvPr/>
        </p:nvGrpSpPr>
        <p:grpSpPr>
          <a:xfrm>
            <a:off x="9629775" y="549910"/>
            <a:ext cx="2334260" cy="1200340"/>
            <a:chOff x="690028" y="3066142"/>
            <a:chExt cx="2870858" cy="1512245"/>
          </a:xfrm>
        </p:grpSpPr>
        <p:sp>
          <p:nvSpPr>
            <p:cNvPr id="41" name="Oval 2"/>
            <p:cNvSpPr/>
            <p:nvPr/>
          </p:nvSpPr>
          <p:spPr>
            <a:xfrm>
              <a:off x="1763486" y="3066142"/>
              <a:ext cx="725715" cy="725715"/>
            </a:xfrm>
            <a:prstGeom prst="ellipse">
              <a:avLst/>
            </a:prstGeom>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Freeform 154"/>
            <p:cNvSpPr>
              <a:spLocks noChangeArrowheads="1"/>
            </p:cNvSpPr>
            <p:nvPr/>
          </p:nvSpPr>
          <p:spPr bwMode="auto">
            <a:xfrm>
              <a:off x="1990430" y="3239530"/>
              <a:ext cx="279362" cy="378938"/>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lstStyle/>
            <a:p>
              <a:endParaRPr lang="en-US"/>
            </a:p>
          </p:txBody>
        </p:sp>
        <p:sp>
          <p:nvSpPr>
            <p:cNvPr id="44" name="TextBox 9"/>
            <p:cNvSpPr txBox="1"/>
            <p:nvPr/>
          </p:nvSpPr>
          <p:spPr>
            <a:xfrm flipH="1">
              <a:off x="1288976" y="4353998"/>
              <a:ext cx="1665060" cy="199350"/>
            </a:xfrm>
            <a:prstGeom prst="rect">
              <a:avLst/>
            </a:prstGeom>
            <a:noFill/>
          </p:spPr>
          <p:txBody>
            <a:bodyPr wrap="square" lIns="0" tIns="0" rIns="0" bIns="0" rtlCol="0">
              <a:spAutoFit/>
            </a:bodyPr>
            <a:lstStyle/>
            <a:p>
              <a:pPr algn="ctr">
                <a:lnSpc>
                  <a:spcPct val="120000"/>
                </a:lnSpc>
              </a:pPr>
              <a:endParaRPr lang="en-US" sz="1200" dirty="0">
                <a:solidFill>
                  <a:schemeClr val="bg1">
                    <a:lumMod val="50000"/>
                  </a:schemeClr>
                </a:solidFill>
                <a:cs typeface="Lato Light"/>
              </a:endParaRPr>
            </a:p>
          </p:txBody>
        </p:sp>
        <p:sp>
          <p:nvSpPr>
            <p:cNvPr id="43" name="TextBox 8">
              <a:hlinkClick r:id="rId6" action="ppaction://hlinksldjump"/>
            </p:cNvPr>
            <p:cNvSpPr txBox="1"/>
            <p:nvPr/>
          </p:nvSpPr>
          <p:spPr>
            <a:xfrm flipH="1">
              <a:off x="690028" y="4035985"/>
              <a:ext cx="2870858" cy="542402"/>
            </a:xfrm>
            <a:prstGeom prst="rect">
              <a:avLst/>
            </a:prstGeom>
            <a:noFill/>
          </p:spPr>
          <p:txBody>
            <a:bodyPr wrap="square" lIns="0" tIns="0" rIns="0" bIns="0" rtlCol="0">
              <a:spAutoFit/>
            </a:bodyPr>
            <a:lstStyle/>
            <a:p>
              <a:pPr algn="ctr"/>
              <a:r>
                <a:rPr lang="en-US" altLang="zh-CN" sz="2800" b="1" dirty="0">
                  <a:solidFill>
                    <a:srgbClr val="00B0F0"/>
                  </a:solidFill>
                  <a:latin typeface="微软雅黑" panose="020B0503020204020204" pitchFamily="34" charset="-122"/>
                  <a:ea typeface="微软雅黑" panose="020B0503020204020204" pitchFamily="34" charset="-122"/>
                  <a:cs typeface="Lato Regular"/>
                </a:rPr>
                <a:t>Ⅲ. </a:t>
              </a:r>
              <a:r>
                <a:rPr lang="zh-CN" altLang="en-US" sz="2800" b="1" dirty="0">
                  <a:solidFill>
                    <a:srgbClr val="00B0F0"/>
                  </a:solidFill>
                  <a:latin typeface="微软雅黑" panose="020B0503020204020204" pitchFamily="34" charset="-122"/>
                  <a:ea typeface="微软雅黑" panose="020B0503020204020204" pitchFamily="34" charset="-122"/>
                  <a:cs typeface="Lato Regular"/>
                </a:rPr>
                <a:t>完形填空</a:t>
              </a:r>
              <a:endParaRPr lang="zh-CN" altLang="en-US" sz="2800" b="1" dirty="0">
                <a:solidFill>
                  <a:srgbClr val="00B0F0"/>
                </a:solidFill>
                <a:latin typeface="微软雅黑" panose="020B0503020204020204" pitchFamily="34" charset="-122"/>
                <a:ea typeface="微软雅黑" panose="020B0503020204020204" pitchFamily="34" charset="-122"/>
                <a:cs typeface="Lato Regular"/>
              </a:endParaRPr>
            </a:p>
          </p:txBody>
        </p:sp>
      </p:grpSp>
      <p:grpSp>
        <p:nvGrpSpPr>
          <p:cNvPr id="45" name="组合 44"/>
          <p:cNvGrpSpPr/>
          <p:nvPr/>
        </p:nvGrpSpPr>
        <p:grpSpPr>
          <a:xfrm>
            <a:off x="7016750" y="2504440"/>
            <a:ext cx="2589530" cy="1210205"/>
            <a:chOff x="1128687" y="3045991"/>
            <a:chExt cx="1985645" cy="1600199"/>
          </a:xfrm>
        </p:grpSpPr>
        <p:sp>
          <p:nvSpPr>
            <p:cNvPr id="46" name="Oval 2"/>
            <p:cNvSpPr/>
            <p:nvPr/>
          </p:nvSpPr>
          <p:spPr>
            <a:xfrm>
              <a:off x="1896554" y="3045991"/>
              <a:ext cx="467927" cy="725442"/>
            </a:xfrm>
            <a:prstGeom prst="ellipse">
              <a:avLst/>
            </a:prstGeom>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Freeform 154"/>
            <p:cNvSpPr>
              <a:spLocks noChangeArrowheads="1"/>
            </p:cNvSpPr>
            <p:nvPr/>
          </p:nvSpPr>
          <p:spPr bwMode="auto">
            <a:xfrm>
              <a:off x="2043116" y="3219795"/>
              <a:ext cx="187950" cy="378674"/>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lstStyle/>
            <a:p>
              <a:endParaRPr lang="en-US"/>
            </a:p>
          </p:txBody>
        </p:sp>
        <p:sp>
          <p:nvSpPr>
            <p:cNvPr id="49" name="TextBox 9"/>
            <p:cNvSpPr txBox="1"/>
            <p:nvPr/>
          </p:nvSpPr>
          <p:spPr>
            <a:xfrm flipH="1">
              <a:off x="1288976" y="4353998"/>
              <a:ext cx="1665060" cy="292192"/>
            </a:xfrm>
            <a:prstGeom prst="rect">
              <a:avLst/>
            </a:prstGeom>
            <a:noFill/>
          </p:spPr>
          <p:txBody>
            <a:bodyPr wrap="square" lIns="0" tIns="0" rIns="0" bIns="0" rtlCol="0">
              <a:spAutoFit/>
            </a:bodyPr>
            <a:lstStyle/>
            <a:p>
              <a:pPr algn="ctr">
                <a:lnSpc>
                  <a:spcPct val="120000"/>
                </a:lnSpc>
              </a:pPr>
              <a:r>
                <a:rPr lang="en-US" sz="1200" dirty="0">
                  <a:solidFill>
                    <a:schemeClr val="bg1">
                      <a:lumMod val="50000"/>
                    </a:schemeClr>
                  </a:solidFill>
                </a:rPr>
                <a:t>.</a:t>
              </a:r>
              <a:endParaRPr lang="en-US" sz="1200" dirty="0">
                <a:solidFill>
                  <a:schemeClr val="bg1">
                    <a:lumMod val="50000"/>
                  </a:schemeClr>
                </a:solidFill>
                <a:cs typeface="Lato Light"/>
              </a:endParaRPr>
            </a:p>
          </p:txBody>
        </p:sp>
        <p:sp>
          <p:nvSpPr>
            <p:cNvPr id="48" name="TextBox 8">
              <a:hlinkClick r:id="rId7" action="ppaction://hlinksldjump"/>
            </p:cNvPr>
            <p:cNvSpPr txBox="1"/>
            <p:nvPr/>
          </p:nvSpPr>
          <p:spPr>
            <a:xfrm flipH="1">
              <a:off x="1128687" y="4035985"/>
              <a:ext cx="1985645" cy="569270"/>
            </a:xfrm>
            <a:prstGeom prst="rect">
              <a:avLst/>
            </a:prstGeom>
            <a:noFill/>
          </p:spPr>
          <p:txBody>
            <a:bodyPr wrap="square" lIns="0" tIns="0" rIns="0" bIns="0" rtlCol="0">
              <a:spAutoFit/>
            </a:bodyPr>
            <a:lstStyle/>
            <a:p>
              <a:pPr algn="ctr"/>
              <a:r>
                <a:rPr lang="en-US" altLang="zh-CN" sz="2800" b="1" dirty="0">
                  <a:solidFill>
                    <a:srgbClr val="00B0F0"/>
                  </a:solidFill>
                  <a:latin typeface="微软雅黑" panose="020B0503020204020204" pitchFamily="34" charset="-122"/>
                  <a:ea typeface="微软雅黑" panose="020B0503020204020204" pitchFamily="34" charset="-122"/>
                  <a:cs typeface="Lato Regular"/>
                </a:rPr>
                <a:t>Ⅴ. </a:t>
              </a:r>
              <a:r>
                <a:rPr lang="zh-CN" altLang="en-US" sz="2800" b="1" dirty="0">
                  <a:solidFill>
                    <a:srgbClr val="00B0F0"/>
                  </a:solidFill>
                  <a:latin typeface="微软雅黑" panose="020B0503020204020204" pitchFamily="34" charset="-122"/>
                  <a:ea typeface="微软雅黑" panose="020B0503020204020204" pitchFamily="34" charset="-122"/>
                  <a:cs typeface="Lato Regular"/>
                </a:rPr>
                <a:t>语法填空</a:t>
              </a:r>
              <a:endParaRPr lang="zh-CN" altLang="en-US" sz="2800" b="1" dirty="0">
                <a:solidFill>
                  <a:srgbClr val="00B0F0"/>
                </a:solidFill>
                <a:latin typeface="微软雅黑" panose="020B0503020204020204" pitchFamily="34" charset="-122"/>
                <a:ea typeface="微软雅黑" panose="020B0503020204020204" pitchFamily="34" charset="-122"/>
                <a:cs typeface="Lato Regular"/>
              </a:endParaRPr>
            </a:p>
          </p:txBody>
        </p:sp>
      </p:grpSp>
      <p:grpSp>
        <p:nvGrpSpPr>
          <p:cNvPr id="50" name="组合 49"/>
          <p:cNvGrpSpPr/>
          <p:nvPr/>
        </p:nvGrpSpPr>
        <p:grpSpPr>
          <a:xfrm>
            <a:off x="4441190" y="2487930"/>
            <a:ext cx="2390775" cy="1211580"/>
            <a:chOff x="690029" y="3235990"/>
            <a:chExt cx="2862963" cy="1317358"/>
          </a:xfrm>
        </p:grpSpPr>
        <p:sp>
          <p:nvSpPr>
            <p:cNvPr id="51" name="Oval 2"/>
            <p:cNvSpPr/>
            <p:nvPr/>
          </p:nvSpPr>
          <p:spPr>
            <a:xfrm>
              <a:off x="1759173" y="3235990"/>
              <a:ext cx="725436" cy="583421"/>
            </a:xfrm>
            <a:prstGeom prst="ellipse">
              <a:avLst/>
            </a:prstGeom>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Freeform 154"/>
            <p:cNvSpPr>
              <a:spLocks noChangeArrowheads="1"/>
            </p:cNvSpPr>
            <p:nvPr/>
          </p:nvSpPr>
          <p:spPr bwMode="auto">
            <a:xfrm>
              <a:off x="1985777" y="3372697"/>
              <a:ext cx="279072" cy="304484"/>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lstStyle/>
            <a:p>
              <a:endParaRPr lang="en-US"/>
            </a:p>
          </p:txBody>
        </p:sp>
        <p:sp>
          <p:nvSpPr>
            <p:cNvPr id="54" name="TextBox 9"/>
            <p:cNvSpPr txBox="1"/>
            <p:nvPr/>
          </p:nvSpPr>
          <p:spPr>
            <a:xfrm flipH="1">
              <a:off x="1288976" y="4353998"/>
              <a:ext cx="1665060" cy="199350"/>
            </a:xfrm>
            <a:prstGeom prst="rect">
              <a:avLst/>
            </a:prstGeom>
            <a:noFill/>
          </p:spPr>
          <p:txBody>
            <a:bodyPr wrap="square" lIns="0" tIns="0" rIns="0" bIns="0" rtlCol="0">
              <a:spAutoFit/>
            </a:bodyPr>
            <a:lstStyle/>
            <a:p>
              <a:pPr algn="ctr">
                <a:lnSpc>
                  <a:spcPct val="120000"/>
                </a:lnSpc>
              </a:pPr>
              <a:endParaRPr lang="en-US" sz="1200" dirty="0">
                <a:solidFill>
                  <a:schemeClr val="bg1">
                    <a:lumMod val="50000"/>
                  </a:schemeClr>
                </a:solidFill>
                <a:cs typeface="Lato Light"/>
              </a:endParaRPr>
            </a:p>
          </p:txBody>
        </p:sp>
        <p:sp>
          <p:nvSpPr>
            <p:cNvPr id="53" name="TextBox 8">
              <a:hlinkClick r:id="rId8" action="ppaction://hlinksldjump"/>
            </p:cNvPr>
            <p:cNvSpPr txBox="1"/>
            <p:nvPr/>
          </p:nvSpPr>
          <p:spPr>
            <a:xfrm flipH="1">
              <a:off x="690029" y="4035985"/>
              <a:ext cx="2862963" cy="468118"/>
            </a:xfrm>
            <a:prstGeom prst="rect">
              <a:avLst/>
            </a:prstGeom>
            <a:noFill/>
          </p:spPr>
          <p:txBody>
            <a:bodyPr wrap="square" lIns="0" tIns="0" rIns="0" bIns="0" rtlCol="0">
              <a:spAutoFit/>
            </a:bodyPr>
            <a:lstStyle/>
            <a:p>
              <a:pPr algn="ctr"/>
              <a:r>
                <a:rPr lang="en-US" altLang="zh-CN" sz="2800" b="1" dirty="0">
                  <a:solidFill>
                    <a:srgbClr val="00B0F0"/>
                  </a:solidFill>
                  <a:latin typeface="微软雅黑" panose="020B0503020204020204" pitchFamily="34" charset="-122"/>
                  <a:ea typeface="微软雅黑" panose="020B0503020204020204" pitchFamily="34" charset="-122"/>
                  <a:cs typeface="Lato Regular"/>
                </a:rPr>
                <a:t>Ⅳ. </a:t>
              </a:r>
              <a:r>
                <a:rPr lang="zh-CN" altLang="en-US" sz="2800" b="1" dirty="0">
                  <a:solidFill>
                    <a:srgbClr val="00B0F0"/>
                  </a:solidFill>
                  <a:latin typeface="微软雅黑" panose="020B0503020204020204" pitchFamily="34" charset="-122"/>
                  <a:ea typeface="微软雅黑" panose="020B0503020204020204" pitchFamily="34" charset="-122"/>
                  <a:cs typeface="Lato Regular"/>
                </a:rPr>
                <a:t>阅读理解</a:t>
              </a:r>
              <a:endParaRPr lang="zh-CN" altLang="en-US" sz="2800" b="1" dirty="0">
                <a:solidFill>
                  <a:srgbClr val="00B0F0"/>
                </a:solidFill>
                <a:latin typeface="微软雅黑" panose="020B0503020204020204" pitchFamily="34" charset="-122"/>
                <a:ea typeface="微软雅黑" panose="020B0503020204020204" pitchFamily="34" charset="-122"/>
                <a:cs typeface="Lato Regular"/>
              </a:endParaRPr>
            </a:p>
          </p:txBody>
        </p:sp>
      </p:grpSp>
      <p:grpSp>
        <p:nvGrpSpPr>
          <p:cNvPr id="56" name="组合 55"/>
          <p:cNvGrpSpPr/>
          <p:nvPr/>
        </p:nvGrpSpPr>
        <p:grpSpPr>
          <a:xfrm>
            <a:off x="9892703" y="2488184"/>
            <a:ext cx="1985645" cy="1353261"/>
            <a:chOff x="1128688" y="3221717"/>
            <a:chExt cx="1985645" cy="1353261"/>
          </a:xfrm>
        </p:grpSpPr>
        <p:sp>
          <p:nvSpPr>
            <p:cNvPr id="59" name="TextBox 8">
              <a:hlinkClick r:id="rId9" action="ppaction://hlinksldjump"/>
            </p:cNvPr>
            <p:cNvSpPr txBox="1"/>
            <p:nvPr/>
          </p:nvSpPr>
          <p:spPr>
            <a:xfrm flipH="1">
              <a:off x="1128688" y="3969945"/>
              <a:ext cx="1985645" cy="430530"/>
            </a:xfrm>
            <a:prstGeom prst="rect">
              <a:avLst/>
            </a:prstGeom>
            <a:noFill/>
          </p:spPr>
          <p:txBody>
            <a:bodyPr wrap="square" lIns="0" tIns="0" rIns="0" bIns="0" rtlCol="0">
              <a:spAutoFit/>
            </a:bodyPr>
            <a:lstStyle/>
            <a:p>
              <a:pPr algn="ctr"/>
              <a:r>
                <a:rPr lang="en-US" altLang="zh-CN" sz="2800" b="1" dirty="0">
                  <a:solidFill>
                    <a:srgbClr val="00B0F0"/>
                  </a:solidFill>
                  <a:latin typeface="微软雅黑" panose="020B0503020204020204" pitchFamily="34" charset="-122"/>
                  <a:ea typeface="微软雅黑" panose="020B0503020204020204" pitchFamily="34" charset="-122"/>
                  <a:cs typeface="Lato Regular"/>
                </a:rPr>
                <a:t>Ⅵ. </a:t>
              </a:r>
              <a:r>
                <a:rPr lang="zh-CN" altLang="en-US" sz="2800" b="1" dirty="0">
                  <a:solidFill>
                    <a:srgbClr val="00B0F0"/>
                  </a:solidFill>
                  <a:latin typeface="微软雅黑" panose="020B0503020204020204" pitchFamily="34" charset="-122"/>
                  <a:ea typeface="微软雅黑" panose="020B0503020204020204" pitchFamily="34" charset="-122"/>
                  <a:cs typeface="Lato Regular"/>
                </a:rPr>
                <a:t>完成句子</a:t>
              </a:r>
              <a:endParaRPr lang="zh-CN" altLang="en-US" sz="2800" b="1" dirty="0">
                <a:solidFill>
                  <a:srgbClr val="00B0F0"/>
                </a:solidFill>
                <a:latin typeface="微软雅黑" panose="020B0503020204020204" pitchFamily="34" charset="-122"/>
                <a:ea typeface="微软雅黑" panose="020B0503020204020204" pitchFamily="34" charset="-122"/>
                <a:cs typeface="Lato Regular"/>
              </a:endParaRPr>
            </a:p>
          </p:txBody>
        </p:sp>
        <p:sp>
          <p:nvSpPr>
            <p:cNvPr id="57" name="Oval 2"/>
            <p:cNvSpPr/>
            <p:nvPr/>
          </p:nvSpPr>
          <p:spPr>
            <a:xfrm>
              <a:off x="1919898" y="3221717"/>
              <a:ext cx="569595" cy="566420"/>
            </a:xfrm>
            <a:prstGeom prst="ellipse">
              <a:avLst/>
            </a:prstGeom>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Freeform 154"/>
            <p:cNvSpPr>
              <a:spLocks noChangeArrowheads="1"/>
            </p:cNvSpPr>
            <p:nvPr/>
          </p:nvSpPr>
          <p:spPr bwMode="auto">
            <a:xfrm>
              <a:off x="2095158" y="3367132"/>
              <a:ext cx="219075" cy="296545"/>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lstStyle/>
            <a:p>
              <a:endParaRPr lang="en-US"/>
            </a:p>
          </p:txBody>
        </p:sp>
        <p:sp>
          <p:nvSpPr>
            <p:cNvPr id="60" name="TextBox 9"/>
            <p:cNvSpPr txBox="1"/>
            <p:nvPr/>
          </p:nvSpPr>
          <p:spPr>
            <a:xfrm flipH="1">
              <a:off x="1288976" y="4353998"/>
              <a:ext cx="1665060" cy="220980"/>
            </a:xfrm>
            <a:prstGeom prst="rect">
              <a:avLst/>
            </a:prstGeom>
            <a:noFill/>
          </p:spPr>
          <p:txBody>
            <a:bodyPr wrap="square" lIns="0" tIns="0" rIns="0" bIns="0" rtlCol="0">
              <a:spAutoFit/>
            </a:bodyPr>
            <a:lstStyle/>
            <a:p>
              <a:pPr algn="ctr">
                <a:lnSpc>
                  <a:spcPct val="120000"/>
                </a:lnSpc>
              </a:pPr>
              <a:r>
                <a:rPr lang="en-US" sz="1200" dirty="0">
                  <a:solidFill>
                    <a:schemeClr val="bg1">
                      <a:lumMod val="50000"/>
                    </a:schemeClr>
                  </a:solidFill>
                </a:rPr>
                <a:t>.</a:t>
              </a:r>
              <a:endParaRPr lang="en-US" sz="1200" dirty="0">
                <a:solidFill>
                  <a:schemeClr val="bg1">
                    <a:lumMod val="50000"/>
                  </a:schemeClr>
                </a:solidFill>
                <a:cs typeface="Lato Light"/>
              </a:endParaRPr>
            </a:p>
          </p:txBody>
        </p:sp>
      </p:grpSp>
      <p:grpSp>
        <p:nvGrpSpPr>
          <p:cNvPr id="61" name="组合 60"/>
          <p:cNvGrpSpPr/>
          <p:nvPr/>
        </p:nvGrpSpPr>
        <p:grpSpPr>
          <a:xfrm>
            <a:off x="4618355" y="4302760"/>
            <a:ext cx="1986915" cy="1441071"/>
            <a:chOff x="963732" y="3066142"/>
            <a:chExt cx="2150600" cy="1521110"/>
          </a:xfrm>
        </p:grpSpPr>
        <p:sp>
          <p:nvSpPr>
            <p:cNvPr id="62" name="Oval 2"/>
            <p:cNvSpPr/>
            <p:nvPr/>
          </p:nvSpPr>
          <p:spPr>
            <a:xfrm>
              <a:off x="1763763" y="3066142"/>
              <a:ext cx="650885" cy="619328"/>
            </a:xfrm>
            <a:prstGeom prst="ellipse">
              <a:avLst/>
            </a:prstGeom>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Freeform 154"/>
            <p:cNvSpPr>
              <a:spLocks noChangeArrowheads="1"/>
            </p:cNvSpPr>
            <p:nvPr/>
          </p:nvSpPr>
          <p:spPr bwMode="auto">
            <a:xfrm>
              <a:off x="1986452" y="3199526"/>
              <a:ext cx="276987" cy="349880"/>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lstStyle/>
            <a:p>
              <a:endParaRPr lang="en-US"/>
            </a:p>
          </p:txBody>
        </p:sp>
        <p:sp>
          <p:nvSpPr>
            <p:cNvPr id="65" name="TextBox 9"/>
            <p:cNvSpPr txBox="1"/>
            <p:nvPr/>
          </p:nvSpPr>
          <p:spPr>
            <a:xfrm flipH="1">
              <a:off x="1288976" y="4353998"/>
              <a:ext cx="1665060" cy="233254"/>
            </a:xfrm>
            <a:prstGeom prst="rect">
              <a:avLst/>
            </a:prstGeom>
            <a:noFill/>
          </p:spPr>
          <p:txBody>
            <a:bodyPr wrap="square" lIns="0" tIns="0" rIns="0" bIns="0" rtlCol="0">
              <a:spAutoFit/>
            </a:bodyPr>
            <a:lstStyle/>
            <a:p>
              <a:pPr algn="ctr">
                <a:lnSpc>
                  <a:spcPct val="120000"/>
                </a:lnSpc>
              </a:pPr>
              <a:r>
                <a:rPr lang="en-US" sz="1200" dirty="0">
                  <a:solidFill>
                    <a:schemeClr val="bg1">
                      <a:lumMod val="50000"/>
                    </a:schemeClr>
                  </a:solidFill>
                </a:rPr>
                <a:t>.</a:t>
              </a:r>
              <a:endParaRPr lang="en-US" sz="1200" dirty="0">
                <a:solidFill>
                  <a:schemeClr val="bg1">
                    <a:lumMod val="50000"/>
                  </a:schemeClr>
                </a:solidFill>
                <a:cs typeface="Lato Light"/>
              </a:endParaRPr>
            </a:p>
          </p:txBody>
        </p:sp>
        <p:sp>
          <p:nvSpPr>
            <p:cNvPr id="64" name="TextBox 8">
              <a:hlinkClick r:id="rId10" action="ppaction://hlinksldjump"/>
            </p:cNvPr>
            <p:cNvSpPr txBox="1"/>
            <p:nvPr/>
          </p:nvSpPr>
          <p:spPr>
            <a:xfrm flipH="1">
              <a:off x="963732" y="3914032"/>
              <a:ext cx="2150600" cy="454442"/>
            </a:xfrm>
            <a:prstGeom prst="rect">
              <a:avLst/>
            </a:prstGeom>
            <a:noFill/>
          </p:spPr>
          <p:txBody>
            <a:bodyPr wrap="square" lIns="0" tIns="0" rIns="0" bIns="0" rtlCol="0">
              <a:spAutoFit/>
            </a:bodyPr>
            <a:lstStyle/>
            <a:p>
              <a:pPr algn="ctr"/>
              <a:r>
                <a:rPr lang="en-US" altLang="zh-CN" sz="2800" b="1" dirty="0">
                  <a:solidFill>
                    <a:srgbClr val="00B0F0"/>
                  </a:solidFill>
                  <a:latin typeface="微软雅黑" panose="020B0503020204020204" pitchFamily="34" charset="-122"/>
                  <a:ea typeface="微软雅黑" panose="020B0503020204020204" pitchFamily="34" charset="-122"/>
                  <a:cs typeface="Lato Regular"/>
                </a:rPr>
                <a:t>Ⅶ. </a:t>
              </a:r>
              <a:r>
                <a:rPr lang="zh-CN" altLang="en-US" sz="2800" b="1" dirty="0">
                  <a:solidFill>
                    <a:srgbClr val="00B0F0"/>
                  </a:solidFill>
                  <a:latin typeface="微软雅黑" panose="020B0503020204020204" pitchFamily="34" charset="-122"/>
                  <a:ea typeface="微软雅黑" panose="020B0503020204020204" pitchFamily="34" charset="-122"/>
                  <a:cs typeface="Lato Regular"/>
                </a:rPr>
                <a:t>应用写作</a:t>
              </a:r>
              <a:endParaRPr lang="zh-CN" altLang="en-US" sz="2800" b="1" dirty="0">
                <a:solidFill>
                  <a:srgbClr val="00B0F0"/>
                </a:solidFill>
                <a:latin typeface="微软雅黑" panose="020B0503020204020204" pitchFamily="34" charset="-122"/>
                <a:ea typeface="微软雅黑" panose="020B0503020204020204" pitchFamily="34" charset="-122"/>
                <a:cs typeface="Lato Regular"/>
              </a:endParaRPr>
            </a:p>
          </p:txBody>
        </p:sp>
      </p:grpSp>
      <p:grpSp>
        <p:nvGrpSpPr>
          <p:cNvPr id="55" name="组合 54"/>
          <p:cNvGrpSpPr/>
          <p:nvPr/>
        </p:nvGrpSpPr>
        <p:grpSpPr>
          <a:xfrm>
            <a:off x="6825051" y="4286233"/>
            <a:ext cx="2948940" cy="1473208"/>
            <a:chOff x="-181865" y="2878432"/>
            <a:chExt cx="3507670" cy="1735958"/>
          </a:xfrm>
        </p:grpSpPr>
        <p:sp>
          <p:nvSpPr>
            <p:cNvPr id="66" name="Oval 2"/>
            <p:cNvSpPr/>
            <p:nvPr/>
          </p:nvSpPr>
          <p:spPr>
            <a:xfrm>
              <a:off x="1094613" y="2878432"/>
              <a:ext cx="726610" cy="716827"/>
            </a:xfrm>
            <a:prstGeom prst="ellipse">
              <a:avLst/>
            </a:prstGeom>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7" name="Freeform 154"/>
            <p:cNvSpPr>
              <a:spLocks noChangeArrowheads="1"/>
            </p:cNvSpPr>
            <p:nvPr/>
          </p:nvSpPr>
          <p:spPr bwMode="auto">
            <a:xfrm>
              <a:off x="1288728" y="3065496"/>
              <a:ext cx="326295" cy="390588"/>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lstStyle/>
            <a:p>
              <a:endParaRPr lang="en-US"/>
            </a:p>
          </p:txBody>
        </p:sp>
        <p:sp>
          <p:nvSpPr>
            <p:cNvPr id="68" name="TextBox 9"/>
            <p:cNvSpPr txBox="1"/>
            <p:nvPr/>
          </p:nvSpPr>
          <p:spPr>
            <a:xfrm flipH="1">
              <a:off x="1288976" y="4353998"/>
              <a:ext cx="1665060" cy="260392"/>
            </a:xfrm>
            <a:prstGeom prst="rect">
              <a:avLst/>
            </a:prstGeom>
            <a:noFill/>
          </p:spPr>
          <p:txBody>
            <a:bodyPr wrap="square" lIns="0" tIns="0" rIns="0" bIns="0" rtlCol="0">
              <a:spAutoFit/>
            </a:bodyPr>
            <a:lstStyle/>
            <a:p>
              <a:pPr algn="ctr">
                <a:lnSpc>
                  <a:spcPct val="120000"/>
                </a:lnSpc>
              </a:pPr>
              <a:r>
                <a:rPr lang="en-US" sz="1200" dirty="0">
                  <a:solidFill>
                    <a:schemeClr val="bg1">
                      <a:lumMod val="50000"/>
                    </a:schemeClr>
                  </a:solidFill>
                </a:rPr>
                <a:t>.</a:t>
              </a:r>
              <a:endParaRPr lang="en-US" sz="1200" dirty="0">
                <a:solidFill>
                  <a:schemeClr val="bg1">
                    <a:lumMod val="50000"/>
                  </a:schemeClr>
                </a:solidFill>
                <a:cs typeface="Lato Light"/>
              </a:endParaRPr>
            </a:p>
          </p:txBody>
        </p:sp>
        <p:sp>
          <p:nvSpPr>
            <p:cNvPr id="69" name="TextBox 8">
              <a:hlinkClick r:id="rId11" action="ppaction://hlinksldjump"/>
            </p:cNvPr>
            <p:cNvSpPr txBox="1"/>
            <p:nvPr/>
          </p:nvSpPr>
          <p:spPr>
            <a:xfrm flipH="1">
              <a:off x="-181865" y="3845924"/>
              <a:ext cx="3507670" cy="507316"/>
            </a:xfrm>
            <a:prstGeom prst="rect">
              <a:avLst/>
            </a:prstGeom>
            <a:noFill/>
          </p:spPr>
          <p:txBody>
            <a:bodyPr wrap="square" lIns="0" tIns="0" rIns="0" bIns="0" rtlCol="0">
              <a:spAutoFit/>
            </a:bodyPr>
            <a:lstStyle/>
            <a:p>
              <a:pPr algn="ctr"/>
              <a:r>
                <a:rPr sz="2800" b="1" dirty="0">
                  <a:solidFill>
                    <a:srgbClr val="00B0F0"/>
                  </a:solidFill>
                  <a:latin typeface="微软雅黑" panose="020B0503020204020204" pitchFamily="34" charset="-122"/>
                  <a:ea typeface="微软雅黑" panose="020B0503020204020204" pitchFamily="34" charset="-122"/>
                  <a:cs typeface="Lato Regular"/>
                </a:rPr>
                <a:t>附加题：语法</a:t>
              </a:r>
              <a:endParaRPr sz="2800" b="1" dirty="0">
                <a:solidFill>
                  <a:srgbClr val="00B0F0"/>
                </a:solidFill>
                <a:latin typeface="微软雅黑" panose="020B0503020204020204" pitchFamily="34" charset="-122"/>
                <a:ea typeface="微软雅黑" panose="020B0503020204020204" pitchFamily="34" charset="-122"/>
                <a:cs typeface="Lato Regular"/>
              </a:endParaRPr>
            </a:p>
          </p:txBody>
        </p:sp>
      </p:grpSp>
      <p:grpSp>
        <p:nvGrpSpPr>
          <p:cNvPr id="6" name="组合 5"/>
          <p:cNvGrpSpPr/>
          <p:nvPr/>
        </p:nvGrpSpPr>
        <p:grpSpPr>
          <a:xfrm>
            <a:off x="10107930" y="4302760"/>
            <a:ext cx="1978025" cy="1439260"/>
            <a:chOff x="305007" y="2920280"/>
            <a:chExt cx="2649029" cy="1693776"/>
          </a:xfrm>
        </p:grpSpPr>
        <p:sp>
          <p:nvSpPr>
            <p:cNvPr id="7" name="Oval 2"/>
            <p:cNvSpPr/>
            <p:nvPr>
              <p:custDataLst>
                <p:tags r:id="rId12"/>
              </p:custDataLst>
            </p:nvPr>
          </p:nvSpPr>
          <p:spPr>
            <a:xfrm>
              <a:off x="1076329" y="2920280"/>
              <a:ext cx="762818" cy="598581"/>
            </a:xfrm>
            <a:prstGeom prst="ellipse">
              <a:avLst/>
            </a:prstGeom>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Freeform 154"/>
            <p:cNvSpPr>
              <a:spLocks noChangeArrowheads="1"/>
            </p:cNvSpPr>
            <p:nvPr>
              <p:custDataLst>
                <p:tags r:id="rId13"/>
              </p:custDataLst>
            </p:nvPr>
          </p:nvSpPr>
          <p:spPr bwMode="auto">
            <a:xfrm>
              <a:off x="1310839" y="3031121"/>
              <a:ext cx="326295" cy="390588"/>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lstStyle/>
            <a:p>
              <a:endParaRPr lang="en-US"/>
            </a:p>
          </p:txBody>
        </p:sp>
        <p:sp>
          <p:nvSpPr>
            <p:cNvPr id="10" name="TextBox 9"/>
            <p:cNvSpPr txBox="1"/>
            <p:nvPr>
              <p:custDataLst>
                <p:tags r:id="rId14"/>
              </p:custDataLst>
            </p:nvPr>
          </p:nvSpPr>
          <p:spPr>
            <a:xfrm flipH="1">
              <a:off x="1288976" y="4353998"/>
              <a:ext cx="1665060" cy="260058"/>
            </a:xfrm>
            <a:prstGeom prst="rect">
              <a:avLst/>
            </a:prstGeom>
            <a:noFill/>
          </p:spPr>
          <p:txBody>
            <a:bodyPr wrap="square" lIns="0" tIns="0" rIns="0" bIns="0" rtlCol="0">
              <a:spAutoFit/>
            </a:bodyPr>
            <a:lstStyle/>
            <a:p>
              <a:pPr algn="ctr">
                <a:lnSpc>
                  <a:spcPct val="120000"/>
                </a:lnSpc>
              </a:pPr>
              <a:r>
                <a:rPr lang="en-US" sz="1200" dirty="0">
                  <a:solidFill>
                    <a:schemeClr val="bg1">
                      <a:lumMod val="50000"/>
                    </a:schemeClr>
                  </a:solidFill>
                </a:rPr>
                <a:t>.</a:t>
              </a:r>
              <a:endParaRPr lang="en-US" sz="1200" dirty="0">
                <a:solidFill>
                  <a:schemeClr val="bg1">
                    <a:lumMod val="50000"/>
                  </a:schemeClr>
                </a:solidFill>
                <a:cs typeface="Lato Light"/>
              </a:endParaRPr>
            </a:p>
          </p:txBody>
        </p:sp>
        <p:sp>
          <p:nvSpPr>
            <p:cNvPr id="11" name="TextBox 8">
              <a:hlinkClick r:id="rId15" action="ppaction://hlinksldjump"/>
            </p:cNvPr>
            <p:cNvSpPr txBox="1"/>
            <p:nvPr>
              <p:custDataLst>
                <p:tags r:id="rId16"/>
              </p:custDataLst>
            </p:nvPr>
          </p:nvSpPr>
          <p:spPr>
            <a:xfrm flipH="1">
              <a:off x="305007" y="3845924"/>
              <a:ext cx="2353553" cy="506664"/>
            </a:xfrm>
            <a:prstGeom prst="rect">
              <a:avLst/>
            </a:prstGeom>
            <a:noFill/>
          </p:spPr>
          <p:txBody>
            <a:bodyPr wrap="square" lIns="0" tIns="0" rIns="0" bIns="0" rtlCol="0">
              <a:spAutoFit/>
            </a:bodyPr>
            <a:lstStyle/>
            <a:p>
              <a:pPr algn="ctr"/>
              <a:r>
                <a:rPr sz="2800" b="1" dirty="0">
                  <a:solidFill>
                    <a:srgbClr val="00B0F0"/>
                  </a:solidFill>
                  <a:latin typeface="微软雅黑" panose="020B0503020204020204" pitchFamily="34" charset="-122"/>
                  <a:ea typeface="微软雅黑" panose="020B0503020204020204" pitchFamily="34" charset="-122"/>
                  <a:cs typeface="Lato Regular"/>
                </a:rPr>
                <a:t>知识回顾</a:t>
              </a:r>
              <a:endParaRPr sz="2800" b="1" dirty="0">
                <a:solidFill>
                  <a:srgbClr val="00B0F0"/>
                </a:solidFill>
                <a:latin typeface="微软雅黑" panose="020B0503020204020204" pitchFamily="34" charset="-122"/>
                <a:ea typeface="微软雅黑" panose="020B0503020204020204" pitchFamily="34" charset="-122"/>
                <a:cs typeface="Lato Regular"/>
              </a:endParaRPr>
            </a:p>
          </p:txBody>
        </p:sp>
      </p:gr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childTnLst>
                          </p:cTn>
                        </p:par>
                        <p:par>
                          <p:cTn id="11" fill="hold">
                            <p:stCondLst>
                              <p:cond delay="1000"/>
                            </p:stCondLst>
                            <p:childTnLst>
                              <p:par>
                                <p:cTn id="12" presetID="10" presetClass="entr" presetSubtype="0" fill="hold" nodeType="after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500"/>
                                        <p:tgtEl>
                                          <p:spTgt spid="5"/>
                                        </p:tgtEl>
                                      </p:cBhvr>
                                    </p:animEffect>
                                  </p:childTnLst>
                                </p:cTn>
                              </p:par>
                            </p:childTnLst>
                          </p:cTn>
                        </p:par>
                        <p:par>
                          <p:cTn id="15" fill="hold">
                            <p:stCondLst>
                              <p:cond delay="1500"/>
                            </p:stCondLst>
                            <p:childTnLst>
                              <p:par>
                                <p:cTn id="16" presetID="42" presetClass="entr" presetSubtype="0" fill="hold" nodeType="afterEffect">
                                  <p:stCondLst>
                                    <p:cond delay="0"/>
                                  </p:stCondLst>
                                  <p:childTnLst>
                                    <p:set>
                                      <p:cBhvr>
                                        <p:cTn id="17" dur="1" fill="hold">
                                          <p:stCondLst>
                                            <p:cond delay="0"/>
                                          </p:stCondLst>
                                        </p:cTn>
                                        <p:tgtEl>
                                          <p:spTgt spid="24"/>
                                        </p:tgtEl>
                                        <p:attrNameLst>
                                          <p:attrName>style.visibility</p:attrName>
                                        </p:attrNameLst>
                                      </p:cBhvr>
                                      <p:to>
                                        <p:strVal val="visible"/>
                                      </p:to>
                                    </p:set>
                                    <p:animEffect transition="in" filter="fade">
                                      <p:cBhvr>
                                        <p:cTn id="18" dur="500"/>
                                        <p:tgtEl>
                                          <p:spTgt spid="24"/>
                                        </p:tgtEl>
                                      </p:cBhvr>
                                    </p:animEffect>
                                    <p:anim calcmode="lin" valueType="num">
                                      <p:cBhvr>
                                        <p:cTn id="19" dur="500" fill="hold"/>
                                        <p:tgtEl>
                                          <p:spTgt spid="24"/>
                                        </p:tgtEl>
                                        <p:attrNameLst>
                                          <p:attrName>ppt_x</p:attrName>
                                        </p:attrNameLst>
                                      </p:cBhvr>
                                      <p:tavLst>
                                        <p:tav tm="0">
                                          <p:val>
                                            <p:strVal val="#ppt_x"/>
                                          </p:val>
                                        </p:tav>
                                        <p:tav tm="100000">
                                          <p:val>
                                            <p:strVal val="#ppt_x"/>
                                          </p:val>
                                        </p:tav>
                                      </p:tavLst>
                                    </p:anim>
                                    <p:anim calcmode="lin" valueType="num">
                                      <p:cBhvr>
                                        <p:cTn id="20" dur="500" fill="hold"/>
                                        <p:tgtEl>
                                          <p:spTgt spid="24"/>
                                        </p:tgtEl>
                                        <p:attrNameLst>
                                          <p:attrName>ppt_y</p:attrName>
                                        </p:attrNameLst>
                                      </p:cBhvr>
                                      <p:tavLst>
                                        <p:tav tm="0">
                                          <p:val>
                                            <p:strVal val="#ppt_y+.1"/>
                                          </p:val>
                                        </p:tav>
                                        <p:tav tm="100000">
                                          <p:val>
                                            <p:strVal val="#ppt_y"/>
                                          </p:val>
                                        </p:tav>
                                      </p:tavLst>
                                    </p:anim>
                                  </p:childTnLst>
                                </p:cTn>
                              </p:par>
                            </p:childTnLst>
                          </p:cTn>
                        </p:par>
                        <p:par>
                          <p:cTn id="21" fill="hold">
                            <p:stCondLst>
                              <p:cond delay="2000"/>
                            </p:stCondLst>
                            <p:childTnLst>
                              <p:par>
                                <p:cTn id="22" presetID="42" presetClass="entr" presetSubtype="0" fill="hold" nodeType="afterEffect">
                                  <p:stCondLst>
                                    <p:cond delay="0"/>
                                  </p:stCondLst>
                                  <p:childTnLst>
                                    <p:set>
                                      <p:cBhvr>
                                        <p:cTn id="23" dur="1" fill="hold">
                                          <p:stCondLst>
                                            <p:cond delay="0"/>
                                          </p:stCondLst>
                                        </p:cTn>
                                        <p:tgtEl>
                                          <p:spTgt spid="35"/>
                                        </p:tgtEl>
                                        <p:attrNameLst>
                                          <p:attrName>style.visibility</p:attrName>
                                        </p:attrNameLst>
                                      </p:cBhvr>
                                      <p:to>
                                        <p:strVal val="visible"/>
                                      </p:to>
                                    </p:set>
                                    <p:animEffect transition="in" filter="fade">
                                      <p:cBhvr>
                                        <p:cTn id="24" dur="1000"/>
                                        <p:tgtEl>
                                          <p:spTgt spid="35"/>
                                        </p:tgtEl>
                                      </p:cBhvr>
                                    </p:animEffect>
                                    <p:anim calcmode="lin" valueType="num">
                                      <p:cBhvr>
                                        <p:cTn id="25" dur="1000" fill="hold"/>
                                        <p:tgtEl>
                                          <p:spTgt spid="35"/>
                                        </p:tgtEl>
                                        <p:attrNameLst>
                                          <p:attrName>ppt_x</p:attrName>
                                        </p:attrNameLst>
                                      </p:cBhvr>
                                      <p:tavLst>
                                        <p:tav tm="0">
                                          <p:val>
                                            <p:strVal val="#ppt_x"/>
                                          </p:val>
                                        </p:tav>
                                        <p:tav tm="100000">
                                          <p:val>
                                            <p:strVal val="#ppt_x"/>
                                          </p:val>
                                        </p:tav>
                                      </p:tavLst>
                                    </p:anim>
                                    <p:anim calcmode="lin" valueType="num">
                                      <p:cBhvr>
                                        <p:cTn id="26" dur="1000" fill="hold"/>
                                        <p:tgtEl>
                                          <p:spTgt spid="35"/>
                                        </p:tgtEl>
                                        <p:attrNameLst>
                                          <p:attrName>ppt_y</p:attrName>
                                        </p:attrNameLst>
                                      </p:cBhvr>
                                      <p:tavLst>
                                        <p:tav tm="0">
                                          <p:val>
                                            <p:strVal val="#ppt_y+.1"/>
                                          </p:val>
                                        </p:tav>
                                        <p:tav tm="100000">
                                          <p:val>
                                            <p:strVal val="#ppt_y"/>
                                          </p:val>
                                        </p:tav>
                                      </p:tavLst>
                                    </p:anim>
                                  </p:childTnLst>
                                </p:cTn>
                              </p:par>
                            </p:childTnLst>
                          </p:cTn>
                        </p:par>
                        <p:par>
                          <p:cTn id="27" fill="hold">
                            <p:stCondLst>
                              <p:cond delay="3000"/>
                            </p:stCondLst>
                            <p:childTnLst>
                              <p:par>
                                <p:cTn id="28" presetID="42" presetClass="entr" presetSubtype="0" fill="hold" nodeType="afterEffect">
                                  <p:stCondLst>
                                    <p:cond delay="0"/>
                                  </p:stCondLst>
                                  <p:childTnLst>
                                    <p:set>
                                      <p:cBhvr>
                                        <p:cTn id="29" dur="1" fill="hold">
                                          <p:stCondLst>
                                            <p:cond delay="0"/>
                                          </p:stCondLst>
                                        </p:cTn>
                                        <p:tgtEl>
                                          <p:spTgt spid="40"/>
                                        </p:tgtEl>
                                        <p:attrNameLst>
                                          <p:attrName>style.visibility</p:attrName>
                                        </p:attrNameLst>
                                      </p:cBhvr>
                                      <p:to>
                                        <p:strVal val="visible"/>
                                      </p:to>
                                    </p:set>
                                    <p:animEffect transition="in" filter="fade">
                                      <p:cBhvr>
                                        <p:cTn id="30" dur="1000"/>
                                        <p:tgtEl>
                                          <p:spTgt spid="40"/>
                                        </p:tgtEl>
                                      </p:cBhvr>
                                    </p:animEffect>
                                    <p:anim calcmode="lin" valueType="num">
                                      <p:cBhvr>
                                        <p:cTn id="31" dur="1000" fill="hold"/>
                                        <p:tgtEl>
                                          <p:spTgt spid="40"/>
                                        </p:tgtEl>
                                        <p:attrNameLst>
                                          <p:attrName>ppt_x</p:attrName>
                                        </p:attrNameLst>
                                      </p:cBhvr>
                                      <p:tavLst>
                                        <p:tav tm="0">
                                          <p:val>
                                            <p:strVal val="#ppt_x"/>
                                          </p:val>
                                        </p:tav>
                                        <p:tav tm="100000">
                                          <p:val>
                                            <p:strVal val="#ppt_x"/>
                                          </p:val>
                                        </p:tav>
                                      </p:tavLst>
                                    </p:anim>
                                    <p:anim calcmode="lin" valueType="num">
                                      <p:cBhvr>
                                        <p:cTn id="32" dur="1000" fill="hold"/>
                                        <p:tgtEl>
                                          <p:spTgt spid="40"/>
                                        </p:tgtEl>
                                        <p:attrNameLst>
                                          <p:attrName>ppt_y</p:attrName>
                                        </p:attrNameLst>
                                      </p:cBhvr>
                                      <p:tavLst>
                                        <p:tav tm="0">
                                          <p:val>
                                            <p:strVal val="#ppt_y+.1"/>
                                          </p:val>
                                        </p:tav>
                                        <p:tav tm="100000">
                                          <p:val>
                                            <p:strVal val="#ppt_y"/>
                                          </p:val>
                                        </p:tav>
                                      </p:tavLst>
                                    </p:anim>
                                  </p:childTnLst>
                                </p:cTn>
                              </p:par>
                            </p:childTnLst>
                          </p:cTn>
                        </p:par>
                        <p:par>
                          <p:cTn id="33" fill="hold">
                            <p:stCondLst>
                              <p:cond delay="4000"/>
                            </p:stCondLst>
                            <p:childTnLst>
                              <p:par>
                                <p:cTn id="34" presetID="42" presetClass="entr" presetSubtype="0" fill="hold" nodeType="afterEffect">
                                  <p:stCondLst>
                                    <p:cond delay="0"/>
                                  </p:stCondLst>
                                  <p:childTnLst>
                                    <p:set>
                                      <p:cBhvr>
                                        <p:cTn id="35" dur="1" fill="hold">
                                          <p:stCondLst>
                                            <p:cond delay="0"/>
                                          </p:stCondLst>
                                        </p:cTn>
                                        <p:tgtEl>
                                          <p:spTgt spid="50"/>
                                        </p:tgtEl>
                                        <p:attrNameLst>
                                          <p:attrName>style.visibility</p:attrName>
                                        </p:attrNameLst>
                                      </p:cBhvr>
                                      <p:to>
                                        <p:strVal val="visible"/>
                                      </p:to>
                                    </p:set>
                                    <p:animEffect transition="in" filter="fade">
                                      <p:cBhvr>
                                        <p:cTn id="36" dur="1000"/>
                                        <p:tgtEl>
                                          <p:spTgt spid="50"/>
                                        </p:tgtEl>
                                      </p:cBhvr>
                                    </p:animEffect>
                                    <p:anim calcmode="lin" valueType="num">
                                      <p:cBhvr>
                                        <p:cTn id="37" dur="1000" fill="hold"/>
                                        <p:tgtEl>
                                          <p:spTgt spid="50"/>
                                        </p:tgtEl>
                                        <p:attrNameLst>
                                          <p:attrName>ppt_x</p:attrName>
                                        </p:attrNameLst>
                                      </p:cBhvr>
                                      <p:tavLst>
                                        <p:tav tm="0">
                                          <p:val>
                                            <p:strVal val="#ppt_x"/>
                                          </p:val>
                                        </p:tav>
                                        <p:tav tm="100000">
                                          <p:val>
                                            <p:strVal val="#ppt_x"/>
                                          </p:val>
                                        </p:tav>
                                      </p:tavLst>
                                    </p:anim>
                                    <p:anim calcmode="lin" valueType="num">
                                      <p:cBhvr>
                                        <p:cTn id="38" dur="1000" fill="hold"/>
                                        <p:tgtEl>
                                          <p:spTgt spid="50"/>
                                        </p:tgtEl>
                                        <p:attrNameLst>
                                          <p:attrName>ppt_y</p:attrName>
                                        </p:attrNameLst>
                                      </p:cBhvr>
                                      <p:tavLst>
                                        <p:tav tm="0">
                                          <p:val>
                                            <p:strVal val="#ppt_y+.1"/>
                                          </p:val>
                                        </p:tav>
                                        <p:tav tm="100000">
                                          <p:val>
                                            <p:strVal val="#ppt_y"/>
                                          </p:val>
                                        </p:tav>
                                      </p:tavLst>
                                    </p:anim>
                                  </p:childTnLst>
                                </p:cTn>
                              </p:par>
                            </p:childTnLst>
                          </p:cTn>
                        </p:par>
                        <p:par>
                          <p:cTn id="39" fill="hold">
                            <p:stCondLst>
                              <p:cond delay="5000"/>
                            </p:stCondLst>
                            <p:childTnLst>
                              <p:par>
                                <p:cTn id="40" presetID="42" presetClass="entr" presetSubtype="0" fill="hold" nodeType="afterEffect">
                                  <p:stCondLst>
                                    <p:cond delay="0"/>
                                  </p:stCondLst>
                                  <p:childTnLst>
                                    <p:set>
                                      <p:cBhvr>
                                        <p:cTn id="41" dur="1" fill="hold">
                                          <p:stCondLst>
                                            <p:cond delay="0"/>
                                          </p:stCondLst>
                                        </p:cTn>
                                        <p:tgtEl>
                                          <p:spTgt spid="45"/>
                                        </p:tgtEl>
                                        <p:attrNameLst>
                                          <p:attrName>style.visibility</p:attrName>
                                        </p:attrNameLst>
                                      </p:cBhvr>
                                      <p:to>
                                        <p:strVal val="visible"/>
                                      </p:to>
                                    </p:set>
                                    <p:animEffect transition="in" filter="fade">
                                      <p:cBhvr>
                                        <p:cTn id="42" dur="1000"/>
                                        <p:tgtEl>
                                          <p:spTgt spid="45"/>
                                        </p:tgtEl>
                                      </p:cBhvr>
                                    </p:animEffect>
                                    <p:anim calcmode="lin" valueType="num">
                                      <p:cBhvr>
                                        <p:cTn id="43" dur="1000" fill="hold"/>
                                        <p:tgtEl>
                                          <p:spTgt spid="45"/>
                                        </p:tgtEl>
                                        <p:attrNameLst>
                                          <p:attrName>ppt_x</p:attrName>
                                        </p:attrNameLst>
                                      </p:cBhvr>
                                      <p:tavLst>
                                        <p:tav tm="0">
                                          <p:val>
                                            <p:strVal val="#ppt_x"/>
                                          </p:val>
                                        </p:tav>
                                        <p:tav tm="100000">
                                          <p:val>
                                            <p:strVal val="#ppt_x"/>
                                          </p:val>
                                        </p:tav>
                                      </p:tavLst>
                                    </p:anim>
                                    <p:anim calcmode="lin" valueType="num">
                                      <p:cBhvr>
                                        <p:cTn id="44" dur="1000" fill="hold"/>
                                        <p:tgtEl>
                                          <p:spTgt spid="45"/>
                                        </p:tgtEl>
                                        <p:attrNameLst>
                                          <p:attrName>ppt_y</p:attrName>
                                        </p:attrNameLst>
                                      </p:cBhvr>
                                      <p:tavLst>
                                        <p:tav tm="0">
                                          <p:val>
                                            <p:strVal val="#ppt_y+.1"/>
                                          </p:val>
                                        </p:tav>
                                        <p:tav tm="100000">
                                          <p:val>
                                            <p:strVal val="#ppt_y"/>
                                          </p:val>
                                        </p:tav>
                                      </p:tavLst>
                                    </p:anim>
                                  </p:childTnLst>
                                </p:cTn>
                              </p:par>
                            </p:childTnLst>
                          </p:cTn>
                        </p:par>
                        <p:par>
                          <p:cTn id="45" fill="hold">
                            <p:stCondLst>
                              <p:cond delay="6000"/>
                            </p:stCondLst>
                            <p:childTnLst>
                              <p:par>
                                <p:cTn id="46" presetID="42" presetClass="entr" presetSubtype="0" fill="hold" nodeType="afterEffect">
                                  <p:stCondLst>
                                    <p:cond delay="0"/>
                                  </p:stCondLst>
                                  <p:childTnLst>
                                    <p:set>
                                      <p:cBhvr>
                                        <p:cTn id="47" dur="1" fill="hold">
                                          <p:stCondLst>
                                            <p:cond delay="0"/>
                                          </p:stCondLst>
                                        </p:cTn>
                                        <p:tgtEl>
                                          <p:spTgt spid="56"/>
                                        </p:tgtEl>
                                        <p:attrNameLst>
                                          <p:attrName>style.visibility</p:attrName>
                                        </p:attrNameLst>
                                      </p:cBhvr>
                                      <p:to>
                                        <p:strVal val="visible"/>
                                      </p:to>
                                    </p:set>
                                    <p:animEffect transition="in" filter="fade">
                                      <p:cBhvr>
                                        <p:cTn id="48" dur="1000"/>
                                        <p:tgtEl>
                                          <p:spTgt spid="56"/>
                                        </p:tgtEl>
                                      </p:cBhvr>
                                    </p:animEffect>
                                    <p:anim calcmode="lin" valueType="num">
                                      <p:cBhvr>
                                        <p:cTn id="49" dur="1000" fill="hold"/>
                                        <p:tgtEl>
                                          <p:spTgt spid="56"/>
                                        </p:tgtEl>
                                        <p:attrNameLst>
                                          <p:attrName>ppt_x</p:attrName>
                                        </p:attrNameLst>
                                      </p:cBhvr>
                                      <p:tavLst>
                                        <p:tav tm="0">
                                          <p:val>
                                            <p:strVal val="#ppt_x"/>
                                          </p:val>
                                        </p:tav>
                                        <p:tav tm="100000">
                                          <p:val>
                                            <p:strVal val="#ppt_x"/>
                                          </p:val>
                                        </p:tav>
                                      </p:tavLst>
                                    </p:anim>
                                    <p:anim calcmode="lin" valueType="num">
                                      <p:cBhvr>
                                        <p:cTn id="50" dur="1000" fill="hold"/>
                                        <p:tgtEl>
                                          <p:spTgt spid="56"/>
                                        </p:tgtEl>
                                        <p:attrNameLst>
                                          <p:attrName>ppt_y</p:attrName>
                                        </p:attrNameLst>
                                      </p:cBhvr>
                                      <p:tavLst>
                                        <p:tav tm="0">
                                          <p:val>
                                            <p:strVal val="#ppt_y+.1"/>
                                          </p:val>
                                        </p:tav>
                                        <p:tav tm="100000">
                                          <p:val>
                                            <p:strVal val="#ppt_y"/>
                                          </p:val>
                                        </p:tav>
                                      </p:tavLst>
                                    </p:anim>
                                  </p:childTnLst>
                                </p:cTn>
                              </p:par>
                            </p:childTnLst>
                          </p:cTn>
                        </p:par>
                        <p:par>
                          <p:cTn id="51" fill="hold">
                            <p:stCondLst>
                              <p:cond delay="7000"/>
                            </p:stCondLst>
                            <p:childTnLst>
                              <p:par>
                                <p:cTn id="52" presetID="42" presetClass="entr" presetSubtype="0" fill="hold" nodeType="afterEffect">
                                  <p:stCondLst>
                                    <p:cond delay="0"/>
                                  </p:stCondLst>
                                  <p:childTnLst>
                                    <p:set>
                                      <p:cBhvr>
                                        <p:cTn id="53" dur="1" fill="hold">
                                          <p:stCondLst>
                                            <p:cond delay="0"/>
                                          </p:stCondLst>
                                        </p:cTn>
                                        <p:tgtEl>
                                          <p:spTgt spid="61"/>
                                        </p:tgtEl>
                                        <p:attrNameLst>
                                          <p:attrName>style.visibility</p:attrName>
                                        </p:attrNameLst>
                                      </p:cBhvr>
                                      <p:to>
                                        <p:strVal val="visible"/>
                                      </p:to>
                                    </p:set>
                                    <p:animEffect transition="in" filter="fade">
                                      <p:cBhvr>
                                        <p:cTn id="54" dur="1000"/>
                                        <p:tgtEl>
                                          <p:spTgt spid="61"/>
                                        </p:tgtEl>
                                      </p:cBhvr>
                                    </p:animEffect>
                                    <p:anim calcmode="lin" valueType="num">
                                      <p:cBhvr>
                                        <p:cTn id="55" dur="1000" fill="hold"/>
                                        <p:tgtEl>
                                          <p:spTgt spid="61"/>
                                        </p:tgtEl>
                                        <p:attrNameLst>
                                          <p:attrName>ppt_x</p:attrName>
                                        </p:attrNameLst>
                                      </p:cBhvr>
                                      <p:tavLst>
                                        <p:tav tm="0">
                                          <p:val>
                                            <p:strVal val="#ppt_x"/>
                                          </p:val>
                                        </p:tav>
                                        <p:tav tm="100000">
                                          <p:val>
                                            <p:strVal val="#ppt_x"/>
                                          </p:val>
                                        </p:tav>
                                      </p:tavLst>
                                    </p:anim>
                                    <p:anim calcmode="lin" valueType="num">
                                      <p:cBhvr>
                                        <p:cTn id="56" dur="1000" fill="hold"/>
                                        <p:tgtEl>
                                          <p:spTgt spid="61"/>
                                        </p:tgtEl>
                                        <p:attrNameLst>
                                          <p:attrName>ppt_y</p:attrName>
                                        </p:attrNameLst>
                                      </p:cBhvr>
                                      <p:tavLst>
                                        <p:tav tm="0">
                                          <p:val>
                                            <p:strVal val="#ppt_y+.1"/>
                                          </p:val>
                                        </p:tav>
                                        <p:tav tm="100000">
                                          <p:val>
                                            <p:strVal val="#ppt_y"/>
                                          </p:val>
                                        </p:tav>
                                      </p:tavLst>
                                    </p:anim>
                                  </p:childTnLst>
                                </p:cTn>
                              </p:par>
                            </p:childTnLst>
                          </p:cTn>
                        </p:par>
                        <p:par>
                          <p:cTn id="57" fill="hold">
                            <p:stCondLst>
                              <p:cond delay="8000"/>
                            </p:stCondLst>
                            <p:childTnLst>
                              <p:par>
                                <p:cTn id="58" presetID="42" presetClass="entr" presetSubtype="0" fill="hold" nodeType="afterEffect">
                                  <p:stCondLst>
                                    <p:cond delay="0"/>
                                  </p:stCondLst>
                                  <p:childTnLst>
                                    <p:set>
                                      <p:cBhvr>
                                        <p:cTn id="59" dur="1" fill="hold">
                                          <p:stCondLst>
                                            <p:cond delay="0"/>
                                          </p:stCondLst>
                                        </p:cTn>
                                        <p:tgtEl>
                                          <p:spTgt spid="55"/>
                                        </p:tgtEl>
                                        <p:attrNameLst>
                                          <p:attrName>style.visibility</p:attrName>
                                        </p:attrNameLst>
                                      </p:cBhvr>
                                      <p:to>
                                        <p:strVal val="visible"/>
                                      </p:to>
                                    </p:set>
                                    <p:animEffect transition="in" filter="fade">
                                      <p:cBhvr>
                                        <p:cTn id="60" dur="1000"/>
                                        <p:tgtEl>
                                          <p:spTgt spid="55"/>
                                        </p:tgtEl>
                                      </p:cBhvr>
                                    </p:animEffect>
                                    <p:anim calcmode="lin" valueType="num">
                                      <p:cBhvr>
                                        <p:cTn id="61" dur="1000" fill="hold"/>
                                        <p:tgtEl>
                                          <p:spTgt spid="55"/>
                                        </p:tgtEl>
                                        <p:attrNameLst>
                                          <p:attrName>ppt_x</p:attrName>
                                        </p:attrNameLst>
                                      </p:cBhvr>
                                      <p:tavLst>
                                        <p:tav tm="0">
                                          <p:val>
                                            <p:strVal val="#ppt_x"/>
                                          </p:val>
                                        </p:tav>
                                        <p:tav tm="100000">
                                          <p:val>
                                            <p:strVal val="#ppt_x"/>
                                          </p:val>
                                        </p:tav>
                                      </p:tavLst>
                                    </p:anim>
                                    <p:anim calcmode="lin" valueType="num">
                                      <p:cBhvr>
                                        <p:cTn id="62" dur="1000" fill="hold"/>
                                        <p:tgtEl>
                                          <p:spTgt spid="55"/>
                                        </p:tgtEl>
                                        <p:attrNameLst>
                                          <p:attrName>ppt_y</p:attrName>
                                        </p:attrNameLst>
                                      </p:cBhvr>
                                      <p:tavLst>
                                        <p:tav tm="0">
                                          <p:val>
                                            <p:strVal val="#ppt_y+.1"/>
                                          </p:val>
                                        </p:tav>
                                        <p:tav tm="100000">
                                          <p:val>
                                            <p:strVal val="#ppt_y"/>
                                          </p:val>
                                        </p:tav>
                                      </p:tavLst>
                                    </p:anim>
                                  </p:childTnLst>
                                </p:cTn>
                              </p:par>
                            </p:childTnLst>
                          </p:cTn>
                        </p:par>
                        <p:par>
                          <p:cTn id="63" fill="hold">
                            <p:stCondLst>
                              <p:cond delay="9000"/>
                            </p:stCondLst>
                            <p:childTnLst>
                              <p:par>
                                <p:cTn id="64" presetID="42" presetClass="entr" presetSubtype="0" fill="hold" nodeType="afterEffect">
                                  <p:stCondLst>
                                    <p:cond delay="0"/>
                                  </p:stCondLst>
                                  <p:childTnLst>
                                    <p:set>
                                      <p:cBhvr>
                                        <p:cTn id="65" dur="1" fill="hold">
                                          <p:stCondLst>
                                            <p:cond delay="0"/>
                                          </p:stCondLst>
                                        </p:cTn>
                                        <p:tgtEl>
                                          <p:spTgt spid="6"/>
                                        </p:tgtEl>
                                        <p:attrNameLst>
                                          <p:attrName>style.visibility</p:attrName>
                                        </p:attrNameLst>
                                      </p:cBhvr>
                                      <p:to>
                                        <p:strVal val="visible"/>
                                      </p:to>
                                    </p:set>
                                    <p:animEffect transition="in" filter="fade">
                                      <p:cBhvr>
                                        <p:cTn id="66" dur="1000"/>
                                        <p:tgtEl>
                                          <p:spTgt spid="6"/>
                                        </p:tgtEl>
                                      </p:cBhvr>
                                    </p:animEffect>
                                    <p:anim calcmode="lin" valueType="num">
                                      <p:cBhvr>
                                        <p:cTn id="67" dur="1000" fill="hold"/>
                                        <p:tgtEl>
                                          <p:spTgt spid="6"/>
                                        </p:tgtEl>
                                        <p:attrNameLst>
                                          <p:attrName>ppt_x</p:attrName>
                                        </p:attrNameLst>
                                      </p:cBhvr>
                                      <p:tavLst>
                                        <p:tav tm="0">
                                          <p:val>
                                            <p:strVal val="#ppt_x"/>
                                          </p:val>
                                        </p:tav>
                                        <p:tav tm="100000">
                                          <p:val>
                                            <p:strVal val="#ppt_x"/>
                                          </p:val>
                                        </p:tav>
                                      </p:tavLst>
                                    </p:anim>
                                    <p:anim calcmode="lin" valueType="num">
                                      <p:cBhvr>
                                        <p:cTn id="68"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256351"/>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4" name="文本框 3"/>
          <p:cNvSpPr txBox="1"/>
          <p:nvPr/>
        </p:nvSpPr>
        <p:spPr>
          <a:xfrm>
            <a:off x="976370" y="1012953"/>
            <a:ext cx="10668000" cy="830997"/>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14. I could not </a:t>
            </a:r>
            <a:r>
              <a:rPr lang="en-US" altLang="zh-CN" sz="2400" b="1" u="sng" dirty="0">
                <a:latin typeface="微软雅黑" panose="020B0503020204020204" pitchFamily="34" charset="-122"/>
                <a:ea typeface="微软雅黑" panose="020B0503020204020204" pitchFamily="34" charset="-122"/>
              </a:rPr>
              <a:t>afford</a:t>
            </a:r>
            <a:r>
              <a:rPr lang="en-US" altLang="zh-CN" sz="2400" b="1" dirty="0">
                <a:latin typeface="微软雅黑" panose="020B0503020204020204" pitchFamily="34" charset="-122"/>
                <a:ea typeface="微软雅黑" panose="020B0503020204020204" pitchFamily="34" charset="-122"/>
              </a:rPr>
              <a:t> to buy a new house.</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	A. </a:t>
            </a:r>
            <a:r>
              <a:rPr lang="zh-CN" altLang="en-US" sz="2400" b="1" dirty="0">
                <a:latin typeface="微软雅黑" panose="020B0503020204020204" pitchFamily="34" charset="-122"/>
                <a:ea typeface="微软雅黑" panose="020B0503020204020204" pitchFamily="34" charset="-122"/>
              </a:rPr>
              <a:t>出售 </a:t>
            </a:r>
            <a:r>
              <a:rPr lang="en-US" altLang="zh-CN" sz="2400" b="1" dirty="0">
                <a:latin typeface="微软雅黑" panose="020B0503020204020204" pitchFamily="34" charset="-122"/>
                <a:ea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rPr>
              <a:t>入住 </a:t>
            </a:r>
            <a:r>
              <a:rPr lang="en-US" altLang="zh-CN" sz="2400" b="1" dirty="0">
                <a:latin typeface="微软雅黑" panose="020B0503020204020204" pitchFamily="34" charset="-122"/>
                <a:ea typeface="微软雅黑" panose="020B0503020204020204" pitchFamily="34" charset="-122"/>
              </a:rPr>
              <a:t>	C. </a:t>
            </a:r>
            <a:r>
              <a:rPr lang="zh-CN" altLang="en-US" sz="2400" b="1" dirty="0">
                <a:latin typeface="微软雅黑" panose="020B0503020204020204" pitchFamily="34" charset="-122"/>
                <a:ea typeface="微软雅黑" panose="020B0503020204020204" pitchFamily="34" charset="-122"/>
              </a:rPr>
              <a:t>看得上</a:t>
            </a:r>
            <a:r>
              <a:rPr lang="en-US" altLang="zh-CN" sz="2400" b="1" dirty="0">
                <a:latin typeface="微软雅黑" panose="020B0503020204020204" pitchFamily="34" charset="-122"/>
                <a:ea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rPr>
              <a:t> </a:t>
            </a:r>
            <a:r>
              <a:rPr lang="en-US" altLang="zh-CN" sz="2400" b="1" dirty="0">
                <a:latin typeface="微软雅黑" panose="020B0503020204020204" pitchFamily="34" charset="-122"/>
                <a:ea typeface="微软雅黑" panose="020B0503020204020204" pitchFamily="34" charset="-122"/>
              </a:rPr>
              <a:t>D. </a:t>
            </a:r>
            <a:r>
              <a:rPr lang="zh-CN" altLang="en-US" sz="2400" b="1" dirty="0">
                <a:latin typeface="微软雅黑" panose="020B0503020204020204" pitchFamily="34" charset="-122"/>
                <a:ea typeface="微软雅黑" panose="020B0503020204020204" pitchFamily="34" charset="-122"/>
              </a:rPr>
              <a:t>买得起</a:t>
            </a:r>
            <a:endParaRPr lang="zh-CN" altLang="en-US"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1230421" y="1012952"/>
            <a:ext cx="468398"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D</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668000" cy="46166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解析：我买不起新房。</a:t>
            </a:r>
            <a:endParaRPr lang="zh-CN" altLang="en-US" sz="2400" dirty="0">
              <a:latin typeface="微软雅黑" panose="020B0503020204020204" pitchFamily="34" charset="-122"/>
              <a:ea typeface="微软雅黑" panose="020B0503020204020204" pitchFamily="34" charset="-122"/>
            </a:endParaRPr>
          </a:p>
        </p:txBody>
      </p:sp>
      <p:sp>
        <p:nvSpPr>
          <p:cNvPr id="6" name="左箭头 5">
            <a:hlinkClick r:id="rId1" action="ppaction://hlinksldjump"/>
          </p:cNvPr>
          <p:cNvSpPr/>
          <p:nvPr>
            <p:custDataLst>
              <p:tags r:id="rId2"/>
            </p:custDataLst>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25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119828"/>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4" name="文本框 3"/>
          <p:cNvSpPr txBox="1"/>
          <p:nvPr/>
        </p:nvSpPr>
        <p:spPr>
          <a:xfrm>
            <a:off x="976370" y="1012953"/>
            <a:ext cx="10668000" cy="1200329"/>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15. There is always something wrong with everything. Nothing 	     is ever </a:t>
            </a:r>
            <a:r>
              <a:rPr lang="en-US" altLang="zh-CN" sz="2400" b="1" u="sng" dirty="0">
                <a:latin typeface="微软雅黑" panose="020B0503020204020204" pitchFamily="34" charset="-122"/>
                <a:ea typeface="微软雅黑" panose="020B0503020204020204" pitchFamily="34" charset="-122"/>
              </a:rPr>
              <a:t>perfect</a:t>
            </a:r>
            <a:r>
              <a:rPr lang="en-US" altLang="zh-CN" sz="2400" b="1" dirty="0">
                <a:latin typeface="微软雅黑" panose="020B0503020204020204" pitchFamily="34" charset="-122"/>
                <a:ea typeface="微软雅黑" panose="020B0503020204020204" pitchFamily="34" charset="-122"/>
              </a:rPr>
              <a:t>.</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	A. </a:t>
            </a:r>
            <a:r>
              <a:rPr lang="zh-CN" altLang="en-US" sz="2400" b="1" dirty="0">
                <a:latin typeface="微软雅黑" panose="020B0503020204020204" pitchFamily="34" charset="-122"/>
                <a:ea typeface="微软雅黑" panose="020B0503020204020204" pitchFamily="34" charset="-122"/>
              </a:rPr>
              <a:t>美丽的 </a:t>
            </a:r>
            <a:r>
              <a:rPr lang="en-US" altLang="zh-CN" sz="2400" b="1" dirty="0">
                <a:latin typeface="微软雅黑" panose="020B0503020204020204" pitchFamily="34" charset="-122"/>
                <a:ea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rPr>
              <a:t>完美的</a:t>
            </a:r>
            <a:r>
              <a:rPr lang="en-US" altLang="zh-CN" sz="2400" b="1" dirty="0">
                <a:latin typeface="微软雅黑" panose="020B0503020204020204" pitchFamily="34" charset="-122"/>
                <a:ea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rPr>
              <a:t> </a:t>
            </a:r>
            <a:r>
              <a:rPr lang="en-US" altLang="zh-CN" sz="2400" b="1" dirty="0">
                <a:latin typeface="微软雅黑" panose="020B0503020204020204" pitchFamily="34" charset="-122"/>
                <a:ea typeface="微软雅黑" panose="020B0503020204020204" pitchFamily="34" charset="-122"/>
              </a:rPr>
              <a:t>C. </a:t>
            </a:r>
            <a:r>
              <a:rPr lang="zh-CN" altLang="en-US" sz="2400" b="1" dirty="0">
                <a:latin typeface="微软雅黑" panose="020B0503020204020204" pitchFamily="34" charset="-122"/>
                <a:ea typeface="微软雅黑" panose="020B0503020204020204" pitchFamily="34" charset="-122"/>
              </a:rPr>
              <a:t>可爱的 </a:t>
            </a:r>
            <a:r>
              <a:rPr lang="en-US" altLang="zh-CN" sz="2400" b="1" dirty="0">
                <a:latin typeface="微软雅黑" panose="020B0503020204020204" pitchFamily="34" charset="-122"/>
                <a:ea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rPr>
              <a:t>错误的</a:t>
            </a:r>
            <a:endParaRPr lang="zh-CN" altLang="en-US"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1230421" y="1012952"/>
            <a:ext cx="429926"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B</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668000" cy="46166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解析：凡事总有一些问题。没有什么是完美的。</a:t>
            </a:r>
            <a:endParaRPr lang="zh-CN" altLang="en-US" sz="2400" dirty="0">
              <a:latin typeface="微软雅黑" panose="020B0503020204020204" pitchFamily="34" charset="-122"/>
              <a:ea typeface="微软雅黑" panose="020B0503020204020204" pitchFamily="34" charset="-122"/>
            </a:endParaRPr>
          </a:p>
        </p:txBody>
      </p:sp>
      <p:sp>
        <p:nvSpPr>
          <p:cNvPr id="6" name="左箭头 5">
            <a:hlinkClick r:id="rId1" action="ppaction://hlinksldjump"/>
          </p:cNvPr>
          <p:cNvSpPr/>
          <p:nvPr>
            <p:custDataLst>
              <p:tags r:id="rId2"/>
            </p:custDataLst>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25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91E8FD7A-3E62-43BB-957C-4F665A7B8324}" type="slidenum">
              <a:rPr lang="id-ID" smtClean="0"/>
            </a:fld>
            <a:endParaRPr lang="id-ID"/>
          </a:p>
        </p:txBody>
      </p:sp>
      <p:cxnSp>
        <p:nvCxnSpPr>
          <p:cNvPr id="62" name="直接连接符 61"/>
          <p:cNvCxnSpPr/>
          <p:nvPr/>
        </p:nvCxnSpPr>
        <p:spPr>
          <a:xfrm>
            <a:off x="4853483" y="2532221"/>
            <a:ext cx="0" cy="1843549"/>
          </a:xfrm>
          <a:prstGeom prst="line">
            <a:avLst/>
          </a:prstGeom>
          <a:ln w="63500">
            <a:gradFill>
              <a:gsLst>
                <a:gs pos="0">
                  <a:srgbClr val="E5E8ED">
                    <a:lumMod val="97000"/>
                    <a:lumOff val="3000"/>
                    <a:alpha val="70000"/>
                  </a:srgbClr>
                </a:gs>
                <a:gs pos="48000">
                  <a:srgbClr val="44546A"/>
                </a:gs>
                <a:gs pos="100000">
                  <a:srgbClr val="E5E8ED">
                    <a:alpha val="60000"/>
                  </a:srgb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78" name="TextBox 280"/>
          <p:cNvSpPr txBox="1"/>
          <p:nvPr/>
        </p:nvSpPr>
        <p:spPr>
          <a:xfrm>
            <a:off x="4853483" y="2792275"/>
            <a:ext cx="6047864" cy="661720"/>
          </a:xfrm>
          <a:prstGeom prst="rect">
            <a:avLst/>
          </a:prstGeom>
          <a:noFill/>
          <a:ln>
            <a:noFill/>
          </a:ln>
        </p:spPr>
        <p:txBody>
          <a:bodyPr wrap="square" lIns="45720" tIns="22860" rIns="45720" bIns="22860" rtlCol="0">
            <a:spAutoFit/>
          </a:bodyPr>
          <a:lstStyle/>
          <a:p>
            <a:pPr algn="ctr"/>
            <a:r>
              <a:rPr lang="en-US" altLang="zh-CN" sz="4000" b="1" dirty="0">
                <a:solidFill>
                  <a:schemeClr val="bg1">
                    <a:lumMod val="50000"/>
                  </a:schemeClr>
                </a:solidFill>
                <a:latin typeface="微软雅黑" panose="020B0503020204020204" pitchFamily="34" charset="-122"/>
                <a:ea typeface="微软雅黑" panose="020B0503020204020204" pitchFamily="34" charset="-122"/>
                <a:cs typeface="Lato Regular"/>
              </a:rPr>
              <a:t>Ⅲ. </a:t>
            </a: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rPr>
              <a:t>完形填空</a:t>
            </a:r>
            <a:endPar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pic>
        <p:nvPicPr>
          <p:cNvPr id="83" name="图片 82"/>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175304" y="2120022"/>
            <a:ext cx="2583295" cy="2617956"/>
          </a:xfrm>
          <a:prstGeom prst="rect">
            <a:avLst/>
          </a:prstGeom>
        </p:spPr>
      </p:pic>
      <p:sp>
        <p:nvSpPr>
          <p:cNvPr id="3" name="左箭头 2">
            <a:hlinkClick r:id="rId2" action="ppaction://hlinksldjump"/>
          </p:cNvPr>
          <p:cNvSpPr/>
          <p:nvPr>
            <p:custDataLst>
              <p:tags r:id="rId3"/>
            </p:custDataLst>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25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fade">
                                      <p:cBhvr>
                                        <p:cTn id="7" dur="500"/>
                                        <p:tgtEl>
                                          <p:spTgt spid="83"/>
                                        </p:tgtEl>
                                      </p:cBhvr>
                                    </p:animEffect>
                                    <p:anim calcmode="lin" valueType="num">
                                      <p:cBhvr>
                                        <p:cTn id="8" dur="500" fill="hold"/>
                                        <p:tgtEl>
                                          <p:spTgt spid="83"/>
                                        </p:tgtEl>
                                        <p:attrNameLst>
                                          <p:attrName>ppt_x</p:attrName>
                                        </p:attrNameLst>
                                      </p:cBhvr>
                                      <p:tavLst>
                                        <p:tav tm="0">
                                          <p:val>
                                            <p:strVal val="#ppt_x"/>
                                          </p:val>
                                        </p:tav>
                                        <p:tav tm="100000">
                                          <p:val>
                                            <p:strVal val="#ppt_x"/>
                                          </p:val>
                                        </p:tav>
                                      </p:tavLst>
                                    </p:anim>
                                    <p:anim calcmode="lin" valueType="num">
                                      <p:cBhvr>
                                        <p:cTn id="9" dur="500" fill="hold"/>
                                        <p:tgtEl>
                                          <p:spTgt spid="8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42" fill="hold" nodeType="after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outHorizontal)">
                                      <p:cBhvr>
                                        <p:cTn id="13" dur="500"/>
                                        <p:tgtEl>
                                          <p:spTgt spid="62"/>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78"/>
                                        </p:tgtEl>
                                        <p:attrNameLst>
                                          <p:attrName>style.visibility</p:attrName>
                                        </p:attrNameLst>
                                      </p:cBhvr>
                                      <p:to>
                                        <p:strVal val="visible"/>
                                      </p:to>
                                    </p:set>
                                    <p:animEffect transition="in" filter="fade">
                                      <p:cBhvr>
                                        <p:cTn id="17" dur="500"/>
                                        <p:tgtEl>
                                          <p:spTgt spid="78"/>
                                        </p:tgtEl>
                                      </p:cBhvr>
                                    </p:animEffect>
                                    <p:anim calcmode="lin" valueType="num">
                                      <p:cBhvr>
                                        <p:cTn id="18" dur="500" fill="hold"/>
                                        <p:tgtEl>
                                          <p:spTgt spid="78"/>
                                        </p:tgtEl>
                                        <p:attrNameLst>
                                          <p:attrName>ppt_x</p:attrName>
                                        </p:attrNameLst>
                                      </p:cBhvr>
                                      <p:tavLst>
                                        <p:tav tm="0">
                                          <p:val>
                                            <p:strVal val="#ppt_x"/>
                                          </p:val>
                                        </p:tav>
                                        <p:tav tm="100000">
                                          <p:val>
                                            <p:strVal val="#ppt_x"/>
                                          </p:val>
                                        </p:tav>
                                      </p:tavLst>
                                    </p:anim>
                                    <p:anim calcmode="lin" valueType="num">
                                      <p:cBhvr>
                                        <p:cTn id="19" dur="500" fill="hold"/>
                                        <p:tgtEl>
                                          <p:spTgt spid="7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6" name="文本框 5"/>
          <p:cNvSpPr txBox="1"/>
          <p:nvPr/>
        </p:nvSpPr>
        <p:spPr>
          <a:xfrm>
            <a:off x="462337" y="537539"/>
            <a:ext cx="11342670" cy="954107"/>
          </a:xfrm>
          <a:prstGeom prst="rect">
            <a:avLst/>
          </a:prstGeom>
          <a:noFill/>
        </p:spPr>
        <p:txBody>
          <a:bodyPr wrap="square" rtlCol="0">
            <a:spAutoFit/>
          </a:bodyPr>
          <a:lstStyle/>
          <a:p>
            <a:r>
              <a:rPr lang="zh-CN" altLang="en-US" sz="2800" dirty="0">
                <a:latin typeface="+mn-ea"/>
              </a:rPr>
              <a:t>阅读下列短文，并掌握其大意。然后从各题所给的四个选项中，选出一个最佳答案。</a:t>
            </a:r>
            <a:endParaRPr lang="zh-CN" altLang="en-US" sz="2800" dirty="0">
              <a:latin typeface="+mn-ea"/>
            </a:endParaRPr>
          </a:p>
        </p:txBody>
      </p:sp>
      <p:sp>
        <p:nvSpPr>
          <p:cNvPr id="8" name="文本框 7"/>
          <p:cNvSpPr txBox="1"/>
          <p:nvPr/>
        </p:nvSpPr>
        <p:spPr>
          <a:xfrm>
            <a:off x="462337" y="1379082"/>
            <a:ext cx="11270751" cy="2306955"/>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rPr>
              <a:t>       There are times when people are so tired that they fall asleep almost anywhere. We can see there are a lot of people sleeping on the bus or train on the </a:t>
            </a:r>
            <a:r>
              <a:rPr lang="en-US" altLang="zh-CN" sz="2400" u="sng" dirty="0">
                <a:latin typeface="Times New Roman" panose="02020603050405020304" pitchFamily="18" charset="0"/>
                <a:cs typeface="Times New Roman" panose="02020603050405020304" pitchFamily="18" charset="0"/>
              </a:rPr>
              <a:t>16</a:t>
            </a:r>
            <a:r>
              <a:rPr lang="en-US" altLang="zh-CN" sz="2400" dirty="0">
                <a:latin typeface="Times New Roman" panose="02020603050405020304" pitchFamily="18" charset="0"/>
                <a:cs typeface="Times New Roman" panose="02020603050405020304" pitchFamily="18" charset="0"/>
              </a:rPr>
              <a:t> home from work in the evenings. A man will be </a:t>
            </a:r>
            <a:r>
              <a:rPr lang="en-US" altLang="zh-CN" sz="2400" u="sng" dirty="0">
                <a:latin typeface="Times New Roman" panose="02020603050405020304" pitchFamily="18" charset="0"/>
                <a:cs typeface="Times New Roman" panose="02020603050405020304" pitchFamily="18" charset="0"/>
              </a:rPr>
              <a:t>17</a:t>
            </a:r>
            <a:r>
              <a:rPr lang="en-US" altLang="zh-CN" sz="2400" dirty="0">
                <a:latin typeface="Times New Roman" panose="02020603050405020304" pitchFamily="18" charset="0"/>
                <a:cs typeface="Times New Roman" panose="02020603050405020304" pitchFamily="18" charset="0"/>
              </a:rPr>
              <a:t> the newspaper, and seconds later it appears as if he is trying to eat it. Or he will fall asleep on the shoulder of the stranger </a:t>
            </a:r>
            <a:r>
              <a:rPr lang="en-US" altLang="zh-CN" sz="2400" u="sng" dirty="0">
                <a:latin typeface="Times New Roman" panose="02020603050405020304" pitchFamily="18" charset="0"/>
                <a:cs typeface="Times New Roman" panose="02020603050405020304" pitchFamily="18" charset="0"/>
              </a:rPr>
              <a:t>18</a:t>
            </a:r>
            <a:r>
              <a:rPr lang="en-US" altLang="zh-CN" sz="2400" dirty="0">
                <a:latin typeface="Times New Roman" panose="02020603050405020304" pitchFamily="18" charset="0"/>
                <a:cs typeface="Times New Roman" panose="02020603050405020304" pitchFamily="18" charset="0"/>
              </a:rPr>
              <a:t> next to him. </a:t>
            </a:r>
            <a:r>
              <a:rPr lang="en-US" altLang="zh-CN" sz="2400" u="sng" dirty="0">
                <a:latin typeface="Times New Roman" panose="02020603050405020304" pitchFamily="18" charset="0"/>
                <a:cs typeface="Times New Roman" panose="02020603050405020304" pitchFamily="18" charset="0"/>
              </a:rPr>
              <a:t>19 </a:t>
            </a:r>
            <a:r>
              <a:rPr lang="en-US" altLang="zh-CN" sz="2400" dirty="0">
                <a:latin typeface="Times New Roman" panose="02020603050405020304" pitchFamily="18" charset="0"/>
                <a:cs typeface="Times New Roman" panose="02020603050405020304" pitchFamily="18" charset="0"/>
              </a:rPr>
              <a:t>place where unplanned short sleep goes on is in the lecture hall where a student will start snoring (</a:t>
            </a:r>
            <a:r>
              <a:rPr lang="zh-CN" altLang="en-US" sz="2400" dirty="0">
                <a:latin typeface="Times New Roman" panose="02020603050405020304" pitchFamily="18" charset="0"/>
                <a:cs typeface="Times New Roman" panose="02020603050405020304" pitchFamily="18" charset="0"/>
              </a:rPr>
              <a:t>打鼾</a:t>
            </a:r>
            <a:r>
              <a:rPr lang="en-US" altLang="zh-CN" sz="2400" dirty="0">
                <a:latin typeface="Times New Roman" panose="02020603050405020304" pitchFamily="18" charset="0"/>
                <a:cs typeface="Times New Roman" panose="02020603050405020304" pitchFamily="18" charset="0"/>
              </a:rPr>
              <a:t>) so </a:t>
            </a:r>
            <a:r>
              <a:rPr lang="en-US" altLang="zh-CN" sz="2400" u="sng" dirty="0">
                <a:latin typeface="Times New Roman" panose="02020603050405020304" pitchFamily="18" charset="0"/>
                <a:cs typeface="Times New Roman" panose="02020603050405020304" pitchFamily="18" charset="0"/>
              </a:rPr>
              <a:t>20</a:t>
            </a:r>
            <a:r>
              <a:rPr lang="en-US" altLang="zh-CN" sz="2400" dirty="0">
                <a:latin typeface="Times New Roman" panose="02020603050405020304" pitchFamily="18" charset="0"/>
                <a:cs typeface="Times New Roman" panose="02020603050405020304" pitchFamily="18" charset="0"/>
              </a:rPr>
              <a:t> that the professor has to ask another student to </a:t>
            </a:r>
            <a:r>
              <a:rPr lang="en-US" altLang="zh-CN" sz="2400" u="sng" dirty="0">
                <a:latin typeface="Times New Roman" panose="02020603050405020304" pitchFamily="18" charset="0"/>
                <a:cs typeface="Times New Roman" panose="02020603050405020304" pitchFamily="18" charset="0"/>
              </a:rPr>
              <a:t>21</a:t>
            </a:r>
            <a:r>
              <a:rPr lang="en-US" altLang="zh-CN" sz="2400" dirty="0">
                <a:latin typeface="Times New Roman" panose="02020603050405020304" pitchFamily="18" charset="0"/>
                <a:cs typeface="Times New Roman" panose="02020603050405020304" pitchFamily="18" charset="0"/>
              </a:rPr>
              <a:t> the sleeper awake.</a:t>
            </a:r>
            <a:endParaRPr lang="zh-CN" altLang="en-US" sz="2400" dirty="0">
              <a:latin typeface="Times New Roman" panose="02020603050405020304" pitchFamily="18" charset="0"/>
              <a:cs typeface="Times New Roman" panose="02020603050405020304" pitchFamily="18" charset="0"/>
            </a:endParaRPr>
          </a:p>
        </p:txBody>
      </p:sp>
      <p:sp>
        <p:nvSpPr>
          <p:cNvPr id="12" name="文本框 11"/>
          <p:cNvSpPr txBox="1"/>
          <p:nvPr/>
        </p:nvSpPr>
        <p:spPr>
          <a:xfrm>
            <a:off x="1467149" y="3770188"/>
            <a:ext cx="8452208" cy="2306955"/>
          </a:xfrm>
          <a:prstGeom prst="rect">
            <a:avLst/>
          </a:prstGeom>
          <a:solidFill>
            <a:schemeClr val="bg1">
              <a:lumMod val="85000"/>
            </a:schemeClr>
          </a:solidFill>
        </p:spPr>
        <p:txBody>
          <a:bodyPr wrap="square" rtlCol="0">
            <a:spAutoFit/>
          </a:bodyPr>
          <a:lstStyle/>
          <a:p>
            <a:r>
              <a:rPr lang="en-US" altLang="zh-CN" sz="2400" dirty="0">
                <a:latin typeface="Times New Roman" panose="02020603050405020304" pitchFamily="18" charset="0"/>
                <a:cs typeface="Times New Roman" panose="02020603050405020304" pitchFamily="18" charset="0"/>
              </a:rPr>
              <a:t>(     ) 16. A. way 	B. track 	C. path 	 D. road</a:t>
            </a:r>
            <a:endParaRPr lang="en-US" altLang="zh-CN" sz="2400" dirty="0">
              <a:latin typeface="Times New Roman" panose="02020603050405020304" pitchFamily="18" charset="0"/>
              <a:cs typeface="Times New Roman" panose="02020603050405020304" pitchFamily="18" charset="0"/>
            </a:endParaRPr>
          </a:p>
          <a:p>
            <a:r>
              <a:rPr lang="en-US" altLang="zh-CN" sz="2400" b="1" dirty="0">
                <a:latin typeface="Times New Roman" panose="02020603050405020304" pitchFamily="18" charset="0"/>
                <a:cs typeface="Times New Roman" panose="02020603050405020304" pitchFamily="18" charset="0"/>
              </a:rPr>
              <a:t>(     ) </a:t>
            </a:r>
            <a:r>
              <a:rPr lang="en-US" altLang="zh-CN" sz="2400" dirty="0">
                <a:latin typeface="Times New Roman" panose="02020603050405020304" pitchFamily="18" charset="0"/>
                <a:cs typeface="Times New Roman" panose="02020603050405020304" pitchFamily="18" charset="0"/>
              </a:rPr>
              <a:t>17. A. buying 	B. folding 	C. delivering	 D. reading</a:t>
            </a:r>
            <a:endParaRPr lang="en-US" altLang="zh-CN" sz="2400" dirty="0">
              <a:latin typeface="Times New Roman" panose="02020603050405020304" pitchFamily="18" charset="0"/>
              <a:cs typeface="Times New Roman" panose="02020603050405020304" pitchFamily="18" charset="0"/>
            </a:endParaRPr>
          </a:p>
          <a:p>
            <a:r>
              <a:rPr lang="en-US" altLang="zh-CN" sz="2400" b="1" dirty="0">
                <a:latin typeface="Times New Roman" panose="02020603050405020304" pitchFamily="18" charset="0"/>
                <a:cs typeface="Times New Roman" panose="02020603050405020304" pitchFamily="18" charset="0"/>
              </a:rPr>
              <a:t>(     ) </a:t>
            </a:r>
            <a:r>
              <a:rPr lang="en-US" altLang="zh-CN" sz="2400" dirty="0">
                <a:latin typeface="Times New Roman" panose="02020603050405020304" pitchFamily="18" charset="0"/>
                <a:cs typeface="Times New Roman" panose="02020603050405020304" pitchFamily="18" charset="0"/>
              </a:rPr>
              <a:t>18. A. lying 	B. waiting 	C. talking 	 D. sitting</a:t>
            </a:r>
            <a:endParaRPr lang="en-US" altLang="zh-CN" sz="2400" dirty="0">
              <a:latin typeface="Times New Roman" panose="02020603050405020304" pitchFamily="18" charset="0"/>
              <a:cs typeface="Times New Roman" panose="02020603050405020304" pitchFamily="18" charset="0"/>
            </a:endParaRPr>
          </a:p>
          <a:p>
            <a:r>
              <a:rPr lang="en-US" altLang="zh-CN" sz="2400" b="1" dirty="0">
                <a:latin typeface="Times New Roman" panose="02020603050405020304" pitchFamily="18" charset="0"/>
                <a:cs typeface="Times New Roman" panose="02020603050405020304" pitchFamily="18" charset="0"/>
              </a:rPr>
              <a:t>(     ) </a:t>
            </a:r>
            <a:r>
              <a:rPr lang="en-US" altLang="zh-CN" sz="2400" dirty="0">
                <a:latin typeface="Times New Roman" panose="02020603050405020304" pitchFamily="18" charset="0"/>
                <a:cs typeface="Times New Roman" panose="02020603050405020304" pitchFamily="18" charset="0"/>
              </a:rPr>
              <a:t>19. A. Next 	B. Every 	C. Another	 D. One</a:t>
            </a:r>
            <a:endParaRPr lang="en-US" altLang="zh-CN" sz="2400" dirty="0">
              <a:latin typeface="Times New Roman" panose="02020603050405020304" pitchFamily="18" charset="0"/>
              <a:cs typeface="Times New Roman" panose="02020603050405020304" pitchFamily="18" charset="0"/>
            </a:endParaRPr>
          </a:p>
          <a:p>
            <a:r>
              <a:rPr lang="en-US" altLang="zh-CN" sz="2400" b="1" dirty="0">
                <a:latin typeface="Times New Roman" panose="02020603050405020304" pitchFamily="18" charset="0"/>
                <a:cs typeface="Times New Roman" panose="02020603050405020304" pitchFamily="18" charset="0"/>
              </a:rPr>
              <a:t>(     ) </a:t>
            </a:r>
            <a:r>
              <a:rPr lang="en-US" altLang="zh-CN" sz="2400" dirty="0">
                <a:latin typeface="Times New Roman" panose="02020603050405020304" pitchFamily="18" charset="0"/>
                <a:cs typeface="Times New Roman" panose="02020603050405020304" pitchFamily="18" charset="0"/>
              </a:rPr>
              <a:t>10. A. bravely 	B. happily 	C. loudly 	 D. carelessly</a:t>
            </a:r>
            <a:endParaRPr lang="en-US" altLang="zh-CN" sz="2400" dirty="0">
              <a:latin typeface="Times New Roman" panose="02020603050405020304" pitchFamily="18" charset="0"/>
              <a:cs typeface="Times New Roman" panose="02020603050405020304" pitchFamily="18" charset="0"/>
            </a:endParaRPr>
          </a:p>
          <a:p>
            <a:r>
              <a:rPr lang="en-US" altLang="zh-CN" sz="2400" b="1" dirty="0">
                <a:latin typeface="Times New Roman" panose="02020603050405020304" pitchFamily="18" charset="0"/>
                <a:cs typeface="Times New Roman" panose="02020603050405020304" pitchFamily="18" charset="0"/>
              </a:rPr>
              <a:t>(     ) </a:t>
            </a:r>
            <a:r>
              <a:rPr lang="en-US" altLang="zh-CN" sz="2400" dirty="0">
                <a:latin typeface="Times New Roman" panose="02020603050405020304" pitchFamily="18" charset="0"/>
                <a:cs typeface="Times New Roman" panose="02020603050405020304" pitchFamily="18" charset="0"/>
              </a:rPr>
              <a:t>21. A. leave 	B. shake 	C. keep 	 D. watch</a:t>
            </a:r>
            <a:endParaRPr lang="en-US" altLang="zh-CN" sz="2400" dirty="0">
              <a:latin typeface="Times New Roman" panose="02020603050405020304" pitchFamily="18" charset="0"/>
              <a:cs typeface="Times New Roman" panose="02020603050405020304" pitchFamily="18" charset="0"/>
            </a:endParaRPr>
          </a:p>
        </p:txBody>
      </p:sp>
      <p:sp>
        <p:nvSpPr>
          <p:cNvPr id="15" name="文本框 14"/>
          <p:cNvSpPr txBox="1"/>
          <p:nvPr/>
        </p:nvSpPr>
        <p:spPr>
          <a:xfrm>
            <a:off x="1666978" y="4924855"/>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C</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6" name="文本框 15"/>
          <p:cNvSpPr txBox="1"/>
          <p:nvPr/>
        </p:nvSpPr>
        <p:spPr>
          <a:xfrm>
            <a:off x="1666977" y="4528692"/>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D</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7" name="文本框 16"/>
          <p:cNvSpPr txBox="1"/>
          <p:nvPr/>
        </p:nvSpPr>
        <p:spPr>
          <a:xfrm>
            <a:off x="1666976" y="4147983"/>
            <a:ext cx="42980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D</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8" name="文本框 17"/>
          <p:cNvSpPr txBox="1"/>
          <p:nvPr/>
        </p:nvSpPr>
        <p:spPr>
          <a:xfrm>
            <a:off x="1666975" y="3815829"/>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A</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21" name="文本框 20"/>
          <p:cNvSpPr txBox="1"/>
          <p:nvPr/>
        </p:nvSpPr>
        <p:spPr>
          <a:xfrm>
            <a:off x="462337" y="112544"/>
            <a:ext cx="11048145" cy="523220"/>
          </a:xfrm>
          <a:prstGeom prst="rect">
            <a:avLst/>
          </a:prstGeom>
          <a:noFill/>
        </p:spPr>
        <p:txBody>
          <a:bodyPr wrap="square" rtlCol="0">
            <a:spAutoFit/>
          </a:bodyPr>
          <a:lstStyle/>
          <a:p>
            <a:r>
              <a:rPr lang="en-US" altLang="zh-CN" sz="2800" dirty="0">
                <a:latin typeface="方正粗黑宋简体" panose="02000000000000000000" pitchFamily="2" charset="-122"/>
                <a:ea typeface="方正粗黑宋简体" panose="02000000000000000000" pitchFamily="2" charset="-122"/>
              </a:rPr>
              <a:t>Ⅲ. </a:t>
            </a:r>
            <a:r>
              <a:rPr lang="zh-CN" altLang="en-US" sz="2800" dirty="0">
                <a:latin typeface="方正粗黑宋简体" panose="02000000000000000000" pitchFamily="2" charset="-122"/>
                <a:ea typeface="方正粗黑宋简体" panose="02000000000000000000" pitchFamily="2" charset="-122"/>
              </a:rPr>
              <a:t>完形填空（</a:t>
            </a:r>
            <a:r>
              <a:rPr lang="en-US" altLang="zh-CN" sz="2800" dirty="0">
                <a:latin typeface="方正粗黑宋简体" panose="02000000000000000000" pitchFamily="2" charset="-122"/>
                <a:ea typeface="方正粗黑宋简体" panose="02000000000000000000" pitchFamily="2" charset="-122"/>
              </a:rPr>
              <a:t>15</a:t>
            </a:r>
            <a:r>
              <a:rPr lang="zh-CN" altLang="en-US" sz="2800" dirty="0">
                <a:latin typeface="方正粗黑宋简体" panose="02000000000000000000" pitchFamily="2" charset="-122"/>
                <a:ea typeface="方正粗黑宋简体" panose="02000000000000000000" pitchFamily="2" charset="-122"/>
              </a:rPr>
              <a:t>小题，共</a:t>
            </a:r>
            <a:r>
              <a:rPr lang="en-US" altLang="zh-CN" sz="2800" dirty="0">
                <a:latin typeface="方正粗黑宋简体" panose="02000000000000000000" pitchFamily="2" charset="-122"/>
                <a:ea typeface="方正粗黑宋简体" panose="02000000000000000000" pitchFamily="2" charset="-122"/>
              </a:rPr>
              <a:t>30</a:t>
            </a:r>
            <a:r>
              <a:rPr lang="zh-CN" altLang="en-US" sz="2800" dirty="0">
                <a:latin typeface="方正粗黑宋简体" panose="02000000000000000000" pitchFamily="2" charset="-122"/>
                <a:ea typeface="方正粗黑宋简体" panose="02000000000000000000" pitchFamily="2" charset="-122"/>
              </a:rPr>
              <a:t>分） </a:t>
            </a:r>
            <a:r>
              <a:rPr lang="en-US" altLang="zh-CN" sz="2800" dirty="0">
                <a:latin typeface="方正粗黑宋简体" panose="02000000000000000000" pitchFamily="2" charset="-122"/>
                <a:ea typeface="方正粗黑宋简体" panose="02000000000000000000" pitchFamily="2" charset="-122"/>
              </a:rPr>
              <a:t>【</a:t>
            </a:r>
            <a:r>
              <a:rPr lang="zh-CN" altLang="en-US" sz="2800" dirty="0">
                <a:latin typeface="方正粗黑宋简体" panose="02000000000000000000" pitchFamily="2" charset="-122"/>
                <a:ea typeface="方正粗黑宋简体" panose="02000000000000000000" pitchFamily="2" charset="-122"/>
              </a:rPr>
              <a:t>建议用时：</a:t>
            </a:r>
            <a:r>
              <a:rPr lang="en-US" altLang="zh-CN" sz="2800" dirty="0">
                <a:latin typeface="方正粗黑宋简体" panose="02000000000000000000" pitchFamily="2" charset="-122"/>
                <a:ea typeface="方正粗黑宋简体" panose="02000000000000000000" pitchFamily="2" charset="-122"/>
              </a:rPr>
              <a:t>20 mins】</a:t>
            </a:r>
            <a:endParaRPr lang="zh-CN" altLang="en-US" sz="2800" dirty="0">
              <a:latin typeface="方正粗黑宋简体" panose="02000000000000000000" pitchFamily="2" charset="-122"/>
              <a:ea typeface="方正粗黑宋简体" panose="02000000000000000000" pitchFamily="2" charset="-122"/>
            </a:endParaRPr>
          </a:p>
        </p:txBody>
      </p:sp>
      <p:pic>
        <p:nvPicPr>
          <p:cNvPr id="23" name="图片 22">
            <a:hlinkClick r:id="rId1" action="ppaction://hlinksldjump"/>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554502" y="6123266"/>
            <a:ext cx="1158340" cy="646232"/>
          </a:xfrm>
          <a:prstGeom prst="rect">
            <a:avLst/>
          </a:prstGeom>
        </p:spPr>
      </p:pic>
      <p:sp>
        <p:nvSpPr>
          <p:cNvPr id="13" name="文本框 12"/>
          <p:cNvSpPr txBox="1"/>
          <p:nvPr/>
        </p:nvSpPr>
        <p:spPr>
          <a:xfrm>
            <a:off x="1666979" y="5284111"/>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C</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4" name="文本框 13"/>
          <p:cNvSpPr txBox="1"/>
          <p:nvPr/>
        </p:nvSpPr>
        <p:spPr>
          <a:xfrm>
            <a:off x="1666980" y="5661601"/>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B</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2" name="左箭头 1">
            <a:hlinkClick r:id="rId3" action="ppaction://hlinksldjump"/>
          </p:cNvPr>
          <p:cNvSpPr/>
          <p:nvPr>
            <p:custDataLst>
              <p:tags r:id="rId4"/>
            </p:custDataLst>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25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3"/>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p:bldP spid="18" grpId="0"/>
      <p:bldP spid="13" grpId="0"/>
      <p:bldP spid="14" grpId="0"/>
    </p:bldLst>
  </p:timing>
</p:sld>
</file>

<file path=ppt/slides/slide2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70267" y="142069"/>
            <a:ext cx="10233345" cy="6418053"/>
          </a:xfrm>
        </p:spPr>
        <p:txBody>
          <a:bodyPr>
            <a:normAutofit/>
          </a:bodyPr>
          <a:lstStyle/>
          <a:p>
            <a:pPr marL="0" indent="0">
              <a:buNone/>
            </a:pPr>
            <a:r>
              <a:rPr lang="zh-CN" altLang="en-US" sz="2400" b="1" dirty="0">
                <a:solidFill>
                  <a:srgbClr val="002060"/>
                </a:solidFill>
                <a:latin typeface="微软雅黑" panose="020B0503020204020204" pitchFamily="34" charset="-122"/>
                <a:ea typeface="微软雅黑" panose="020B0503020204020204" pitchFamily="34" charset="-122"/>
              </a:rPr>
              <a:t>解  析：</a:t>
            </a:r>
            <a:endParaRPr lang="en-US" altLang="zh-CN" sz="2400" b="1" dirty="0">
              <a:solidFill>
                <a:srgbClr val="002060"/>
              </a:solidFill>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16. 【解析】	根据句子中的from work可知，在下班回家的路上睡着了，固定短语：on the way home from work意为“在下班回家的路上”。故选A。</a:t>
            </a:r>
            <a:endParaRPr sz="2400" b="1" dirty="0">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17. 【解析】	根据上文可知故事发生的场景在公交车或是火车上，所以可以推测出这个人在读报、看报。故选D。</a:t>
            </a:r>
            <a:endParaRPr sz="2400" b="1" dirty="0">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18. 【解析】	根据句意“他会靠在坐在他身边的陌生人肩上睡着了”，可知sitting next to him作后置定语用来修饰stranger。故选D。</a:t>
            </a:r>
            <a:endParaRPr sz="2400" b="1" dirty="0">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19. 【解析】	上一个例子列举了在回家的路上睡着了，下面又列举了在演讲厅睡觉，因此用another意为“再一，又一”。故选C。</a:t>
            </a:r>
            <a:endParaRPr sz="2400" b="1" dirty="0">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20.  【解析】根据下文“教授不得不叫另一个学生去摇醒睡觉的人”，可以推测出这个学生睡觉发出很大的声音。故选C。</a:t>
            </a:r>
            <a:endParaRPr sz="2400" b="1" dirty="0">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21. 【解析】	从文中可知这个学生打鼾声影响了讲课，所以教授让他人叫醒他。故选B。</a:t>
            </a:r>
            <a:endParaRPr sz="2400" b="1" dirty="0">
              <a:latin typeface="微软雅黑" panose="020B0503020204020204" pitchFamily="34" charset="-122"/>
              <a:ea typeface="微软雅黑" panose="020B0503020204020204" pitchFamily="34" charset="-122"/>
            </a:endParaRPr>
          </a:p>
        </p:txBody>
      </p:sp>
      <p:grpSp>
        <p:nvGrpSpPr>
          <p:cNvPr id="69" name="Group 4"/>
          <p:cNvGrpSpPr/>
          <p:nvPr/>
        </p:nvGrpSpPr>
        <p:grpSpPr>
          <a:xfrm>
            <a:off x="10356351" y="4541178"/>
            <a:ext cx="1742136" cy="2316822"/>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fld>
            <a:endParaRPr lang="en-US"/>
          </a:p>
        </p:txBody>
      </p:sp>
      <p:sp>
        <p:nvSpPr>
          <p:cNvPr id="33" name="左箭头 32">
            <a:hlinkClick r:id="rId1"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endParaRPr lang="zh-CN" altLang="en-US" sz="2400" b="1" dirty="0">
              <a:solidFill>
                <a:schemeClr val="bg1"/>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8" name="文本框 7"/>
          <p:cNvSpPr txBox="1"/>
          <p:nvPr/>
        </p:nvSpPr>
        <p:spPr>
          <a:xfrm>
            <a:off x="855075" y="843447"/>
            <a:ext cx="10317462" cy="1568450"/>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rPr>
              <a:t>A more embarrassing (</a:t>
            </a:r>
            <a:r>
              <a:rPr lang="zh-CN" altLang="en-US" sz="2400" dirty="0">
                <a:latin typeface="Times New Roman" panose="02020603050405020304" pitchFamily="18" charset="0"/>
                <a:cs typeface="Times New Roman" panose="02020603050405020304" pitchFamily="18" charset="0"/>
              </a:rPr>
              <a:t>尴尬</a:t>
            </a:r>
            <a:r>
              <a:rPr lang="en-US" altLang="zh-CN" sz="2400" dirty="0">
                <a:latin typeface="Times New Roman" panose="02020603050405020304" pitchFamily="18" charset="0"/>
                <a:cs typeface="Times New Roman" panose="02020603050405020304" pitchFamily="18" charset="0"/>
              </a:rPr>
              <a:t>) situation occurs when a student starts falling into sleep and the </a:t>
            </a:r>
            <a:r>
              <a:rPr lang="en-US" altLang="zh-CN" sz="2400" u="sng" dirty="0">
                <a:latin typeface="Times New Roman" panose="02020603050405020304" pitchFamily="18" charset="0"/>
                <a:cs typeface="Times New Roman" panose="02020603050405020304" pitchFamily="18" charset="0"/>
              </a:rPr>
              <a:t>22</a:t>
            </a:r>
            <a:r>
              <a:rPr lang="en-US" altLang="zh-CN" sz="2400" dirty="0">
                <a:latin typeface="Times New Roman" panose="02020603050405020304" pitchFamily="18" charset="0"/>
                <a:cs typeface="Times New Roman" panose="02020603050405020304" pitchFamily="18" charset="0"/>
              </a:rPr>
              <a:t> of the head pushes the arm off the </a:t>
            </a:r>
            <a:r>
              <a:rPr lang="en-US" altLang="zh-CN" sz="2400" u="sng" dirty="0">
                <a:latin typeface="Times New Roman" panose="02020603050405020304" pitchFamily="18" charset="0"/>
                <a:cs typeface="Times New Roman" panose="02020603050405020304" pitchFamily="18" charset="0"/>
              </a:rPr>
              <a:t>23</a:t>
            </a:r>
            <a:r>
              <a:rPr lang="en-US" altLang="zh-CN" sz="2400" dirty="0">
                <a:latin typeface="Times New Roman" panose="02020603050405020304" pitchFamily="18" charset="0"/>
                <a:cs typeface="Times New Roman" panose="02020603050405020304" pitchFamily="18" charset="0"/>
              </a:rPr>
              <a:t> , and the movement carries the rest of the body along. The student wakes up on the floor with no </a:t>
            </a:r>
            <a:r>
              <a:rPr lang="en-US" altLang="zh-CN" sz="2400" u="sng" dirty="0">
                <a:latin typeface="Times New Roman" panose="02020603050405020304" pitchFamily="18" charset="0"/>
                <a:cs typeface="Times New Roman" panose="02020603050405020304" pitchFamily="18" charset="0"/>
              </a:rPr>
              <a:t>24</a:t>
            </a:r>
            <a:r>
              <a:rPr lang="en-US" altLang="zh-CN" sz="2400" dirty="0">
                <a:latin typeface="Times New Roman" panose="02020603050405020304" pitchFamily="18" charset="0"/>
                <a:cs typeface="Times New Roman" panose="02020603050405020304" pitchFamily="18" charset="0"/>
              </a:rPr>
              <a:t> of getting there. The worst time to fall asleep is when </a:t>
            </a:r>
            <a:r>
              <a:rPr lang="en-US" altLang="zh-CN" sz="2400" u="sng" dirty="0">
                <a:latin typeface="Times New Roman" panose="02020603050405020304" pitchFamily="18" charset="0"/>
                <a:cs typeface="Times New Roman" panose="02020603050405020304" pitchFamily="18" charset="0"/>
              </a:rPr>
              <a:t>25</a:t>
            </a:r>
            <a:r>
              <a:rPr lang="en-US" altLang="zh-CN" sz="2400" dirty="0">
                <a:latin typeface="Times New Roman" panose="02020603050405020304" pitchFamily="18" charset="0"/>
                <a:cs typeface="Times New Roman" panose="02020603050405020304" pitchFamily="18" charset="0"/>
              </a:rPr>
              <a:t> .</a:t>
            </a:r>
            <a:endParaRPr lang="zh-CN" altLang="en-US" sz="2400" dirty="0">
              <a:latin typeface="Times New Roman" panose="02020603050405020304" pitchFamily="18" charset="0"/>
              <a:cs typeface="Times New Roman" panose="02020603050405020304" pitchFamily="18" charset="0"/>
            </a:endParaRPr>
          </a:p>
        </p:txBody>
      </p:sp>
      <p:sp>
        <p:nvSpPr>
          <p:cNvPr id="12" name="文本框 11"/>
          <p:cNvSpPr txBox="1"/>
          <p:nvPr/>
        </p:nvSpPr>
        <p:spPr>
          <a:xfrm>
            <a:off x="548100" y="3355492"/>
            <a:ext cx="8398629" cy="1568450"/>
          </a:xfrm>
          <a:prstGeom prst="rect">
            <a:avLst/>
          </a:prstGeom>
          <a:solidFill>
            <a:schemeClr val="bg1">
              <a:lumMod val="85000"/>
            </a:schemeClr>
          </a:solidFill>
        </p:spPr>
        <p:txBody>
          <a:bodyPr wrap="square" rtlCol="0">
            <a:spAutoFit/>
          </a:bodyPr>
          <a:lstStyle/>
          <a:p>
            <a:r>
              <a:rPr lang="en-US" altLang="zh-CN" sz="2400" dirty="0">
                <a:latin typeface="Times New Roman" panose="02020603050405020304" pitchFamily="18" charset="0"/>
                <a:cs typeface="Times New Roman" panose="02020603050405020304" pitchFamily="18" charset="0"/>
              </a:rPr>
              <a:t>(     ) 22. A. size 	 B. shape 	C. weight 	D. strength</a:t>
            </a:r>
            <a:endParaRPr lang="en-US" altLang="zh-CN" sz="2400" dirty="0">
              <a:latin typeface="Times New Roman" panose="02020603050405020304" pitchFamily="18" charset="0"/>
              <a:cs typeface="Times New Roman" panose="02020603050405020304" pitchFamily="18" charset="0"/>
            </a:endParaRPr>
          </a:p>
          <a:p>
            <a:r>
              <a:rPr lang="en-US" altLang="zh-CN" sz="2400" b="1" dirty="0">
                <a:latin typeface="Times New Roman" panose="02020603050405020304" pitchFamily="18" charset="0"/>
                <a:cs typeface="Times New Roman" panose="02020603050405020304" pitchFamily="18" charset="0"/>
              </a:rPr>
              <a:t>(     ) </a:t>
            </a:r>
            <a:r>
              <a:rPr lang="en-US" altLang="zh-CN" sz="2400" dirty="0">
                <a:latin typeface="Times New Roman" panose="02020603050405020304" pitchFamily="18" charset="0"/>
                <a:cs typeface="Times New Roman" panose="02020603050405020304" pitchFamily="18" charset="0"/>
              </a:rPr>
              <a:t>23. A. cushion 	 B. desk 	C. shoulder 	D. book</a:t>
            </a:r>
            <a:endParaRPr lang="en-US" altLang="zh-CN" sz="2400" dirty="0">
              <a:latin typeface="Times New Roman" panose="02020603050405020304" pitchFamily="18" charset="0"/>
              <a:cs typeface="Times New Roman" panose="02020603050405020304" pitchFamily="18" charset="0"/>
            </a:endParaRPr>
          </a:p>
          <a:p>
            <a:r>
              <a:rPr lang="en-US" altLang="zh-CN" sz="2400" b="1" dirty="0">
                <a:latin typeface="Times New Roman" panose="02020603050405020304" pitchFamily="18" charset="0"/>
                <a:cs typeface="Times New Roman" panose="02020603050405020304" pitchFamily="18" charset="0"/>
              </a:rPr>
              <a:t>(     ) </a:t>
            </a:r>
            <a:r>
              <a:rPr lang="en-US" altLang="zh-CN" sz="2400" dirty="0">
                <a:latin typeface="Times New Roman" panose="02020603050405020304" pitchFamily="18" charset="0"/>
                <a:cs typeface="Times New Roman" panose="02020603050405020304" pitchFamily="18" charset="0"/>
              </a:rPr>
              <a:t>24. A. memory	 B. reason 	C. question 	D. purpose</a:t>
            </a:r>
            <a:endParaRPr lang="en-US" altLang="zh-CN" sz="2400" dirty="0">
              <a:latin typeface="Times New Roman" panose="02020603050405020304" pitchFamily="18" charset="0"/>
              <a:cs typeface="Times New Roman" panose="02020603050405020304" pitchFamily="18" charset="0"/>
            </a:endParaRPr>
          </a:p>
          <a:p>
            <a:r>
              <a:rPr lang="en-US" altLang="zh-CN" sz="2400" b="1" dirty="0">
                <a:latin typeface="Times New Roman" panose="02020603050405020304" pitchFamily="18" charset="0"/>
                <a:cs typeface="Times New Roman" panose="02020603050405020304" pitchFamily="18" charset="0"/>
              </a:rPr>
              <a:t>(     ) </a:t>
            </a:r>
            <a:r>
              <a:rPr lang="en-US" altLang="zh-CN" sz="2400" dirty="0">
                <a:latin typeface="Times New Roman" panose="02020603050405020304" pitchFamily="18" charset="0"/>
                <a:cs typeface="Times New Roman" panose="02020603050405020304" pitchFamily="18" charset="0"/>
              </a:rPr>
              <a:t>25. A. thinking 	 B. working	C. walking 	D. driving</a:t>
            </a:r>
            <a:endParaRPr lang="en-US" altLang="zh-CN" sz="2400" dirty="0">
              <a:latin typeface="Times New Roman" panose="02020603050405020304" pitchFamily="18" charset="0"/>
              <a:cs typeface="Times New Roman" panose="02020603050405020304" pitchFamily="18" charset="0"/>
            </a:endParaRPr>
          </a:p>
        </p:txBody>
      </p:sp>
      <p:sp>
        <p:nvSpPr>
          <p:cNvPr id="15" name="文本框 14"/>
          <p:cNvSpPr txBox="1"/>
          <p:nvPr/>
        </p:nvSpPr>
        <p:spPr>
          <a:xfrm>
            <a:off x="731054" y="4502347"/>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D</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6" name="文本框 15"/>
          <p:cNvSpPr txBox="1"/>
          <p:nvPr/>
        </p:nvSpPr>
        <p:spPr>
          <a:xfrm>
            <a:off x="721269" y="4135979"/>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A</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7" name="文本框 16"/>
          <p:cNvSpPr txBox="1"/>
          <p:nvPr/>
        </p:nvSpPr>
        <p:spPr>
          <a:xfrm>
            <a:off x="711484" y="3759568"/>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B</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8" name="文本框 17"/>
          <p:cNvSpPr txBox="1"/>
          <p:nvPr/>
        </p:nvSpPr>
        <p:spPr>
          <a:xfrm>
            <a:off x="721269" y="3372624"/>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C</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pic>
        <p:nvPicPr>
          <p:cNvPr id="4" name="图片 3">
            <a:hlinkClick r:id="rId1" action="ppaction://hlinksldjump"/>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157235" y="5846966"/>
            <a:ext cx="1158340" cy="646232"/>
          </a:xfrm>
          <a:prstGeom prst="rect">
            <a:avLst/>
          </a:prstGeom>
        </p:spPr>
      </p:pic>
      <p:sp>
        <p:nvSpPr>
          <p:cNvPr id="6" name="左箭头 5">
            <a:hlinkClick r:id="rId3" action="ppaction://hlinksldjump"/>
          </p:cNvPr>
          <p:cNvSpPr/>
          <p:nvPr>
            <p:custDataLst>
              <p:tags r:id="rId4"/>
            </p:custDataLst>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25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p:bldP spid="18" grpId="0"/>
    </p:bldLst>
  </p:timing>
</p:sld>
</file>

<file path=ppt/slides/slide2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15969" y="255012"/>
            <a:ext cx="11876031" cy="6418053"/>
          </a:xfrm>
        </p:spPr>
        <p:txBody>
          <a:bodyPr>
            <a:normAutofit/>
          </a:bodyPr>
          <a:lstStyle/>
          <a:p>
            <a:pPr marL="0" indent="0">
              <a:buNone/>
            </a:pPr>
            <a:r>
              <a:rPr lang="zh-CN" altLang="en-US" sz="2400" b="1" dirty="0">
                <a:solidFill>
                  <a:srgbClr val="002060"/>
                </a:solidFill>
                <a:latin typeface="微软雅黑" panose="020B0503020204020204" pitchFamily="34" charset="-122"/>
                <a:ea typeface="微软雅黑" panose="020B0503020204020204" pitchFamily="34" charset="-122"/>
              </a:rPr>
              <a:t>解  析：</a:t>
            </a:r>
            <a:endParaRPr lang="en-US" altLang="zh-CN" sz="2400" b="1" dirty="0">
              <a:solidFill>
                <a:srgbClr val="002060"/>
              </a:solidFill>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22. 【解析】	根据句意“学生开始打瞌睡，脑袋的重量把胳膊推离了桌子”。故选C。</a:t>
            </a:r>
            <a:endParaRPr sz="2400" b="1" dirty="0">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23. 【解析】	从上下文可知学生在上课的时候睡着，所以胳膊离开了桌子。故选B。</a:t>
            </a:r>
            <a:endParaRPr sz="2400" b="1" dirty="0">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24. 【解析】	句子中的getting there暗示着倒在地上的学生不记得自己为什么这样了。故选A。</a:t>
            </a:r>
            <a:endParaRPr sz="2400" b="1" dirty="0">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25. 【解析】	根据下文警察在谈论交通事故，所以这里指开车的时候睡着了。故选D。</a:t>
            </a:r>
            <a:endParaRPr sz="2400" b="1" dirty="0">
              <a:latin typeface="微软雅黑" panose="020B0503020204020204" pitchFamily="34" charset="-122"/>
              <a:ea typeface="微软雅黑" panose="020B0503020204020204" pitchFamily="34" charset="-122"/>
            </a:endParaRPr>
          </a:p>
        </p:txBody>
      </p:sp>
      <p:grpSp>
        <p:nvGrpSpPr>
          <p:cNvPr id="69" name="Group 4"/>
          <p:cNvGrpSpPr/>
          <p:nvPr/>
        </p:nvGrpSpPr>
        <p:grpSpPr>
          <a:xfrm>
            <a:off x="9873465" y="4407613"/>
            <a:ext cx="2075380" cy="2416881"/>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fld>
            <a:endParaRPr lang="en-US"/>
          </a:p>
        </p:txBody>
      </p:sp>
      <p:sp>
        <p:nvSpPr>
          <p:cNvPr id="33" name="左箭头 32">
            <a:hlinkClick r:id="rId1"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endParaRPr lang="zh-CN" altLang="en-US" sz="2400" b="1" dirty="0">
              <a:solidFill>
                <a:schemeClr val="bg1"/>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8" name="文本框 7"/>
          <p:cNvSpPr txBox="1"/>
          <p:nvPr/>
        </p:nvSpPr>
        <p:spPr>
          <a:xfrm>
            <a:off x="793431" y="441988"/>
            <a:ext cx="10317462" cy="1938020"/>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rPr>
              <a:t>Police reports are full of </a:t>
            </a:r>
            <a:r>
              <a:rPr lang="en-US" altLang="zh-CN" sz="2400" u="sng" dirty="0">
                <a:latin typeface="Times New Roman" panose="02020603050405020304" pitchFamily="18" charset="0"/>
                <a:cs typeface="Times New Roman" panose="02020603050405020304" pitchFamily="18" charset="0"/>
              </a:rPr>
              <a:t>26</a:t>
            </a:r>
            <a:r>
              <a:rPr lang="en-US" altLang="zh-CN" sz="2400" dirty="0">
                <a:latin typeface="Times New Roman" panose="02020603050405020304" pitchFamily="18" charset="0"/>
                <a:cs typeface="Times New Roman" panose="02020603050405020304" pitchFamily="18" charset="0"/>
              </a:rPr>
              <a:t> that occur when people fall into sleep and go </a:t>
            </a:r>
            <a:r>
              <a:rPr lang="en-US" altLang="zh-CN" sz="2400" u="sng" dirty="0">
                <a:latin typeface="Times New Roman" panose="02020603050405020304" pitchFamily="18" charset="0"/>
                <a:cs typeface="Times New Roman" panose="02020603050405020304" pitchFamily="18" charset="0"/>
              </a:rPr>
              <a:t>27</a:t>
            </a:r>
            <a:r>
              <a:rPr lang="en-US" altLang="zh-CN" sz="2400" dirty="0">
                <a:latin typeface="Times New Roman" panose="02020603050405020304" pitchFamily="18" charset="0"/>
                <a:cs typeface="Times New Roman" panose="02020603050405020304" pitchFamily="18" charset="0"/>
              </a:rPr>
              <a:t> the </a:t>
            </a:r>
            <a:endParaRPr lang="en-US" altLang="zh-CN" sz="2400" dirty="0">
              <a:latin typeface="Times New Roman" panose="02020603050405020304" pitchFamily="18" charset="0"/>
              <a:cs typeface="Times New Roman" panose="02020603050405020304" pitchFamily="18" charset="0"/>
            </a:endParaRPr>
          </a:p>
          <a:p>
            <a:pPr algn="just"/>
            <a:r>
              <a:rPr lang="en-US" altLang="zh-CN" sz="2400" dirty="0">
                <a:latin typeface="Times New Roman" panose="02020603050405020304" pitchFamily="18" charset="0"/>
                <a:cs typeface="Times New Roman" panose="02020603050405020304" pitchFamily="18" charset="0"/>
              </a:rPr>
              <a:t>road. If the drivers are </a:t>
            </a:r>
            <a:r>
              <a:rPr lang="en-US" altLang="zh-CN" sz="2400" u="sng" dirty="0">
                <a:latin typeface="Times New Roman" panose="02020603050405020304" pitchFamily="18" charset="0"/>
                <a:cs typeface="Times New Roman" panose="02020603050405020304" pitchFamily="18" charset="0"/>
              </a:rPr>
              <a:t>28</a:t>
            </a:r>
            <a:r>
              <a:rPr lang="en-US" altLang="zh-CN" sz="2400" dirty="0">
                <a:latin typeface="Times New Roman" panose="02020603050405020304" pitchFamily="18" charset="0"/>
                <a:cs typeface="Times New Roman" panose="02020603050405020304" pitchFamily="18" charset="0"/>
              </a:rPr>
              <a:t> , they are not seriously hurt. One woman’s car, </a:t>
            </a:r>
            <a:r>
              <a:rPr lang="en-US" altLang="zh-CN" sz="2400" u="sng" dirty="0">
                <a:latin typeface="Times New Roman" panose="02020603050405020304" pitchFamily="18" charset="0"/>
                <a:cs typeface="Times New Roman" panose="02020603050405020304" pitchFamily="18" charset="0"/>
              </a:rPr>
              <a:t>29</a:t>
            </a:r>
            <a:r>
              <a:rPr lang="en-US" altLang="zh-CN" sz="2400" dirty="0">
                <a:latin typeface="Times New Roman" panose="02020603050405020304" pitchFamily="18" charset="0"/>
                <a:cs typeface="Times New Roman" panose="02020603050405020304" pitchFamily="18" charset="0"/>
              </a:rPr>
              <a:t> , went into the river. She woke up in four feet of water and thought it was raining. When people are really </a:t>
            </a:r>
            <a:r>
              <a:rPr lang="en-US" altLang="zh-CN" sz="2400" u="sng" dirty="0">
                <a:latin typeface="Times New Roman" panose="02020603050405020304" pitchFamily="18" charset="0"/>
                <a:cs typeface="Times New Roman" panose="02020603050405020304" pitchFamily="18" charset="0"/>
              </a:rPr>
              <a:t>30</a:t>
            </a:r>
            <a:r>
              <a:rPr lang="en-US" altLang="zh-CN" sz="2400" dirty="0">
                <a:latin typeface="Times New Roman" panose="02020603050405020304" pitchFamily="18" charset="0"/>
                <a:cs typeface="Times New Roman" panose="02020603050405020304" pitchFamily="18" charset="0"/>
              </a:rPr>
              <a:t> , nothing will stop them from falling asleep—no matter where they are.</a:t>
            </a:r>
            <a:endParaRPr lang="zh-CN" altLang="en-US" sz="2400" dirty="0">
              <a:latin typeface="Times New Roman" panose="02020603050405020304" pitchFamily="18" charset="0"/>
              <a:cs typeface="Times New Roman" panose="02020603050405020304" pitchFamily="18" charset="0"/>
            </a:endParaRPr>
          </a:p>
        </p:txBody>
      </p:sp>
      <p:sp>
        <p:nvSpPr>
          <p:cNvPr id="12" name="文本框 11"/>
          <p:cNvSpPr txBox="1"/>
          <p:nvPr/>
        </p:nvSpPr>
        <p:spPr>
          <a:xfrm>
            <a:off x="878998" y="3131265"/>
            <a:ext cx="8686798" cy="1938020"/>
          </a:xfrm>
          <a:prstGeom prst="rect">
            <a:avLst/>
          </a:prstGeom>
          <a:solidFill>
            <a:schemeClr val="bg1">
              <a:lumMod val="85000"/>
            </a:schemeClr>
          </a:solidFill>
        </p:spPr>
        <p:txBody>
          <a:bodyPr wrap="square" rtlCol="0">
            <a:spAutoFit/>
          </a:bodyPr>
          <a:lstStyle/>
          <a:p>
            <a:r>
              <a:rPr lang="en-US" altLang="zh-CN" sz="2400" b="1" dirty="0">
                <a:latin typeface="Times New Roman" panose="02020603050405020304" pitchFamily="18" charset="0"/>
                <a:cs typeface="Times New Roman" panose="02020603050405020304" pitchFamily="18" charset="0"/>
              </a:rPr>
              <a:t>(     ) </a:t>
            </a:r>
            <a:r>
              <a:rPr lang="en-US" altLang="zh-CN" sz="2400" dirty="0">
                <a:latin typeface="Times New Roman" panose="02020603050405020304" pitchFamily="18" charset="0"/>
                <a:cs typeface="Times New Roman" panose="02020603050405020304" pitchFamily="18" charset="0"/>
              </a:rPr>
              <a:t>26. A. changes  	 B. events 	C. ideas 	D. accidents</a:t>
            </a:r>
            <a:endParaRPr lang="en-US" altLang="zh-CN" sz="2400" dirty="0">
              <a:latin typeface="Times New Roman" panose="02020603050405020304" pitchFamily="18" charset="0"/>
              <a:cs typeface="Times New Roman" panose="02020603050405020304" pitchFamily="18" charset="0"/>
            </a:endParaRPr>
          </a:p>
          <a:p>
            <a:r>
              <a:rPr lang="en-US" altLang="zh-CN" sz="2400" b="1" dirty="0">
                <a:latin typeface="Times New Roman" panose="02020603050405020304" pitchFamily="18" charset="0"/>
                <a:cs typeface="Times New Roman" panose="02020603050405020304" pitchFamily="18" charset="0"/>
              </a:rPr>
              <a:t>(     ) </a:t>
            </a:r>
            <a:r>
              <a:rPr lang="en-US" altLang="zh-CN" sz="2400" dirty="0">
                <a:latin typeface="Times New Roman" panose="02020603050405020304" pitchFamily="18" charset="0"/>
                <a:cs typeface="Times New Roman" panose="02020603050405020304" pitchFamily="18" charset="0"/>
              </a:rPr>
              <a:t>27. A. up		 B. off 		C. along 	D. down</a:t>
            </a:r>
            <a:endParaRPr lang="en-US" altLang="zh-CN" sz="2400" dirty="0">
              <a:latin typeface="Times New Roman" panose="02020603050405020304" pitchFamily="18" charset="0"/>
              <a:cs typeface="Times New Roman" panose="02020603050405020304" pitchFamily="18" charset="0"/>
            </a:endParaRPr>
          </a:p>
          <a:p>
            <a:r>
              <a:rPr lang="en-US" altLang="zh-CN" sz="2400" b="1" dirty="0">
                <a:latin typeface="Times New Roman" panose="02020603050405020304" pitchFamily="18" charset="0"/>
                <a:cs typeface="Times New Roman" panose="02020603050405020304" pitchFamily="18" charset="0"/>
              </a:rPr>
              <a:t>(     ) </a:t>
            </a:r>
            <a:r>
              <a:rPr lang="en-US" altLang="zh-CN" sz="2400" dirty="0">
                <a:latin typeface="Times New Roman" panose="02020603050405020304" pitchFamily="18" charset="0"/>
                <a:cs typeface="Times New Roman" panose="02020603050405020304" pitchFamily="18" charset="0"/>
              </a:rPr>
              <a:t>28. A. lucky 	 B. awake 	C. calm 	D. strong</a:t>
            </a:r>
            <a:endParaRPr lang="en-US" altLang="zh-CN" sz="2400" dirty="0">
              <a:latin typeface="Times New Roman" panose="02020603050405020304" pitchFamily="18" charset="0"/>
              <a:cs typeface="Times New Roman" panose="02020603050405020304" pitchFamily="18" charset="0"/>
            </a:endParaRPr>
          </a:p>
          <a:p>
            <a:r>
              <a:rPr lang="en-US" altLang="zh-CN" sz="2400" b="1" dirty="0">
                <a:latin typeface="Times New Roman" panose="02020603050405020304" pitchFamily="18" charset="0"/>
                <a:cs typeface="Times New Roman" panose="02020603050405020304" pitchFamily="18" charset="0"/>
              </a:rPr>
              <a:t>(     ) </a:t>
            </a:r>
            <a:r>
              <a:rPr lang="en-US" altLang="zh-CN" sz="2400" dirty="0">
                <a:latin typeface="Times New Roman" panose="02020603050405020304" pitchFamily="18" charset="0"/>
                <a:cs typeface="Times New Roman" panose="02020603050405020304" pitchFamily="18" charset="0"/>
              </a:rPr>
              <a:t>29. A. in time	 B. at first 	C. as usual 	D. for example</a:t>
            </a:r>
            <a:endParaRPr lang="en-US" altLang="zh-CN" sz="2400" dirty="0">
              <a:latin typeface="Times New Roman" panose="02020603050405020304" pitchFamily="18" charset="0"/>
              <a:cs typeface="Times New Roman" panose="02020603050405020304" pitchFamily="18" charset="0"/>
            </a:endParaRPr>
          </a:p>
          <a:p>
            <a:r>
              <a:rPr lang="en-US" altLang="zh-CN" sz="2400" b="1" dirty="0">
                <a:latin typeface="Times New Roman" panose="02020603050405020304" pitchFamily="18" charset="0"/>
                <a:cs typeface="Times New Roman" panose="02020603050405020304" pitchFamily="18" charset="0"/>
              </a:rPr>
              <a:t>(     ) </a:t>
            </a:r>
            <a:r>
              <a:rPr lang="en-US" altLang="zh-CN" sz="2400" dirty="0">
                <a:latin typeface="Times New Roman" panose="02020603050405020304" pitchFamily="18" charset="0"/>
                <a:cs typeface="Times New Roman" panose="02020603050405020304" pitchFamily="18" charset="0"/>
              </a:rPr>
              <a:t>30. A. tired 	 B. drunk 	C. lonely 	D. lazy</a:t>
            </a:r>
            <a:endParaRPr lang="zh-CN" altLang="en-US" sz="2400" dirty="0">
              <a:latin typeface="Times New Roman" panose="02020603050405020304" pitchFamily="18" charset="0"/>
              <a:cs typeface="Times New Roman" panose="02020603050405020304" pitchFamily="18" charset="0"/>
            </a:endParaRPr>
          </a:p>
        </p:txBody>
      </p:sp>
      <p:sp>
        <p:nvSpPr>
          <p:cNvPr id="15" name="文本框 14"/>
          <p:cNvSpPr txBox="1"/>
          <p:nvPr/>
        </p:nvSpPr>
        <p:spPr>
          <a:xfrm>
            <a:off x="1053094" y="4314155"/>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D</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6" name="文本框 15"/>
          <p:cNvSpPr txBox="1"/>
          <p:nvPr/>
        </p:nvSpPr>
        <p:spPr>
          <a:xfrm>
            <a:off x="1068510" y="3968913"/>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A</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7" name="文本框 16"/>
          <p:cNvSpPr txBox="1"/>
          <p:nvPr/>
        </p:nvSpPr>
        <p:spPr>
          <a:xfrm>
            <a:off x="1068510" y="3582461"/>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B</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8" name="文本框 17"/>
          <p:cNvSpPr txBox="1"/>
          <p:nvPr/>
        </p:nvSpPr>
        <p:spPr>
          <a:xfrm>
            <a:off x="1068510" y="3169769"/>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D</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pic>
        <p:nvPicPr>
          <p:cNvPr id="4" name="图片 3">
            <a:hlinkClick r:id="rId1" action="ppaction://hlinksldjump"/>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249702" y="5345650"/>
            <a:ext cx="1158340" cy="646232"/>
          </a:xfrm>
          <a:prstGeom prst="rect">
            <a:avLst/>
          </a:prstGeom>
        </p:spPr>
      </p:pic>
      <p:sp>
        <p:nvSpPr>
          <p:cNvPr id="11" name="文本框 10"/>
          <p:cNvSpPr txBox="1"/>
          <p:nvPr/>
        </p:nvSpPr>
        <p:spPr>
          <a:xfrm>
            <a:off x="1068510" y="4608785"/>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A</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6" name="左箭头 5">
            <a:hlinkClick r:id="rId3" action="ppaction://hlinksldjump"/>
          </p:cNvPr>
          <p:cNvSpPr/>
          <p:nvPr>
            <p:custDataLst>
              <p:tags r:id="rId4"/>
            </p:custDataLst>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25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p:bldP spid="18" grpId="0"/>
      <p:bldP spid="11" grpId="0"/>
    </p:bldLst>
  </p:timing>
</p:sld>
</file>

<file path=ppt/slides/slide2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32818" y="303425"/>
            <a:ext cx="10750944" cy="6418053"/>
          </a:xfrm>
        </p:spPr>
        <p:txBody>
          <a:bodyPr>
            <a:noAutofit/>
          </a:bodyPr>
          <a:lstStyle/>
          <a:p>
            <a:pPr marL="0" indent="0">
              <a:buNone/>
            </a:pPr>
            <a:r>
              <a:rPr lang="zh-CN" altLang="en-US" sz="2400" b="1" dirty="0">
                <a:solidFill>
                  <a:srgbClr val="002060"/>
                </a:solidFill>
                <a:latin typeface="微软雅黑" panose="020B0503020204020204" pitchFamily="34" charset="-122"/>
                <a:ea typeface="微软雅黑" panose="020B0503020204020204" pitchFamily="34" charset="-122"/>
              </a:rPr>
              <a:t>解  析：</a:t>
            </a:r>
            <a:endParaRPr lang="en-US" altLang="zh-CN" sz="2400" b="1" dirty="0">
              <a:solidFill>
                <a:srgbClr val="002060"/>
              </a:solidFill>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26.  【解析】从句子中可知，“警方的报道中有很多都是因为在驾驶过程中睡着了而引发的事故”。故选D。</a:t>
            </a:r>
            <a:endParaRPr sz="2400" b="1" dirty="0">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27.  【解析】从句子中可知，“当司机睡着时，他们会开车偏离公路”，off意为“离开”。故选B。</a:t>
            </a:r>
            <a:endParaRPr sz="2400" b="1" dirty="0">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28.  【解析】下文的“they are not seriously hurt”表明：如果这些司机幸运的话，就不会伤得很严重。故选A。</a:t>
            </a:r>
            <a:endParaRPr sz="2400" b="1" dirty="0">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29.  【解析】根据下文可知，这是一个司机在驾驶过程中睡着的例子。故选D。</a:t>
            </a:r>
            <a:endParaRPr sz="2400" b="1" dirty="0">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30.  【解析】根据句意“当人们感到疲劳时在哪里都可以睡着，没什么能阻挡得了”。故选A。</a:t>
            </a:r>
            <a:endParaRPr sz="2400" b="1" dirty="0">
              <a:latin typeface="微软雅黑" panose="020B0503020204020204" pitchFamily="34" charset="-122"/>
              <a:ea typeface="微软雅黑" panose="020B0503020204020204" pitchFamily="34" charset="-122"/>
            </a:endParaRPr>
          </a:p>
        </p:txBody>
      </p:sp>
      <p:grpSp>
        <p:nvGrpSpPr>
          <p:cNvPr id="69" name="Group 4"/>
          <p:cNvGrpSpPr/>
          <p:nvPr/>
        </p:nvGrpSpPr>
        <p:grpSpPr>
          <a:xfrm>
            <a:off x="10383495" y="4456233"/>
            <a:ext cx="1758137" cy="2265452"/>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fld>
            <a:endParaRPr lang="en-US"/>
          </a:p>
        </p:txBody>
      </p:sp>
      <p:sp>
        <p:nvSpPr>
          <p:cNvPr id="33" name="左箭头 32">
            <a:hlinkClick r:id="rId1"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endParaRPr lang="zh-CN" altLang="en-US" sz="2400" b="1" dirty="0">
              <a:solidFill>
                <a:schemeClr val="bg1"/>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91E8FD7A-3E62-43BB-957C-4F665A7B8324}" type="slidenum">
              <a:rPr lang="id-ID" smtClean="0"/>
            </a:fld>
            <a:endParaRPr lang="id-ID"/>
          </a:p>
        </p:txBody>
      </p:sp>
      <p:cxnSp>
        <p:nvCxnSpPr>
          <p:cNvPr id="62" name="直接连接符 61"/>
          <p:cNvCxnSpPr/>
          <p:nvPr/>
        </p:nvCxnSpPr>
        <p:spPr>
          <a:xfrm>
            <a:off x="4853483" y="2532221"/>
            <a:ext cx="0" cy="1843549"/>
          </a:xfrm>
          <a:prstGeom prst="line">
            <a:avLst/>
          </a:prstGeom>
          <a:ln w="63500">
            <a:gradFill>
              <a:gsLst>
                <a:gs pos="0">
                  <a:srgbClr val="E5E8ED">
                    <a:lumMod val="97000"/>
                    <a:lumOff val="3000"/>
                    <a:alpha val="70000"/>
                  </a:srgbClr>
                </a:gs>
                <a:gs pos="48000">
                  <a:srgbClr val="44546A"/>
                </a:gs>
                <a:gs pos="100000">
                  <a:srgbClr val="E5E8ED">
                    <a:alpha val="60000"/>
                  </a:srgb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78" name="TextBox 280"/>
          <p:cNvSpPr txBox="1"/>
          <p:nvPr/>
        </p:nvSpPr>
        <p:spPr>
          <a:xfrm>
            <a:off x="5167901" y="2792275"/>
            <a:ext cx="5733446" cy="661720"/>
          </a:xfrm>
          <a:prstGeom prst="rect">
            <a:avLst/>
          </a:prstGeom>
          <a:noFill/>
          <a:ln>
            <a:noFill/>
          </a:ln>
        </p:spPr>
        <p:txBody>
          <a:bodyPr wrap="square" lIns="45720" tIns="22860" rIns="45720" bIns="22860" rtlCol="0">
            <a:spAutoFit/>
          </a:bodyPr>
          <a:lstStyle/>
          <a:p>
            <a:pPr algn="ctr"/>
            <a:r>
              <a:rPr lang="en-US" altLang="zh-CN" sz="4000" b="1" dirty="0">
                <a:solidFill>
                  <a:schemeClr val="bg1">
                    <a:lumMod val="50000"/>
                  </a:schemeClr>
                </a:solidFill>
                <a:latin typeface="微软雅黑" panose="020B0503020204020204" pitchFamily="34" charset="-122"/>
                <a:ea typeface="微软雅黑" panose="020B0503020204020204" pitchFamily="34" charset="-122"/>
                <a:cs typeface="Lato Regular"/>
              </a:rPr>
              <a:t>Ⅳ. </a:t>
            </a: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rPr>
              <a:t>阅读理解</a:t>
            </a:r>
            <a:endPar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pic>
        <p:nvPicPr>
          <p:cNvPr id="83" name="图片 82"/>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175304" y="2120022"/>
            <a:ext cx="2583295" cy="2617956"/>
          </a:xfrm>
          <a:prstGeom prst="rect">
            <a:avLst/>
          </a:prstGeom>
        </p:spPr>
      </p:pic>
      <p:sp>
        <p:nvSpPr>
          <p:cNvPr id="3" name="左箭头 2">
            <a:hlinkClick r:id="rId2" action="ppaction://hlinksldjump"/>
          </p:cNvPr>
          <p:cNvSpPr/>
          <p:nvPr>
            <p:custDataLst>
              <p:tags r:id="rId3"/>
            </p:custDataLst>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25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fade">
                                      <p:cBhvr>
                                        <p:cTn id="7" dur="500"/>
                                        <p:tgtEl>
                                          <p:spTgt spid="83"/>
                                        </p:tgtEl>
                                      </p:cBhvr>
                                    </p:animEffect>
                                    <p:anim calcmode="lin" valueType="num">
                                      <p:cBhvr>
                                        <p:cTn id="8" dur="500" fill="hold"/>
                                        <p:tgtEl>
                                          <p:spTgt spid="83"/>
                                        </p:tgtEl>
                                        <p:attrNameLst>
                                          <p:attrName>ppt_x</p:attrName>
                                        </p:attrNameLst>
                                      </p:cBhvr>
                                      <p:tavLst>
                                        <p:tav tm="0">
                                          <p:val>
                                            <p:strVal val="#ppt_x"/>
                                          </p:val>
                                        </p:tav>
                                        <p:tav tm="100000">
                                          <p:val>
                                            <p:strVal val="#ppt_x"/>
                                          </p:val>
                                        </p:tav>
                                      </p:tavLst>
                                    </p:anim>
                                    <p:anim calcmode="lin" valueType="num">
                                      <p:cBhvr>
                                        <p:cTn id="9" dur="500" fill="hold"/>
                                        <p:tgtEl>
                                          <p:spTgt spid="8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42" fill="hold" nodeType="after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outHorizontal)">
                                      <p:cBhvr>
                                        <p:cTn id="13" dur="500"/>
                                        <p:tgtEl>
                                          <p:spTgt spid="62"/>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78"/>
                                        </p:tgtEl>
                                        <p:attrNameLst>
                                          <p:attrName>style.visibility</p:attrName>
                                        </p:attrNameLst>
                                      </p:cBhvr>
                                      <p:to>
                                        <p:strVal val="visible"/>
                                      </p:to>
                                    </p:set>
                                    <p:animEffect transition="in" filter="fade">
                                      <p:cBhvr>
                                        <p:cTn id="17" dur="500"/>
                                        <p:tgtEl>
                                          <p:spTgt spid="78"/>
                                        </p:tgtEl>
                                      </p:cBhvr>
                                    </p:animEffect>
                                    <p:anim calcmode="lin" valueType="num">
                                      <p:cBhvr>
                                        <p:cTn id="18" dur="500" fill="hold"/>
                                        <p:tgtEl>
                                          <p:spTgt spid="78"/>
                                        </p:tgtEl>
                                        <p:attrNameLst>
                                          <p:attrName>ppt_x</p:attrName>
                                        </p:attrNameLst>
                                      </p:cBhvr>
                                      <p:tavLst>
                                        <p:tav tm="0">
                                          <p:val>
                                            <p:strVal val="#ppt_x"/>
                                          </p:val>
                                        </p:tav>
                                        <p:tav tm="100000">
                                          <p:val>
                                            <p:strVal val="#ppt_x"/>
                                          </p:val>
                                        </p:tav>
                                      </p:tavLst>
                                    </p:anim>
                                    <p:anim calcmode="lin" valueType="num">
                                      <p:cBhvr>
                                        <p:cTn id="19" dur="500" fill="hold"/>
                                        <p:tgtEl>
                                          <p:spTgt spid="7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91E8FD7A-3E62-43BB-957C-4F665A7B8324}" type="slidenum">
              <a:rPr lang="id-ID" smtClean="0"/>
            </a:fld>
            <a:endParaRPr lang="id-ID"/>
          </a:p>
        </p:txBody>
      </p:sp>
      <p:cxnSp>
        <p:nvCxnSpPr>
          <p:cNvPr id="62" name="直接连接符 61"/>
          <p:cNvCxnSpPr/>
          <p:nvPr/>
        </p:nvCxnSpPr>
        <p:spPr>
          <a:xfrm>
            <a:off x="4853483" y="2532221"/>
            <a:ext cx="0" cy="1843549"/>
          </a:xfrm>
          <a:prstGeom prst="line">
            <a:avLst/>
          </a:prstGeom>
          <a:ln w="63500">
            <a:gradFill>
              <a:gsLst>
                <a:gs pos="0">
                  <a:srgbClr val="E5E8ED">
                    <a:lumMod val="97000"/>
                    <a:lumOff val="3000"/>
                    <a:alpha val="70000"/>
                  </a:srgbClr>
                </a:gs>
                <a:gs pos="48000">
                  <a:srgbClr val="44546A"/>
                </a:gs>
                <a:gs pos="100000">
                  <a:srgbClr val="E5E8ED">
                    <a:alpha val="60000"/>
                  </a:srgb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78" name="TextBox 280"/>
          <p:cNvSpPr txBox="1"/>
          <p:nvPr/>
        </p:nvSpPr>
        <p:spPr>
          <a:xfrm>
            <a:off x="5061918" y="2792275"/>
            <a:ext cx="5759107" cy="661720"/>
          </a:xfrm>
          <a:prstGeom prst="rect">
            <a:avLst/>
          </a:prstGeom>
          <a:noFill/>
          <a:ln>
            <a:noFill/>
          </a:ln>
        </p:spPr>
        <p:txBody>
          <a:bodyPr wrap="square" lIns="45720" tIns="22860" rIns="45720" bIns="22860" rtlCol="0">
            <a:spAutoFit/>
          </a:bodyPr>
          <a:lstStyle/>
          <a:p>
            <a:pPr algn="ctr"/>
            <a:r>
              <a:rPr lang="en-US" altLang="zh-CN" sz="4000" b="1" dirty="0">
                <a:solidFill>
                  <a:schemeClr val="bg1">
                    <a:lumMod val="50000"/>
                  </a:schemeClr>
                </a:solidFill>
                <a:latin typeface="微软雅黑" panose="020B0503020204020204" pitchFamily="34" charset="-122"/>
                <a:ea typeface="微软雅黑" panose="020B0503020204020204" pitchFamily="34" charset="-122"/>
                <a:cs typeface="Lato Regular"/>
              </a:rPr>
              <a:t>Ⅰ. </a:t>
            </a: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rPr>
              <a:t>补全对话</a:t>
            </a:r>
            <a:endPar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pic>
        <p:nvPicPr>
          <p:cNvPr id="83" name="图片 82"/>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175304" y="2120022"/>
            <a:ext cx="2583295" cy="2617956"/>
          </a:xfrm>
          <a:prstGeom prst="rect">
            <a:avLst/>
          </a:prstGeom>
        </p:spPr>
      </p:pic>
      <p:sp>
        <p:nvSpPr>
          <p:cNvPr id="6" name="左箭头 5">
            <a:hlinkClick r:id="rId2"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25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fade">
                                      <p:cBhvr>
                                        <p:cTn id="7" dur="500"/>
                                        <p:tgtEl>
                                          <p:spTgt spid="83"/>
                                        </p:tgtEl>
                                      </p:cBhvr>
                                    </p:animEffect>
                                    <p:anim calcmode="lin" valueType="num">
                                      <p:cBhvr>
                                        <p:cTn id="8" dur="500" fill="hold"/>
                                        <p:tgtEl>
                                          <p:spTgt spid="83"/>
                                        </p:tgtEl>
                                        <p:attrNameLst>
                                          <p:attrName>ppt_x</p:attrName>
                                        </p:attrNameLst>
                                      </p:cBhvr>
                                      <p:tavLst>
                                        <p:tav tm="0">
                                          <p:val>
                                            <p:strVal val="#ppt_x"/>
                                          </p:val>
                                        </p:tav>
                                        <p:tav tm="100000">
                                          <p:val>
                                            <p:strVal val="#ppt_x"/>
                                          </p:val>
                                        </p:tav>
                                      </p:tavLst>
                                    </p:anim>
                                    <p:anim calcmode="lin" valueType="num">
                                      <p:cBhvr>
                                        <p:cTn id="9" dur="500" fill="hold"/>
                                        <p:tgtEl>
                                          <p:spTgt spid="8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42" fill="hold" nodeType="after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outHorizontal)">
                                      <p:cBhvr>
                                        <p:cTn id="13" dur="500"/>
                                        <p:tgtEl>
                                          <p:spTgt spid="62"/>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78"/>
                                        </p:tgtEl>
                                        <p:attrNameLst>
                                          <p:attrName>style.visibility</p:attrName>
                                        </p:attrNameLst>
                                      </p:cBhvr>
                                      <p:to>
                                        <p:strVal val="visible"/>
                                      </p:to>
                                    </p:set>
                                    <p:animEffect transition="in" filter="fade">
                                      <p:cBhvr>
                                        <p:cTn id="17" dur="500"/>
                                        <p:tgtEl>
                                          <p:spTgt spid="78"/>
                                        </p:tgtEl>
                                      </p:cBhvr>
                                    </p:animEffect>
                                    <p:anim calcmode="lin" valueType="num">
                                      <p:cBhvr>
                                        <p:cTn id="18" dur="500" fill="hold"/>
                                        <p:tgtEl>
                                          <p:spTgt spid="78"/>
                                        </p:tgtEl>
                                        <p:attrNameLst>
                                          <p:attrName>ppt_x</p:attrName>
                                        </p:attrNameLst>
                                      </p:cBhvr>
                                      <p:tavLst>
                                        <p:tav tm="0">
                                          <p:val>
                                            <p:strVal val="#ppt_x"/>
                                          </p:val>
                                        </p:tav>
                                        <p:tav tm="100000">
                                          <p:val>
                                            <p:strVal val="#ppt_x"/>
                                          </p:val>
                                        </p:tav>
                                      </p:tavLst>
                                    </p:anim>
                                    <p:anim calcmode="lin" valueType="num">
                                      <p:cBhvr>
                                        <p:cTn id="19" dur="500" fill="hold"/>
                                        <p:tgtEl>
                                          <p:spTgt spid="7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6" name="文本框 5"/>
          <p:cNvSpPr txBox="1"/>
          <p:nvPr/>
        </p:nvSpPr>
        <p:spPr>
          <a:xfrm>
            <a:off x="381855" y="674170"/>
            <a:ext cx="11048145" cy="953135"/>
          </a:xfrm>
          <a:prstGeom prst="rect">
            <a:avLst/>
          </a:prstGeom>
          <a:noFill/>
        </p:spPr>
        <p:txBody>
          <a:bodyPr wrap="square" rtlCol="0">
            <a:spAutoFit/>
          </a:bodyPr>
          <a:lstStyle/>
          <a:p>
            <a:r>
              <a:rPr lang="zh-CN" altLang="en-US" sz="2800" dirty="0">
                <a:latin typeface="+mn-ea"/>
              </a:rPr>
              <a:t>A）阅读下列短文，并做短文后的题目。从四个选项中，选出能回答所提问题或完成所给句子的最佳答案。</a:t>
            </a:r>
            <a:endParaRPr lang="zh-CN" altLang="en-US" sz="2800" dirty="0">
              <a:latin typeface="+mn-ea"/>
            </a:endParaRPr>
          </a:p>
        </p:txBody>
      </p:sp>
      <p:sp>
        <p:nvSpPr>
          <p:cNvPr id="8" name="文本框 7"/>
          <p:cNvSpPr txBox="1"/>
          <p:nvPr/>
        </p:nvSpPr>
        <p:spPr>
          <a:xfrm>
            <a:off x="637606" y="1961023"/>
            <a:ext cx="10872876" cy="3784600"/>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rPr>
              <a:t>                                                                </a:t>
            </a:r>
            <a:r>
              <a:rPr lang="en-US" altLang="zh-CN" sz="2400" b="1" dirty="0">
                <a:latin typeface="Times New Roman" panose="02020603050405020304" pitchFamily="18" charset="0"/>
                <a:cs typeface="Times New Roman" panose="02020603050405020304" pitchFamily="18" charset="0"/>
              </a:rPr>
              <a:t> A</a:t>
            </a:r>
            <a:endParaRPr lang="en-US" altLang="zh-CN" sz="2400" b="1" dirty="0">
              <a:latin typeface="Times New Roman" panose="02020603050405020304" pitchFamily="18" charset="0"/>
              <a:cs typeface="Times New Roman" panose="02020603050405020304" pitchFamily="18" charset="0"/>
            </a:endParaRPr>
          </a:p>
          <a:p>
            <a:pPr algn="just"/>
            <a:r>
              <a:rPr lang="en-US" altLang="zh-CN" sz="2400" dirty="0">
                <a:latin typeface="Times New Roman" panose="02020603050405020304" pitchFamily="18" charset="0"/>
                <a:cs typeface="Times New Roman" panose="02020603050405020304" pitchFamily="18" charset="0"/>
              </a:rPr>
              <a:t>     Gal Gadot made Wonder Woman, a popular superhero. The movie </a:t>
            </a:r>
            <a:r>
              <a:rPr lang="en-US" altLang="zh-CN" sz="2400" i="1" dirty="0">
                <a:latin typeface="Times New Roman" panose="02020603050405020304" pitchFamily="18" charset="0"/>
                <a:cs typeface="Times New Roman" panose="02020603050405020304" pitchFamily="18" charset="0"/>
              </a:rPr>
              <a:t>Wonder Woman </a:t>
            </a:r>
            <a:r>
              <a:rPr lang="en-US" altLang="zh-CN" sz="2400" dirty="0">
                <a:latin typeface="Times New Roman" panose="02020603050405020304" pitchFamily="18" charset="0"/>
                <a:cs typeface="Times New Roman" panose="02020603050405020304" pitchFamily="18" charset="0"/>
              </a:rPr>
              <a:t>was very hot all over the world last year. Gadot played an excellent woman superhero who helps to stop World War I.</a:t>
            </a:r>
            <a:endParaRPr lang="en-US" altLang="zh-CN" sz="2400" dirty="0">
              <a:latin typeface="Times New Roman" panose="02020603050405020304" pitchFamily="18" charset="0"/>
              <a:cs typeface="Times New Roman" panose="02020603050405020304" pitchFamily="18" charset="0"/>
            </a:endParaRPr>
          </a:p>
          <a:p>
            <a:pPr algn="just"/>
            <a:r>
              <a:rPr lang="en-US" altLang="zh-CN" sz="2400" dirty="0">
                <a:latin typeface="Times New Roman" panose="02020603050405020304" pitchFamily="18" charset="0"/>
                <a:cs typeface="Times New Roman" panose="02020603050405020304" pitchFamily="18" charset="0"/>
              </a:rPr>
              <a:t>      Last month, Gadot, a 33-year-old actress, was included in </a:t>
            </a:r>
            <a:r>
              <a:rPr lang="en-US" altLang="zh-CN" sz="2400" i="1" dirty="0">
                <a:latin typeface="Times New Roman" panose="02020603050405020304" pitchFamily="18" charset="0"/>
                <a:cs typeface="Times New Roman" panose="02020603050405020304" pitchFamily="18" charset="0"/>
              </a:rPr>
              <a:t>Time Magazine’s </a:t>
            </a:r>
            <a:r>
              <a:rPr lang="en-US" altLang="zh-CN" sz="2400" dirty="0">
                <a:latin typeface="Times New Roman" panose="02020603050405020304" pitchFamily="18" charset="0"/>
                <a:cs typeface="Times New Roman" panose="02020603050405020304" pitchFamily="18" charset="0"/>
              </a:rPr>
              <a:t>2018 list of the 100 Most Influential (</a:t>
            </a:r>
            <a:r>
              <a:rPr lang="zh-CN" altLang="en-US" sz="2400" dirty="0">
                <a:latin typeface="Times New Roman" panose="02020603050405020304" pitchFamily="18" charset="0"/>
                <a:cs typeface="Times New Roman" panose="02020603050405020304" pitchFamily="18" charset="0"/>
              </a:rPr>
              <a:t>有影响力的</a:t>
            </a:r>
            <a:r>
              <a:rPr lang="en-US" altLang="zh-CN" sz="2400" dirty="0">
                <a:latin typeface="Times New Roman" panose="02020603050405020304" pitchFamily="18" charset="0"/>
                <a:cs typeface="Times New Roman" panose="02020603050405020304" pitchFamily="18" charset="0"/>
              </a:rPr>
              <a:t>) People. She was praised for showing Wonder Woman’s power and her kind heart. She helped to change people’s impressions (</a:t>
            </a:r>
            <a:r>
              <a:rPr lang="zh-CN" altLang="en-US" sz="2400" dirty="0">
                <a:latin typeface="Times New Roman" panose="02020603050405020304" pitchFamily="18" charset="0"/>
                <a:cs typeface="Times New Roman" panose="02020603050405020304" pitchFamily="18" charset="0"/>
              </a:rPr>
              <a:t>印象</a:t>
            </a:r>
            <a:r>
              <a:rPr lang="en-US" altLang="zh-CN" sz="2400" dirty="0">
                <a:latin typeface="Times New Roman" panose="02020603050405020304" pitchFamily="18" charset="0"/>
                <a:cs typeface="Times New Roman" panose="02020603050405020304" pitchFamily="18" charset="0"/>
              </a:rPr>
              <a:t>) on women by playing the role successfully in the movie. Gadot believes that women can be strong and brave because her family always told her that women are valuable and powerful. She was also taught to be hopeful and positive at a young age.</a:t>
            </a:r>
            <a:endParaRPr lang="zh-CN" altLang="en-US" sz="2400" dirty="0">
              <a:latin typeface="Times New Roman" panose="02020603050405020304" pitchFamily="18" charset="0"/>
              <a:cs typeface="Times New Roman" panose="02020603050405020304" pitchFamily="18" charset="0"/>
            </a:endParaRPr>
          </a:p>
        </p:txBody>
      </p:sp>
      <p:sp>
        <p:nvSpPr>
          <p:cNvPr id="14" name="文本框 13"/>
          <p:cNvSpPr txBox="1"/>
          <p:nvPr/>
        </p:nvSpPr>
        <p:spPr>
          <a:xfrm>
            <a:off x="462337" y="112544"/>
            <a:ext cx="11048145" cy="521970"/>
          </a:xfrm>
          <a:prstGeom prst="rect">
            <a:avLst/>
          </a:prstGeom>
          <a:noFill/>
        </p:spPr>
        <p:txBody>
          <a:bodyPr wrap="square" rtlCol="0">
            <a:spAutoFit/>
          </a:bodyPr>
          <a:lstStyle/>
          <a:p>
            <a:r>
              <a:rPr sz="2800" dirty="0">
                <a:latin typeface="方正粗黑宋简体" panose="02000000000000000000" pitchFamily="2" charset="-122"/>
                <a:ea typeface="方正粗黑宋简体" panose="02000000000000000000" pitchFamily="2" charset="-122"/>
              </a:rPr>
              <a:t>Ⅳ. 阅读理解（15小题，共45分） </a:t>
            </a:r>
            <a:r>
              <a:rPr lang="en-US" sz="2800" dirty="0">
                <a:latin typeface="方正粗黑宋简体" panose="02000000000000000000" pitchFamily="2" charset="-122"/>
                <a:ea typeface="方正粗黑宋简体" panose="02000000000000000000" pitchFamily="2" charset="-122"/>
              </a:rPr>
              <a:t>        </a:t>
            </a:r>
            <a:r>
              <a:rPr sz="2800" dirty="0">
                <a:latin typeface="方正粗黑宋简体" panose="02000000000000000000" pitchFamily="2" charset="-122"/>
                <a:ea typeface="方正粗黑宋简体" panose="02000000000000000000" pitchFamily="2" charset="-122"/>
              </a:rPr>
              <a:t>【建议用时：35 mins】</a:t>
            </a:r>
            <a:endParaRPr sz="2800" dirty="0">
              <a:latin typeface="方正粗黑宋简体" panose="02000000000000000000" pitchFamily="2" charset="-122"/>
              <a:ea typeface="方正粗黑宋简体" panose="02000000000000000000" pitchFamily="2" charset="-122"/>
            </a:endParaRPr>
          </a:p>
        </p:txBody>
      </p:sp>
      <p:sp>
        <p:nvSpPr>
          <p:cNvPr id="2" name="左箭头 1">
            <a:hlinkClick r:id="rId1" action="ppaction://hlinksldjump"/>
          </p:cNvPr>
          <p:cNvSpPr/>
          <p:nvPr>
            <p:custDataLst>
              <p:tags r:id="rId2"/>
            </p:custDataLst>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2500"/>
    </mc:Choice>
    <mc:Fallback>
      <p:transition spd="slow"/>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8" name="文本框 7"/>
          <p:cNvSpPr txBox="1"/>
          <p:nvPr/>
        </p:nvSpPr>
        <p:spPr>
          <a:xfrm>
            <a:off x="612206" y="364086"/>
            <a:ext cx="10317462" cy="4524315"/>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rPr>
              <a:t>       This positive life attitude encouraged Gadot to follow her heart when making future life choices. At the age of 18, she got a chance to be a model. But she didn’t think it was the right time for her to do this kind of work. Instead, she served in the army for two years. Then she entered a university to study law because she loved it. Later, a director invited her to attend a movie interview which made her get the role of Wonder Woman. She realized it was a good chance to develop her career and influence other women. So she worked hard for eight months to train and build enough muscle for the role. In the end, she succeeded in making her character and made progress in her life.</a:t>
            </a:r>
            <a:endParaRPr lang="en-US" altLang="zh-CN" sz="2400" dirty="0">
              <a:latin typeface="Times New Roman" panose="02020603050405020304" pitchFamily="18" charset="0"/>
              <a:cs typeface="Times New Roman" panose="02020603050405020304" pitchFamily="18" charset="0"/>
            </a:endParaRPr>
          </a:p>
          <a:p>
            <a:pPr algn="just"/>
            <a:r>
              <a:rPr lang="en-US" altLang="zh-CN" sz="2400" dirty="0">
                <a:latin typeface="Times New Roman" panose="02020603050405020304" pitchFamily="18" charset="0"/>
                <a:cs typeface="Times New Roman" panose="02020603050405020304" pitchFamily="18" charset="0"/>
              </a:rPr>
              <a:t>     Gadot works hard for her life and her experiences influence other women a lot. She is not only a superhero in the movie but also a hero in the real world. She is going to make herself better.</a:t>
            </a:r>
            <a:endParaRPr lang="en-US" altLang="zh-CN" sz="2400" dirty="0">
              <a:latin typeface="Times New Roman" panose="02020603050405020304" pitchFamily="18" charset="0"/>
              <a:cs typeface="Times New Roman" panose="02020603050405020304" pitchFamily="18" charset="0"/>
            </a:endParaRPr>
          </a:p>
        </p:txBody>
      </p:sp>
      <p:sp>
        <p:nvSpPr>
          <p:cNvPr id="6" name="左箭头 5">
            <a:hlinkClick r:id="rId1" action="ppaction://hlinksldjump"/>
          </p:cNvPr>
          <p:cNvSpPr/>
          <p:nvPr>
            <p:custDataLst>
              <p:tags r:id="rId2"/>
            </p:custDataLst>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2500"/>
    </mc:Choice>
    <mc:Fallback>
      <p:transition spd="slow"/>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042611"/>
            <a:ext cx="10668000" cy="281539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4" name="文本框 3"/>
          <p:cNvSpPr txBox="1"/>
          <p:nvPr/>
        </p:nvSpPr>
        <p:spPr>
          <a:xfrm>
            <a:off x="1406146" y="793863"/>
            <a:ext cx="10785854" cy="829945"/>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31. Gal Gadot was born in __________.</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A. 1984 	B. 1985	 C. 1986 	D.1987</a:t>
            </a:r>
            <a:endParaRPr lang="zh-CN" altLang="en-US"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5916440" y="793863"/>
            <a:ext cx="1006306"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B</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推理判断题。由第二段第一句可知，2018年，Gadot是33岁，故可知</a:t>
            </a:r>
            <a:endParaRPr sz="2400" dirty="0">
              <a:latin typeface="微软雅黑" panose="020B0503020204020204" pitchFamily="34" charset="-122"/>
              <a:ea typeface="微软雅黑" panose="020B0503020204020204" pitchFamily="34" charset="-122"/>
            </a:endParaRPr>
          </a:p>
          <a:p>
            <a:r>
              <a:rPr sz="2400" dirty="0">
                <a:latin typeface="微软雅黑" panose="020B0503020204020204" pitchFamily="34" charset="-122"/>
                <a:ea typeface="微软雅黑" panose="020B0503020204020204" pitchFamily="34" charset="-122"/>
              </a:rPr>
              <a:t>Gadot出生于1985年。故选B。</a:t>
            </a:r>
            <a:endParaRPr sz="2400" dirty="0">
              <a:latin typeface="微软雅黑" panose="020B0503020204020204" pitchFamily="34" charset="-122"/>
              <a:ea typeface="微软雅黑" panose="020B0503020204020204" pitchFamily="34" charset="-122"/>
            </a:endParaRPr>
          </a:p>
        </p:txBody>
      </p:sp>
      <p:sp>
        <p:nvSpPr>
          <p:cNvPr id="6" name="左箭头 5">
            <a:hlinkClick r:id="rId1" action="ppaction://hlinksldjump"/>
          </p:cNvPr>
          <p:cNvSpPr/>
          <p:nvPr>
            <p:custDataLst>
              <p:tags r:id="rId2"/>
            </p:custDataLst>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25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042611"/>
            <a:ext cx="10668000" cy="281539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4" name="文本框 3"/>
          <p:cNvSpPr txBox="1"/>
          <p:nvPr/>
        </p:nvSpPr>
        <p:spPr>
          <a:xfrm>
            <a:off x="1207213" y="744989"/>
            <a:ext cx="10375187" cy="2306955"/>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32. The following sentences about Gal Gadot is true EXCEPT __________.</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A. she’s deeply influenced by her families</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B. she is proud of being a woman</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C. she was a model when she was a teenager</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D. she worked hard for the role of Wonder Woman</a:t>
            </a:r>
            <a:endParaRPr lang="zh-CN" altLang="en-US"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1688666" y="1139711"/>
            <a:ext cx="1006306"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C</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668000" cy="1198880"/>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细节理解题。由第三段第二、三句可知，Gadot在18岁的时候得到一个做模特的机会，但她放弃了这个机会并且去了军队服役。由此可知Gadot在青少年时期并不是一名模特。故选C。</a:t>
            </a:r>
            <a:endParaRPr sz="2400" dirty="0">
              <a:latin typeface="微软雅黑" panose="020B0503020204020204" pitchFamily="34" charset="-122"/>
              <a:ea typeface="微软雅黑" panose="020B0503020204020204" pitchFamily="34" charset="-122"/>
            </a:endParaRPr>
          </a:p>
        </p:txBody>
      </p:sp>
      <p:sp>
        <p:nvSpPr>
          <p:cNvPr id="6" name="左箭头 5">
            <a:hlinkClick r:id="rId1" action="ppaction://hlinksldjump"/>
          </p:cNvPr>
          <p:cNvSpPr/>
          <p:nvPr>
            <p:custDataLst>
              <p:tags r:id="rId2"/>
            </p:custDataLst>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25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042611"/>
            <a:ext cx="10668000" cy="281539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4" name="文本框 3"/>
          <p:cNvSpPr txBox="1"/>
          <p:nvPr/>
        </p:nvSpPr>
        <p:spPr>
          <a:xfrm>
            <a:off x="938672" y="726015"/>
            <a:ext cx="10491328" cy="2676525"/>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33. Gadot decided to accept the role of Wonder Woman because __________.</a:t>
            </a:r>
            <a:endParaRPr lang="en-US" altLang="zh-CN" sz="2400" b="1" dirty="0">
              <a:latin typeface="微软雅黑" panose="020B0503020204020204" pitchFamily="34" charset="-122"/>
              <a:ea typeface="微软雅黑" panose="020B0503020204020204" pitchFamily="34" charset="-122"/>
            </a:endParaRPr>
          </a:p>
          <a:p>
            <a:pPr marL="457200" indent="-457200">
              <a:buAutoNum type="alphaUcPeriod"/>
            </a:pPr>
            <a:r>
              <a:rPr lang="en-US" altLang="zh-CN" sz="2400" b="1" dirty="0">
                <a:latin typeface="微软雅黑" panose="020B0503020204020204" pitchFamily="34" charset="-122"/>
                <a:ea typeface="微软雅黑" panose="020B0503020204020204" pitchFamily="34" charset="-122"/>
              </a:rPr>
              <a:t>she knew it was good for her career and could encourage     </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     other women</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B. she knew it would made her famous around the world</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C. she was brave and smart enough to play the role well</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D. she would make progress in her life with the help of the director</a:t>
            </a:r>
            <a:endParaRPr lang="zh-CN" altLang="en-US"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1477747" y="1031990"/>
            <a:ext cx="1006306"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A</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细节理解题。由第三段倒数第三句可知，Gadot接受神奇女侠的选角原因是她觉得这是一个发展事业和影响其他妇女的好机会。故选A。</a:t>
            </a:r>
            <a:endParaRPr sz="2400" dirty="0">
              <a:latin typeface="微软雅黑" panose="020B0503020204020204" pitchFamily="34" charset="-122"/>
              <a:ea typeface="微软雅黑" panose="020B0503020204020204" pitchFamily="34" charset="-122"/>
            </a:endParaRPr>
          </a:p>
        </p:txBody>
      </p:sp>
      <p:sp>
        <p:nvSpPr>
          <p:cNvPr id="6" name="左箭头 5">
            <a:hlinkClick r:id="rId1" action="ppaction://hlinksldjump"/>
          </p:cNvPr>
          <p:cNvSpPr/>
          <p:nvPr>
            <p:custDataLst>
              <p:tags r:id="rId2"/>
            </p:custDataLst>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25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042611"/>
            <a:ext cx="10668000" cy="281539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4" name="文本框 3"/>
          <p:cNvSpPr txBox="1"/>
          <p:nvPr/>
        </p:nvSpPr>
        <p:spPr>
          <a:xfrm>
            <a:off x="575651" y="751344"/>
            <a:ext cx="11527306" cy="2306955"/>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34. Which is the right order of Gadot’s life experiences?    ________</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① She became one of 2018 </a:t>
            </a:r>
            <a:r>
              <a:rPr lang="en-US" altLang="zh-CN" sz="2400" b="1" i="1" dirty="0">
                <a:latin typeface="微软雅黑" panose="020B0503020204020204" pitchFamily="34" charset="-122"/>
                <a:ea typeface="微软雅黑" panose="020B0503020204020204" pitchFamily="34" charset="-122"/>
              </a:rPr>
              <a:t>Time Magazine’s</a:t>
            </a:r>
            <a:r>
              <a:rPr lang="en-US" altLang="zh-CN" sz="2400" b="1" dirty="0">
                <a:latin typeface="微软雅黑" panose="020B0503020204020204" pitchFamily="34" charset="-122"/>
                <a:ea typeface="微软雅黑" panose="020B0503020204020204" pitchFamily="34" charset="-122"/>
              </a:rPr>
              <a:t> 100 Most Influential People.</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② She refused to be a model but served in the army when she was 18.</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③ She trained herself and built enough muscle for the role.</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④ She went to a movie interview and got the role of Wonder Woman.</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A. ④①③② 		B. ②④③① 		C. ④②③① 		D. ②④①③</a:t>
            </a:r>
            <a:endParaRPr lang="zh-CN" altLang="en-US"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10091506" y="751344"/>
            <a:ext cx="1006306"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B</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668000" cy="1198880"/>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排列顺序题。通读全文可知，Gadot先是在18岁时拒绝当模特而选择参</a:t>
            </a:r>
            <a:endParaRPr sz="2400" dirty="0">
              <a:latin typeface="微软雅黑" panose="020B0503020204020204" pitchFamily="34" charset="-122"/>
              <a:ea typeface="微软雅黑" panose="020B0503020204020204" pitchFamily="34" charset="-122"/>
            </a:endParaRPr>
          </a:p>
          <a:p>
            <a:r>
              <a:rPr sz="2400" dirty="0">
                <a:latin typeface="微软雅黑" panose="020B0503020204020204" pitchFamily="34" charset="-122"/>
                <a:ea typeface="微软雅黑" panose="020B0503020204020204" pitchFamily="34" charset="-122"/>
              </a:rPr>
              <a:t>军，接着接受了神奇女侠的选角，然后为角色苦练，最后成为《时代》2018年最具影响力的人物之一。故选B。</a:t>
            </a:r>
            <a:endParaRPr sz="2400" dirty="0">
              <a:latin typeface="微软雅黑" panose="020B0503020204020204" pitchFamily="34" charset="-122"/>
              <a:ea typeface="微软雅黑" panose="020B0503020204020204" pitchFamily="34" charset="-122"/>
            </a:endParaRPr>
          </a:p>
        </p:txBody>
      </p:sp>
      <p:sp>
        <p:nvSpPr>
          <p:cNvPr id="6" name="左箭头 5">
            <a:hlinkClick r:id="rId1" action="ppaction://hlinksldjump"/>
          </p:cNvPr>
          <p:cNvSpPr/>
          <p:nvPr>
            <p:custDataLst>
              <p:tags r:id="rId2"/>
            </p:custDataLst>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25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042611"/>
            <a:ext cx="10668000" cy="281539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4" name="文本框 3"/>
          <p:cNvSpPr txBox="1"/>
          <p:nvPr/>
        </p:nvSpPr>
        <p:spPr>
          <a:xfrm>
            <a:off x="1139253" y="499620"/>
            <a:ext cx="9584932" cy="119888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35. We may probably read this passage in __________.</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A. a fashion magazine 		B. a science book</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C. a guide book 			D. a story book</a:t>
            </a:r>
            <a:endParaRPr lang="zh-CN" altLang="en-US"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8037815" y="499620"/>
            <a:ext cx="1006306"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A</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a:latin typeface="微软雅黑" panose="020B0503020204020204" pitchFamily="34" charset="-122"/>
                <a:ea typeface="微软雅黑" panose="020B0503020204020204" pitchFamily="34" charset="-122"/>
              </a:rPr>
              <a:t>推理判断题。全文讲述Gadtot的事迹，该文章最有可能会在人物或者时</a:t>
            </a:r>
            <a:endParaRPr sz="2400">
              <a:latin typeface="微软雅黑" panose="020B0503020204020204" pitchFamily="34" charset="-122"/>
              <a:ea typeface="微软雅黑" panose="020B0503020204020204" pitchFamily="34" charset="-122"/>
            </a:endParaRPr>
          </a:p>
          <a:p>
            <a:r>
              <a:rPr sz="2400">
                <a:latin typeface="微软雅黑" panose="020B0503020204020204" pitchFamily="34" charset="-122"/>
                <a:ea typeface="微软雅黑" panose="020B0503020204020204" pitchFamily="34" charset="-122"/>
              </a:rPr>
              <a:t>尚杂志上出现，不会在科学书、旅游书和故事书上出现。故选A。</a:t>
            </a:r>
            <a:endParaRPr sz="2400">
              <a:latin typeface="微软雅黑" panose="020B0503020204020204" pitchFamily="34" charset="-122"/>
              <a:ea typeface="微软雅黑" panose="020B0503020204020204" pitchFamily="34" charset="-122"/>
            </a:endParaRPr>
          </a:p>
        </p:txBody>
      </p:sp>
      <p:sp>
        <p:nvSpPr>
          <p:cNvPr id="6" name="左箭头 5">
            <a:hlinkClick r:id="rId1" action="ppaction://hlinksldjump"/>
          </p:cNvPr>
          <p:cNvSpPr/>
          <p:nvPr>
            <p:custDataLst>
              <p:tags r:id="rId2"/>
            </p:custDataLst>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25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8" name="文本框 7"/>
          <p:cNvSpPr txBox="1"/>
          <p:nvPr/>
        </p:nvSpPr>
        <p:spPr>
          <a:xfrm>
            <a:off x="546850" y="651664"/>
            <a:ext cx="11360897" cy="4154170"/>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rPr>
              <a:t>                                                                </a:t>
            </a:r>
            <a:r>
              <a:rPr lang="en-US" altLang="zh-CN" sz="2400" b="1" dirty="0">
                <a:latin typeface="Times New Roman" panose="02020603050405020304" pitchFamily="18" charset="0"/>
                <a:cs typeface="Times New Roman" panose="02020603050405020304" pitchFamily="18" charset="0"/>
              </a:rPr>
              <a:t> B</a:t>
            </a:r>
            <a:endParaRPr lang="en-US" altLang="zh-CN" sz="2400" b="1" dirty="0">
              <a:latin typeface="Times New Roman" panose="02020603050405020304" pitchFamily="18" charset="0"/>
              <a:cs typeface="Times New Roman" panose="02020603050405020304" pitchFamily="18" charset="0"/>
            </a:endParaRPr>
          </a:p>
          <a:p>
            <a:pPr algn="just"/>
            <a:r>
              <a:rPr lang="en-US" altLang="zh-CN" sz="2400" dirty="0">
                <a:latin typeface="Times New Roman" panose="02020603050405020304" pitchFamily="18" charset="0"/>
                <a:cs typeface="Times New Roman" panose="02020603050405020304" pitchFamily="18" charset="0"/>
              </a:rPr>
              <a:t>     The Amazon River in South America is an amazing and important river for the planet. It </a:t>
            </a:r>
            <a:endParaRPr lang="en-US" altLang="zh-CN" sz="2400" dirty="0">
              <a:latin typeface="Times New Roman" panose="02020603050405020304" pitchFamily="18" charset="0"/>
              <a:cs typeface="Times New Roman" panose="02020603050405020304" pitchFamily="18" charset="0"/>
            </a:endParaRPr>
          </a:p>
          <a:p>
            <a:pPr algn="just"/>
            <a:r>
              <a:rPr lang="en-US" altLang="zh-CN" sz="2400" dirty="0">
                <a:latin typeface="Times New Roman" panose="02020603050405020304" pitchFamily="18" charset="0"/>
                <a:cs typeface="Times New Roman" panose="02020603050405020304" pitchFamily="18" charset="0"/>
              </a:rPr>
              <a:t>carries more water than any other river in the world. In fact, it provides about one-fifth of the fresh water that runs into the world’s oceans. It is the second longest river in the world and is about 6,400 kilometers long. The Nile River in Africa with a length (长度) of 6,690 kilometers is the longest.</a:t>
            </a:r>
            <a:endParaRPr lang="en-US" altLang="zh-CN" sz="2400" dirty="0">
              <a:latin typeface="Times New Roman" panose="02020603050405020304" pitchFamily="18" charset="0"/>
              <a:cs typeface="Times New Roman" panose="02020603050405020304" pitchFamily="18" charset="0"/>
            </a:endParaRPr>
          </a:p>
          <a:p>
            <a:pPr algn="just"/>
            <a:r>
              <a:rPr lang="en-US" altLang="zh-CN" sz="2400" dirty="0">
                <a:latin typeface="Times New Roman" panose="02020603050405020304" pitchFamily="18" charset="0"/>
                <a:cs typeface="Times New Roman" panose="02020603050405020304" pitchFamily="18" charset="0"/>
              </a:rPr>
              <a:t>      More than 200 rivers and streams run into the Amazon River and provide it with much </a:t>
            </a:r>
            <a:endParaRPr lang="en-US" altLang="zh-CN" sz="2400" dirty="0">
              <a:latin typeface="Times New Roman" panose="02020603050405020304" pitchFamily="18" charset="0"/>
              <a:cs typeface="Times New Roman" panose="02020603050405020304" pitchFamily="18" charset="0"/>
            </a:endParaRPr>
          </a:p>
          <a:p>
            <a:pPr algn="just"/>
            <a:r>
              <a:rPr lang="en-US" altLang="zh-CN" sz="2400" dirty="0">
                <a:latin typeface="Times New Roman" panose="02020603050405020304" pitchFamily="18" charset="0"/>
                <a:cs typeface="Times New Roman" panose="02020603050405020304" pitchFamily="18" charset="0"/>
              </a:rPr>
              <a:t>water. It runs through Guyana, Ecuador, Venezuela, Bolivia, Brazil, Colombia and Peru and </a:t>
            </a:r>
            <a:endParaRPr lang="en-US" altLang="zh-CN" sz="2400" dirty="0">
              <a:latin typeface="Times New Roman" panose="02020603050405020304" pitchFamily="18" charset="0"/>
              <a:cs typeface="Times New Roman" panose="02020603050405020304" pitchFamily="18" charset="0"/>
            </a:endParaRPr>
          </a:p>
          <a:p>
            <a:pPr algn="just"/>
            <a:r>
              <a:rPr lang="en-US" altLang="zh-CN" sz="2400" dirty="0">
                <a:latin typeface="Times New Roman" panose="02020603050405020304" pitchFamily="18" charset="0"/>
                <a:cs typeface="Times New Roman" panose="02020603050405020304" pitchFamily="18" charset="0"/>
              </a:rPr>
              <a:t>enters the Atlantic Ocean in north-eastern Brazil in a broad river mouth about 80 kilometers wide. The width of the Amazon River is between 1.6 kilometers and 10 kilometers, but it may </a:t>
            </a:r>
            <a:r>
              <a:rPr lang="en-US" altLang="zh-CN" sz="2400" u="sng" dirty="0">
                <a:latin typeface="Times New Roman" panose="02020603050405020304" pitchFamily="18" charset="0"/>
                <a:cs typeface="Times New Roman" panose="02020603050405020304" pitchFamily="18" charset="0"/>
              </a:rPr>
              <a:t>expand </a:t>
            </a:r>
            <a:r>
              <a:rPr lang="en-US" altLang="zh-CN" sz="2400" dirty="0">
                <a:latin typeface="Times New Roman" panose="02020603050405020304" pitchFamily="18" charset="0"/>
                <a:cs typeface="Times New Roman" panose="02020603050405020304" pitchFamily="18" charset="0"/>
              </a:rPr>
              <a:t>during the wet season to 48 kilometers or more.</a:t>
            </a:r>
            <a:endParaRPr lang="en-US" altLang="zh-CN" sz="2400" dirty="0">
              <a:latin typeface="Times New Roman" panose="02020603050405020304" pitchFamily="18" charset="0"/>
              <a:cs typeface="Times New Roman" panose="02020603050405020304" pitchFamily="18" charset="0"/>
            </a:endParaRPr>
          </a:p>
        </p:txBody>
      </p:sp>
      <p:sp>
        <p:nvSpPr>
          <p:cNvPr id="6" name="左箭头 5">
            <a:hlinkClick r:id="rId1" action="ppaction://hlinksldjump"/>
          </p:cNvPr>
          <p:cNvSpPr/>
          <p:nvPr>
            <p:custDataLst>
              <p:tags r:id="rId2"/>
            </p:custDataLst>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2500"/>
    </mc:Choice>
    <mc:Fallback>
      <p:transition spd="slow"/>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8" name="文本框 7"/>
          <p:cNvSpPr txBox="1"/>
          <p:nvPr/>
        </p:nvSpPr>
        <p:spPr>
          <a:xfrm>
            <a:off x="731786" y="764779"/>
            <a:ext cx="10317462" cy="3784600"/>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rPr>
              <a:t>     It is sometimes called “The River Sea” because of its large body of water. There are no bridges that cross the Amazon River, mostly because there is no need. A very large part of the Amazon River runs through rainforests rather than roads or cities. The largest city along the Amazon River is Manaus in Brazil with over 1.7 million people.</a:t>
            </a:r>
            <a:endParaRPr lang="en-US" altLang="zh-CN" sz="2400" dirty="0">
              <a:latin typeface="Times New Roman" panose="02020603050405020304" pitchFamily="18" charset="0"/>
              <a:cs typeface="Times New Roman" panose="02020603050405020304" pitchFamily="18" charset="0"/>
            </a:endParaRPr>
          </a:p>
          <a:p>
            <a:pPr algn="just"/>
            <a:r>
              <a:rPr lang="en-US" altLang="zh-CN" sz="2400" dirty="0">
                <a:latin typeface="Times New Roman" panose="02020603050405020304" pitchFamily="18" charset="0"/>
                <a:cs typeface="Times New Roman" panose="02020603050405020304" pitchFamily="18" charset="0"/>
              </a:rPr>
              <a:t>      There are over 3,000 known kinds of fish in the Amazon River and more are being discovered. Among them is the piranha (锯脂锂), a meat-eating type of fish, which was reported to eat humans sometimes! There is also one of the largest snakes in the world called anaconda (水蟒). They live in the water and eat larger animals such as goats that get close to the water.</a:t>
            </a:r>
            <a:endParaRPr lang="en-US" altLang="zh-CN" sz="2400" dirty="0">
              <a:latin typeface="Times New Roman" panose="02020603050405020304" pitchFamily="18" charset="0"/>
              <a:cs typeface="Times New Roman" panose="02020603050405020304" pitchFamily="18" charset="0"/>
            </a:endParaRPr>
          </a:p>
        </p:txBody>
      </p:sp>
      <p:sp>
        <p:nvSpPr>
          <p:cNvPr id="6" name="左箭头 5">
            <a:hlinkClick r:id="rId1" action="ppaction://hlinksldjump"/>
          </p:cNvPr>
          <p:cNvSpPr/>
          <p:nvPr>
            <p:custDataLst>
              <p:tags r:id="rId2"/>
            </p:custDataLst>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2500"/>
    </mc:Choice>
    <mc:Fallback>
      <p:transition spd="slow"/>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042611"/>
            <a:ext cx="10668000" cy="281539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4" name="文本框 3"/>
          <p:cNvSpPr txBox="1"/>
          <p:nvPr/>
        </p:nvSpPr>
        <p:spPr>
          <a:xfrm>
            <a:off x="677678" y="735036"/>
            <a:ext cx="10418411" cy="119888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36. The Amazon River __________ the Nile River.</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A. is much wider than 		B. is much longer than</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C. is more important than 	D. carries more fresh water than</a:t>
            </a:r>
            <a:endParaRPr lang="zh-CN" altLang="en-US"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4541529" y="632295"/>
            <a:ext cx="1006306"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D</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668000" cy="1198880"/>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解析：推理判断题。由第一段第二、三句可知，亚马孙河是世界上水量最大的</a:t>
            </a:r>
            <a:endParaRPr lang="zh-CN" altLang="en-US" sz="2400" dirty="0">
              <a:latin typeface="微软雅黑" panose="020B0503020204020204" pitchFamily="34" charset="-122"/>
              <a:ea typeface="微软雅黑" panose="020B0503020204020204" pitchFamily="34" charset="-122"/>
            </a:endParaRPr>
          </a:p>
          <a:p>
            <a:r>
              <a:rPr lang="zh-CN" altLang="en-US" sz="2400" dirty="0">
                <a:latin typeface="微软雅黑" panose="020B0503020204020204" pitchFamily="34" charset="-122"/>
                <a:ea typeface="微软雅黑" panose="020B0503020204020204" pitchFamily="34" charset="-122"/>
              </a:rPr>
              <a:t>河流，且流入全球海洋中五分之一的淡水是它提供的，所以可推测出亚马孙河比尼罗河传送更多的淡水。故选D。</a:t>
            </a:r>
            <a:endParaRPr lang="zh-CN" altLang="en-US" sz="2400" dirty="0">
              <a:latin typeface="微软雅黑" panose="020B0503020204020204" pitchFamily="34" charset="-122"/>
              <a:ea typeface="微软雅黑" panose="020B0503020204020204" pitchFamily="34" charset="-122"/>
            </a:endParaRPr>
          </a:p>
        </p:txBody>
      </p:sp>
      <p:sp>
        <p:nvSpPr>
          <p:cNvPr id="6" name="左箭头 5">
            <a:hlinkClick r:id="rId1" action="ppaction://hlinksldjump"/>
          </p:cNvPr>
          <p:cNvSpPr/>
          <p:nvPr>
            <p:custDataLst>
              <p:tags r:id="rId2"/>
            </p:custDataLst>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25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762000" y="4373597"/>
            <a:ext cx="10668000" cy="2484403"/>
          </a:xfrm>
          <a:prstGeom prst="rect">
            <a:avLst/>
          </a:prstGeom>
          <a:solidFill>
            <a:srgbClr val="E3FD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内容占位符 7"/>
          <p:cNvSpPr>
            <a:spLocks noGrp="1"/>
          </p:cNvSpPr>
          <p:nvPr>
            <p:ph sz="quarter" idx="4294967295"/>
          </p:nvPr>
        </p:nvSpPr>
        <p:spPr>
          <a:xfrm>
            <a:off x="6802438" y="2174875"/>
            <a:ext cx="5389562" cy="3951288"/>
          </a:xfrm>
        </p:spPr>
        <p:txBody>
          <a:bodyPr/>
          <a:lstStyle/>
          <a:p>
            <a:endParaRPr lang="zh-CN" altLang="en-US" dirty="0"/>
          </a:p>
          <a:p>
            <a:endParaRPr lang="zh-CN" altLang="en-US" dirty="0"/>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7" name="文本框 6"/>
          <p:cNvSpPr txBox="1"/>
          <p:nvPr/>
        </p:nvSpPr>
        <p:spPr>
          <a:xfrm>
            <a:off x="842481" y="1770954"/>
            <a:ext cx="11076078" cy="3539430"/>
          </a:xfrm>
          <a:prstGeom prst="rect">
            <a:avLst/>
          </a:prstGeom>
          <a:noFill/>
        </p:spPr>
        <p:txBody>
          <a:bodyPr wrap="square" rtlCol="0">
            <a:spAutoFit/>
          </a:bodyPr>
          <a:lstStyle/>
          <a:p>
            <a:r>
              <a:rPr lang="zh-CN" altLang="en-US" sz="2800" b="1" dirty="0">
                <a:latin typeface="微软雅黑" panose="020B0503020204020204" pitchFamily="34" charset="-122"/>
                <a:ea typeface="微软雅黑" panose="020B0503020204020204" pitchFamily="34" charset="-122"/>
              </a:rPr>
              <a:t>例：</a:t>
            </a:r>
            <a:r>
              <a:rPr lang="en-US" altLang="zh-CN" sz="2800" b="1" dirty="0">
                <a:latin typeface="微软雅黑" panose="020B0503020204020204" pitchFamily="34" charset="-122"/>
                <a:ea typeface="微软雅黑" panose="020B0503020204020204" pitchFamily="34" charset="-122"/>
              </a:rPr>
              <a:t>M: How’s everything going?</a:t>
            </a:r>
            <a:endParaRPr lang="en-US" altLang="zh-CN" sz="2800" b="1" dirty="0">
              <a:latin typeface="微软雅黑" panose="020B0503020204020204" pitchFamily="34" charset="-122"/>
              <a:ea typeface="微软雅黑" panose="020B0503020204020204" pitchFamily="34" charset="-122"/>
            </a:endParaRPr>
          </a:p>
          <a:p>
            <a:r>
              <a:rPr lang="en-US" altLang="zh-CN" sz="2800" b="1" dirty="0">
                <a:latin typeface="微软雅黑" panose="020B0503020204020204" pitchFamily="34" charset="-122"/>
                <a:ea typeface="微软雅黑" panose="020B0503020204020204" pitchFamily="34" charset="-122"/>
              </a:rPr>
              <a:t>W: Fine, thanks. How are you doing? </a:t>
            </a:r>
            <a:endParaRPr lang="en-US" altLang="zh-CN" sz="2800" b="1" dirty="0">
              <a:latin typeface="微软雅黑" panose="020B0503020204020204" pitchFamily="34" charset="-122"/>
              <a:ea typeface="微软雅黑" panose="020B0503020204020204" pitchFamily="34" charset="-122"/>
            </a:endParaRPr>
          </a:p>
          <a:p>
            <a:r>
              <a:rPr lang="en-US" altLang="zh-CN" sz="2800" b="1" dirty="0">
                <a:latin typeface="微软雅黑" panose="020B0503020204020204" pitchFamily="34" charset="-122"/>
                <a:ea typeface="微软雅黑" panose="020B0503020204020204" pitchFamily="34" charset="-122"/>
              </a:rPr>
              <a:t>M: __________.</a:t>
            </a:r>
            <a:endParaRPr lang="en-US" altLang="zh-CN" sz="2800" b="1" dirty="0">
              <a:latin typeface="微软雅黑" panose="020B0503020204020204" pitchFamily="34" charset="-122"/>
              <a:ea typeface="微软雅黑" panose="020B0503020204020204" pitchFamily="34" charset="-122"/>
            </a:endParaRPr>
          </a:p>
          <a:p>
            <a:pPr marL="514350" indent="-514350">
              <a:buAutoNum type="alphaUcPeriod"/>
            </a:pPr>
            <a:r>
              <a:rPr lang="en-US" altLang="zh-CN" sz="2800" b="1" dirty="0">
                <a:latin typeface="微软雅黑" panose="020B0503020204020204" pitchFamily="34" charset="-122"/>
                <a:ea typeface="微软雅黑" panose="020B0503020204020204" pitchFamily="34" charset="-122"/>
              </a:rPr>
              <a:t>I’m 16  			B. Yes, it is good </a:t>
            </a:r>
            <a:endParaRPr lang="en-US" altLang="zh-CN" sz="2800" b="1" dirty="0">
              <a:latin typeface="微软雅黑" panose="020B0503020204020204" pitchFamily="34" charset="-122"/>
              <a:ea typeface="微软雅黑" panose="020B0503020204020204" pitchFamily="34" charset="-122"/>
            </a:endParaRPr>
          </a:p>
          <a:p>
            <a:r>
              <a:rPr lang="en-US" altLang="zh-CN" sz="2800" b="1" dirty="0">
                <a:latin typeface="微软雅黑" panose="020B0503020204020204" pitchFamily="34" charset="-122"/>
                <a:ea typeface="微软雅黑" panose="020B0503020204020204" pitchFamily="34" charset="-122"/>
              </a:rPr>
              <a:t>C. See you then		 D. Oh, not too bad</a:t>
            </a:r>
            <a:endParaRPr lang="en-US" altLang="zh-CN" sz="2800" b="1" dirty="0">
              <a:latin typeface="微软雅黑" panose="020B0503020204020204" pitchFamily="34" charset="-122"/>
              <a:ea typeface="微软雅黑" panose="020B0503020204020204" pitchFamily="34" charset="-122"/>
            </a:endParaRPr>
          </a:p>
          <a:p>
            <a:endParaRPr lang="en-US" altLang="zh-CN" sz="2800" b="1" dirty="0">
              <a:latin typeface="微软雅黑" panose="020B0503020204020204" pitchFamily="34" charset="-122"/>
              <a:ea typeface="微软雅黑" panose="020B0503020204020204" pitchFamily="34" charset="-122"/>
            </a:endParaRPr>
          </a:p>
          <a:p>
            <a:endParaRPr lang="en-US" altLang="zh-CN" sz="2800" b="1" dirty="0">
              <a:latin typeface="微软雅黑" panose="020B0503020204020204" pitchFamily="34" charset="-122"/>
              <a:ea typeface="微软雅黑" panose="020B0503020204020204" pitchFamily="34" charset="-122"/>
            </a:endParaRPr>
          </a:p>
          <a:p>
            <a:r>
              <a:rPr lang="zh-CN" altLang="en-US" sz="2800" b="1" dirty="0">
                <a:latin typeface="微软雅黑" panose="020B0503020204020204" pitchFamily="34" charset="-122"/>
                <a:ea typeface="微软雅黑" panose="020B0503020204020204" pitchFamily="34" charset="-122"/>
              </a:rPr>
              <a:t>答案是</a:t>
            </a:r>
            <a:r>
              <a:rPr lang="en-US" altLang="zh-CN" sz="2800" b="1" dirty="0">
                <a:latin typeface="微软雅黑" panose="020B0503020204020204" pitchFamily="34" charset="-122"/>
                <a:ea typeface="微软雅黑" panose="020B0503020204020204" pitchFamily="34" charset="-122"/>
              </a:rPr>
              <a:t>D</a:t>
            </a:r>
            <a:r>
              <a:rPr lang="zh-CN" altLang="en-US" sz="2800" b="1" dirty="0">
                <a:latin typeface="微软雅黑" panose="020B0503020204020204" pitchFamily="34" charset="-122"/>
                <a:ea typeface="微软雅黑" panose="020B0503020204020204" pitchFamily="34" charset="-122"/>
              </a:rPr>
              <a:t>。</a:t>
            </a:r>
            <a:endParaRPr lang="en-US" altLang="zh-CN" sz="2800" b="1" dirty="0">
              <a:latin typeface="微软雅黑" panose="020B0503020204020204" pitchFamily="34" charset="-122"/>
              <a:ea typeface="微软雅黑" panose="020B0503020204020204" pitchFamily="34" charset="-122"/>
            </a:endParaRPr>
          </a:p>
        </p:txBody>
      </p:sp>
      <p:sp>
        <p:nvSpPr>
          <p:cNvPr id="6" name="文本框 5"/>
          <p:cNvSpPr txBox="1"/>
          <p:nvPr/>
        </p:nvSpPr>
        <p:spPr>
          <a:xfrm>
            <a:off x="534255" y="208617"/>
            <a:ext cx="9185097" cy="523220"/>
          </a:xfrm>
          <a:prstGeom prst="rect">
            <a:avLst/>
          </a:prstGeom>
          <a:noFill/>
        </p:spPr>
        <p:txBody>
          <a:bodyPr wrap="square" rtlCol="0">
            <a:spAutoFit/>
          </a:bodyPr>
          <a:lstStyle/>
          <a:p>
            <a:r>
              <a:rPr lang="en-US" altLang="zh-CN" sz="2800" dirty="0">
                <a:latin typeface="方正粗黑宋简体" panose="02000000000000000000" pitchFamily="2" charset="-122"/>
                <a:ea typeface="方正粗黑宋简体" panose="02000000000000000000" pitchFamily="2" charset="-122"/>
              </a:rPr>
              <a:t>Ⅰ. </a:t>
            </a:r>
            <a:r>
              <a:rPr lang="zh-CN" altLang="en-US" sz="2800" dirty="0">
                <a:latin typeface="方正粗黑宋简体" panose="02000000000000000000" pitchFamily="2" charset="-122"/>
                <a:ea typeface="方正粗黑宋简体" panose="02000000000000000000" pitchFamily="2" charset="-122"/>
              </a:rPr>
              <a:t>补全对话（</a:t>
            </a:r>
            <a:r>
              <a:rPr lang="en-US" altLang="zh-CN" sz="2800" dirty="0">
                <a:latin typeface="方正粗黑宋简体" panose="02000000000000000000" pitchFamily="2" charset="-122"/>
                <a:ea typeface="方正粗黑宋简体" panose="02000000000000000000" pitchFamily="2" charset="-122"/>
              </a:rPr>
              <a:t>5</a:t>
            </a:r>
            <a:r>
              <a:rPr lang="zh-CN" altLang="en-US" sz="2800" dirty="0">
                <a:latin typeface="方正粗黑宋简体" panose="02000000000000000000" pitchFamily="2" charset="-122"/>
                <a:ea typeface="方正粗黑宋简体" panose="02000000000000000000" pitchFamily="2" charset="-122"/>
              </a:rPr>
              <a:t>小题，共</a:t>
            </a:r>
            <a:r>
              <a:rPr lang="en-US" altLang="zh-CN" sz="2800" dirty="0">
                <a:latin typeface="方正粗黑宋简体" panose="02000000000000000000" pitchFamily="2" charset="-122"/>
                <a:ea typeface="方正粗黑宋简体" panose="02000000000000000000" pitchFamily="2" charset="-122"/>
              </a:rPr>
              <a:t>10</a:t>
            </a:r>
            <a:r>
              <a:rPr lang="zh-CN" altLang="en-US" sz="2800" dirty="0">
                <a:latin typeface="方正粗黑宋简体" panose="02000000000000000000" pitchFamily="2" charset="-122"/>
                <a:ea typeface="方正粗黑宋简体" panose="02000000000000000000" pitchFamily="2" charset="-122"/>
              </a:rPr>
              <a:t>分） </a:t>
            </a:r>
            <a:r>
              <a:rPr lang="en-US" altLang="zh-CN" sz="2800" dirty="0">
                <a:latin typeface="方正粗黑宋简体" panose="02000000000000000000" pitchFamily="2" charset="-122"/>
                <a:ea typeface="方正粗黑宋简体" panose="02000000000000000000" pitchFamily="2" charset="-122"/>
              </a:rPr>
              <a:t>【</a:t>
            </a:r>
            <a:r>
              <a:rPr lang="zh-CN" altLang="en-US" sz="2800" dirty="0">
                <a:latin typeface="方正粗黑宋简体" panose="02000000000000000000" pitchFamily="2" charset="-122"/>
                <a:ea typeface="方正粗黑宋简体" panose="02000000000000000000" pitchFamily="2" charset="-122"/>
              </a:rPr>
              <a:t>建议用时：</a:t>
            </a:r>
            <a:r>
              <a:rPr lang="en-US" altLang="zh-CN" sz="2800" dirty="0">
                <a:latin typeface="方正粗黑宋简体" panose="02000000000000000000" pitchFamily="2" charset="-122"/>
                <a:ea typeface="方正粗黑宋简体" panose="02000000000000000000" pitchFamily="2" charset="-122"/>
              </a:rPr>
              <a:t>5 mins】</a:t>
            </a:r>
            <a:endParaRPr lang="zh-CN" altLang="en-US" sz="2800" dirty="0">
              <a:latin typeface="方正粗黑宋简体" panose="02000000000000000000" pitchFamily="2" charset="-122"/>
              <a:ea typeface="方正粗黑宋简体" panose="02000000000000000000" pitchFamily="2" charset="-122"/>
            </a:endParaRPr>
          </a:p>
        </p:txBody>
      </p:sp>
      <p:sp>
        <p:nvSpPr>
          <p:cNvPr id="12" name="文本框 11"/>
          <p:cNvSpPr txBox="1"/>
          <p:nvPr/>
        </p:nvSpPr>
        <p:spPr>
          <a:xfrm>
            <a:off x="762000" y="1066262"/>
            <a:ext cx="10668000" cy="523220"/>
          </a:xfrm>
          <a:prstGeom prst="rect">
            <a:avLst/>
          </a:prstGeom>
          <a:noFill/>
        </p:spPr>
        <p:txBody>
          <a:bodyPr wrap="square" rtlCol="0">
            <a:spAutoFit/>
          </a:bodyPr>
          <a:lstStyle/>
          <a:p>
            <a:r>
              <a:rPr lang="zh-CN" altLang="en-US" sz="2800" dirty="0">
                <a:latin typeface="+mn-ea"/>
              </a:rPr>
              <a:t>阅读下列简短对话：从</a:t>
            </a:r>
            <a:r>
              <a:rPr lang="en-US" altLang="zh-CN" sz="2800" dirty="0">
                <a:latin typeface="+mn-ea"/>
              </a:rPr>
              <a:t>A</a:t>
            </a:r>
            <a:r>
              <a:rPr lang="zh-CN" altLang="en-US" sz="2800" dirty="0">
                <a:latin typeface="+mn-ea"/>
              </a:rPr>
              <a:t>、</a:t>
            </a:r>
            <a:r>
              <a:rPr lang="en-US" altLang="zh-CN" sz="2800" dirty="0">
                <a:latin typeface="+mn-ea"/>
              </a:rPr>
              <a:t>B</a:t>
            </a:r>
            <a:r>
              <a:rPr lang="zh-CN" altLang="en-US" sz="2800" dirty="0">
                <a:latin typeface="+mn-ea"/>
              </a:rPr>
              <a:t>、</a:t>
            </a:r>
            <a:r>
              <a:rPr lang="en-US" altLang="zh-CN" sz="2800" dirty="0">
                <a:latin typeface="+mn-ea"/>
              </a:rPr>
              <a:t>C</a:t>
            </a:r>
            <a:r>
              <a:rPr lang="zh-CN" altLang="en-US" sz="2800" dirty="0">
                <a:latin typeface="+mn-ea"/>
              </a:rPr>
              <a:t>、</a:t>
            </a:r>
            <a:r>
              <a:rPr lang="en-US" altLang="zh-CN" sz="2800" dirty="0">
                <a:latin typeface="+mn-ea"/>
              </a:rPr>
              <a:t>D</a:t>
            </a:r>
            <a:r>
              <a:rPr lang="zh-CN" altLang="en-US" sz="2800" dirty="0">
                <a:latin typeface="+mn-ea"/>
              </a:rPr>
              <a:t>中选出最佳答案，将对话补全。</a:t>
            </a:r>
            <a:endParaRPr lang="zh-CN" altLang="en-US" sz="2800" dirty="0">
              <a:latin typeface="+mn-ea"/>
            </a:endParaRPr>
          </a:p>
        </p:txBody>
      </p:sp>
      <p:sp>
        <p:nvSpPr>
          <p:cNvPr id="2" name="左箭头 1">
            <a:hlinkClick r:id="rId1" action="ppaction://hlinksldjump"/>
          </p:cNvPr>
          <p:cNvSpPr/>
          <p:nvPr>
            <p:custDataLst>
              <p:tags r:id="rId2"/>
            </p:custDataLst>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25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500"/>
                                        <p:tgtEl>
                                          <p:spTgt spid="7"/>
                                        </p:tgtEl>
                                      </p:cBhvr>
                                    </p:animEffect>
                                  </p:childTnLst>
                                </p:cTn>
                              </p:par>
                            </p:childTnLst>
                          </p:cTn>
                        </p:par>
                        <p:par>
                          <p:cTn id="8" fill="hold">
                            <p:stCondLst>
                              <p:cond delay="500"/>
                            </p:stCondLst>
                            <p:childTnLst>
                              <p:par>
                                <p:cTn id="9" presetID="2" presetClass="entr" presetSubtype="4"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ppt_x"/>
                                          </p:val>
                                        </p:tav>
                                        <p:tav tm="100000">
                                          <p:val>
                                            <p:strVal val="#ppt_x"/>
                                          </p:val>
                                        </p:tav>
                                      </p:tavLst>
                                    </p:anim>
                                    <p:anim calcmode="lin" valueType="num">
                                      <p:cBhvr additive="base">
                                        <p:cTn id="12"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52732" y="4023358"/>
            <a:ext cx="10668000" cy="281539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4" name="文本框 3"/>
          <p:cNvSpPr txBox="1"/>
          <p:nvPr/>
        </p:nvSpPr>
        <p:spPr>
          <a:xfrm>
            <a:off x="1406147" y="793863"/>
            <a:ext cx="10388586" cy="119888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37. The Amazon River runs through __________ other countries  besides Brazil before running into the Atlantic Ocean.</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A. Five	 B. six 	C. seven 	D. eight</a:t>
            </a:r>
            <a:endParaRPr lang="zh-CN" altLang="en-US"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7510971" y="793863"/>
            <a:ext cx="1006306"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B</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914400" y="4368485"/>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细节理解题。由第二段第二句可知，除了巴西，亚马孙河流经六个国</a:t>
            </a:r>
            <a:endParaRPr sz="2400" dirty="0">
              <a:latin typeface="微软雅黑" panose="020B0503020204020204" pitchFamily="34" charset="-122"/>
              <a:ea typeface="微软雅黑" panose="020B0503020204020204" pitchFamily="34" charset="-122"/>
            </a:endParaRPr>
          </a:p>
          <a:p>
            <a:r>
              <a:rPr sz="2400" dirty="0">
                <a:latin typeface="微软雅黑" panose="020B0503020204020204" pitchFamily="34" charset="-122"/>
                <a:ea typeface="微软雅黑" panose="020B0503020204020204" pitchFamily="34" charset="-122"/>
              </a:rPr>
              <a:t>家。故选B。</a:t>
            </a:r>
            <a:endParaRPr sz="2400" dirty="0">
              <a:latin typeface="微软雅黑" panose="020B0503020204020204" pitchFamily="34" charset="-122"/>
              <a:ea typeface="微软雅黑" panose="020B0503020204020204" pitchFamily="34" charset="-122"/>
            </a:endParaRPr>
          </a:p>
        </p:txBody>
      </p:sp>
      <p:sp>
        <p:nvSpPr>
          <p:cNvPr id="6" name="左箭头 5">
            <a:hlinkClick r:id="rId1" action="ppaction://hlinksldjump"/>
          </p:cNvPr>
          <p:cNvSpPr/>
          <p:nvPr>
            <p:custDataLst>
              <p:tags r:id="rId2"/>
            </p:custDataLst>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25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609600" y="4042610"/>
            <a:ext cx="10668000" cy="281539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4" name="文本框 3"/>
          <p:cNvSpPr txBox="1"/>
          <p:nvPr/>
        </p:nvSpPr>
        <p:spPr>
          <a:xfrm>
            <a:off x="762000" y="729102"/>
            <a:ext cx="10668000" cy="119888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38. What does the underlined word “</a:t>
            </a:r>
            <a:r>
              <a:rPr lang="en-US" altLang="zh-CN" sz="2400" b="1" u="sng" dirty="0">
                <a:latin typeface="微软雅黑" panose="020B0503020204020204" pitchFamily="34" charset="-122"/>
                <a:ea typeface="微软雅黑" panose="020B0503020204020204" pitchFamily="34" charset="-122"/>
              </a:rPr>
              <a:t>expand</a:t>
            </a:r>
            <a:r>
              <a:rPr lang="en-US" altLang="zh-CN" sz="2400" b="1" dirty="0">
                <a:latin typeface="微软雅黑" panose="020B0503020204020204" pitchFamily="34" charset="-122"/>
                <a:ea typeface="微软雅黑" panose="020B0503020204020204" pitchFamily="34" charset="-122"/>
              </a:rPr>
              <a:t>” mean in Paragraph 2?</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A. Enlarge. 		B. Deepen.		 C. Rise.		 D. Wind.</a:t>
            </a:r>
            <a:endParaRPr lang="en-US" altLang="zh-CN"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1658125" y="1067656"/>
            <a:ext cx="1006306"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A</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914400" y="4276186"/>
            <a:ext cx="9883739" cy="1198880"/>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词义猜测题。由第二段最后一句可知，尽管亚马孙河的宽度已经达到了1.6千米—10千米之间，但是在雨季它还会“扩大”到48千米以上，故选A。</a:t>
            </a:r>
            <a:endParaRPr sz="2400" dirty="0">
              <a:latin typeface="微软雅黑" panose="020B0503020204020204" pitchFamily="34" charset="-122"/>
              <a:ea typeface="微软雅黑" panose="020B0503020204020204" pitchFamily="34" charset="-122"/>
            </a:endParaRPr>
          </a:p>
        </p:txBody>
      </p:sp>
      <p:sp>
        <p:nvSpPr>
          <p:cNvPr id="6" name="左箭头 5">
            <a:hlinkClick r:id="rId1" action="ppaction://hlinksldjump"/>
          </p:cNvPr>
          <p:cNvSpPr/>
          <p:nvPr>
            <p:custDataLst>
              <p:tags r:id="rId2"/>
            </p:custDataLst>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25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042611"/>
            <a:ext cx="10668000" cy="281539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4" name="文本框 3"/>
          <p:cNvSpPr txBox="1"/>
          <p:nvPr/>
        </p:nvSpPr>
        <p:spPr>
          <a:xfrm>
            <a:off x="1447800" y="676091"/>
            <a:ext cx="10449674" cy="193802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39. From the passage, we can know that __________.</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A. the piranha is one of the largest fishes in the world</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B. there is no bridge over the Amazon River in Manaus</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C. it is too dangerous to build a bridge over the Amazon River</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D. anaconda is a human-eating snake living in the Amazon River</a:t>
            </a:r>
            <a:endParaRPr lang="zh-CN" altLang="en-US"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8106873" y="567650"/>
            <a:ext cx="1006306"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B</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解析：推理判断题。由第三段第二句可知，因为当地没有建桥的需求，所以在</a:t>
            </a:r>
            <a:endParaRPr lang="zh-CN" altLang="en-US" sz="2400" dirty="0">
              <a:latin typeface="微软雅黑" panose="020B0503020204020204" pitchFamily="34" charset="-122"/>
              <a:ea typeface="微软雅黑" panose="020B0503020204020204" pitchFamily="34" charset="-122"/>
            </a:endParaRPr>
          </a:p>
          <a:p>
            <a:r>
              <a:rPr lang="zh-CN" altLang="en-US" sz="2400" dirty="0">
                <a:latin typeface="微软雅黑" panose="020B0503020204020204" pitchFamily="34" charset="-122"/>
                <a:ea typeface="微软雅黑" panose="020B0503020204020204" pitchFamily="34" charset="-122"/>
              </a:rPr>
              <a:t>Manaus是没有桥可以横穿亚马孙河的。故选B。</a:t>
            </a:r>
            <a:endParaRPr lang="zh-CN" altLang="en-US" sz="2400" dirty="0">
              <a:latin typeface="微软雅黑" panose="020B0503020204020204" pitchFamily="34" charset="-122"/>
              <a:ea typeface="微软雅黑" panose="020B0503020204020204" pitchFamily="34" charset="-122"/>
            </a:endParaRPr>
          </a:p>
        </p:txBody>
      </p:sp>
      <p:sp>
        <p:nvSpPr>
          <p:cNvPr id="6" name="左箭头 5">
            <a:hlinkClick r:id="rId1" action="ppaction://hlinksldjump"/>
          </p:cNvPr>
          <p:cNvSpPr/>
          <p:nvPr>
            <p:custDataLst>
              <p:tags r:id="rId2"/>
            </p:custDataLst>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25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042611"/>
            <a:ext cx="10668000" cy="281539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4" name="文本框 3"/>
          <p:cNvSpPr txBox="1"/>
          <p:nvPr/>
        </p:nvSpPr>
        <p:spPr>
          <a:xfrm>
            <a:off x="762000" y="713000"/>
            <a:ext cx="10820400" cy="193802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40. What is the best title of the passage?   _________</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A. Take a Trip Along the Amazon River</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B. The Amazon River—Heaven for Fishes</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C. Facts You Should Know About the Amazon River</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D. Rainforests Along the Amazon River Are in Danger</a:t>
            </a:r>
            <a:endParaRPr lang="zh-CN" altLang="en-US" sz="2400" b="1" i="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7563127" y="713000"/>
            <a:ext cx="1006306"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C</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解析：主旨大意题。通读全文可知，文章给我们介绍了亚马孙河，让我们了解</a:t>
            </a:r>
            <a:endParaRPr lang="zh-CN" altLang="en-US" sz="2400" dirty="0">
              <a:latin typeface="微软雅黑" panose="020B0503020204020204" pitchFamily="34" charset="-122"/>
              <a:ea typeface="微软雅黑" panose="020B0503020204020204" pitchFamily="34" charset="-122"/>
            </a:endParaRPr>
          </a:p>
          <a:p>
            <a:r>
              <a:rPr lang="zh-CN" altLang="en-US" sz="2400" dirty="0">
                <a:latin typeface="微软雅黑" panose="020B0503020204020204" pitchFamily="34" charset="-122"/>
                <a:ea typeface="微软雅黑" panose="020B0503020204020204" pitchFamily="34" charset="-122"/>
              </a:rPr>
              <a:t>到一些亚马孙河的基本常识。故选C。</a:t>
            </a:r>
            <a:endParaRPr lang="zh-CN" altLang="en-US" sz="2400" dirty="0">
              <a:latin typeface="微软雅黑" panose="020B0503020204020204" pitchFamily="34" charset="-122"/>
              <a:ea typeface="微软雅黑" panose="020B0503020204020204" pitchFamily="34" charset="-122"/>
            </a:endParaRPr>
          </a:p>
        </p:txBody>
      </p:sp>
      <p:sp>
        <p:nvSpPr>
          <p:cNvPr id="6" name="左箭头 5">
            <a:hlinkClick r:id="rId1" action="ppaction://hlinksldjump"/>
          </p:cNvPr>
          <p:cNvSpPr/>
          <p:nvPr>
            <p:custDataLst>
              <p:tags r:id="rId2"/>
            </p:custDataLst>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25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10" name="左箭头 9">
            <a:hlinkClick r:id="rId1" action="ppaction://hlinksldjump"/>
          </p:cNvPr>
          <p:cNvSpPr/>
          <p:nvPr>
            <p:custDataLst>
              <p:tags r:id="rId2"/>
            </p:custDataLst>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8" name="文本框 7"/>
          <p:cNvSpPr txBox="1"/>
          <p:nvPr/>
        </p:nvSpPr>
        <p:spPr>
          <a:xfrm>
            <a:off x="381635" y="745490"/>
            <a:ext cx="11687810" cy="3784600"/>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rPr>
              <a:t>      Man still has a lot to learn about the most powerful and complex part of his body—The brain. Throughout the ages different ideas have been expressed about the working of the human brain.</a:t>
            </a:r>
            <a:endParaRPr lang="en-US" altLang="zh-CN" sz="2400" dirty="0">
              <a:latin typeface="Times New Roman" panose="02020603050405020304" pitchFamily="18" charset="0"/>
              <a:cs typeface="Times New Roman" panose="02020603050405020304" pitchFamily="18" charset="0"/>
            </a:endParaRPr>
          </a:p>
          <a:p>
            <a:pPr algn="just"/>
            <a:r>
              <a:rPr lang="en-US" altLang="zh-CN" sz="2400" dirty="0">
                <a:latin typeface="Times New Roman" panose="02020603050405020304" pitchFamily="18" charset="0"/>
                <a:cs typeface="Times New Roman" panose="02020603050405020304" pitchFamily="18" charset="0"/>
              </a:rPr>
              <a:t>      In ancient times man did not think that the brain was the center of mental activity.Aristotle, the philosopher of ancient Greece, thought that the mind was based in the heart. </a:t>
            </a:r>
            <a:r>
              <a:rPr lang="en-US" altLang="zh-CN" sz="2400" u="sng" dirty="0">
                <a:latin typeface="Times New Roman" panose="02020603050405020304" pitchFamily="18" charset="0"/>
                <a:cs typeface="Times New Roman" panose="02020603050405020304" pitchFamily="18" charset="0"/>
              </a:rPr>
              <a:t>41         </a:t>
            </a:r>
            <a:r>
              <a:rPr lang="en-US" altLang="zh-CN" sz="2400" dirty="0">
                <a:latin typeface="Times New Roman" panose="02020603050405020304" pitchFamily="18" charset="0"/>
                <a:cs typeface="Times New Roman" panose="02020603050405020304" pitchFamily="18" charset="0"/>
              </a:rPr>
              <a:t> Then the science has begun to give us some ideas of how the brain really works.</a:t>
            </a:r>
            <a:endParaRPr lang="en-US" altLang="zh-CN" sz="2400" dirty="0">
              <a:latin typeface="Times New Roman" panose="02020603050405020304" pitchFamily="18" charset="0"/>
              <a:cs typeface="Times New Roman" panose="02020603050405020304" pitchFamily="18" charset="0"/>
            </a:endParaRPr>
          </a:p>
          <a:p>
            <a:pPr algn="just"/>
            <a:r>
              <a:rPr lang="en-US" altLang="zh-CN" sz="2400" dirty="0">
                <a:latin typeface="Times New Roman" panose="02020603050405020304" pitchFamily="18" charset="0"/>
                <a:cs typeface="Times New Roman" panose="02020603050405020304" pitchFamily="18" charset="0"/>
              </a:rPr>
              <a:t>      During the 19th century scientists found that when certain parts of the brain were damaged, people lost the ability to do certain things. And so, people thought that each part of the brain controlled a different activity. </a:t>
            </a:r>
            <a:r>
              <a:rPr lang="en-US" altLang="zh-CN" sz="2400" u="sng" dirty="0">
                <a:latin typeface="Times New Roman" panose="02020603050405020304" pitchFamily="18" charset="0"/>
                <a:cs typeface="Times New Roman" panose="02020603050405020304" pitchFamily="18" charset="0"/>
              </a:rPr>
              <a:t>42           </a:t>
            </a:r>
            <a:r>
              <a:rPr lang="en-US" altLang="zh-CN" sz="2400" dirty="0">
                <a:latin typeface="Times New Roman" panose="02020603050405020304" pitchFamily="18" charset="0"/>
                <a:cs typeface="Times New Roman" panose="02020603050405020304" pitchFamily="18" charset="0"/>
              </a:rPr>
              <a:t> It is not easy to say exactly what each part of the brain does.</a:t>
            </a:r>
            <a:endParaRPr lang="en-US" altLang="zh-CN" sz="2400" dirty="0">
              <a:latin typeface="Times New Roman" panose="02020603050405020304" pitchFamily="18" charset="0"/>
              <a:cs typeface="Times New Roman" panose="02020603050405020304" pitchFamily="18" charset="0"/>
            </a:endParaRPr>
          </a:p>
        </p:txBody>
      </p:sp>
      <p:sp>
        <p:nvSpPr>
          <p:cNvPr id="6" name="文本框 5"/>
          <p:cNvSpPr txBox="1"/>
          <p:nvPr>
            <p:custDataLst>
              <p:tags r:id="rId3"/>
            </p:custDataLst>
          </p:nvPr>
        </p:nvSpPr>
        <p:spPr>
          <a:xfrm>
            <a:off x="381855" y="223320"/>
            <a:ext cx="11048145" cy="521970"/>
          </a:xfrm>
          <a:prstGeom prst="rect">
            <a:avLst/>
          </a:prstGeom>
          <a:noFill/>
        </p:spPr>
        <p:txBody>
          <a:bodyPr wrap="square" rtlCol="0">
            <a:spAutoFit/>
          </a:bodyPr>
          <a:lstStyle/>
          <a:p>
            <a:r>
              <a:rPr lang="zh-CN" altLang="en-US" sz="2800" dirty="0">
                <a:latin typeface="+mn-ea"/>
              </a:rPr>
              <a:t>B）阅读下面短文，从短文后的选项中选出可以填入空白处的最佳选项。</a:t>
            </a:r>
            <a:endParaRPr lang="zh-CN" altLang="en-US" sz="2800" dirty="0">
              <a:latin typeface="+mn-ea"/>
            </a:endParaRPr>
          </a:p>
        </p:txBody>
      </p:sp>
      <p:sp>
        <p:nvSpPr>
          <p:cNvPr id="2" name="文本框 1"/>
          <p:cNvSpPr txBox="1"/>
          <p:nvPr/>
        </p:nvSpPr>
        <p:spPr>
          <a:xfrm>
            <a:off x="189865" y="4530090"/>
            <a:ext cx="11809095" cy="1938020"/>
          </a:xfrm>
          <a:prstGeom prst="rect">
            <a:avLst/>
          </a:prstGeom>
          <a:solidFill>
            <a:schemeClr val="bg1">
              <a:lumMod val="85000"/>
            </a:schemeClr>
          </a:solidFill>
        </p:spPr>
        <p:txBody>
          <a:bodyPr wrap="square" rtlCol="0">
            <a:spAutoFit/>
          </a:bodyPr>
          <a:lstStyle/>
          <a:p>
            <a:r>
              <a:rPr lang="zh-CN" altLang="en-US" sz="2400">
                <a:latin typeface="Times New Roman" panose="02020603050405020304" pitchFamily="18" charset="0"/>
                <a:cs typeface="Times New Roman" panose="02020603050405020304" pitchFamily="18" charset="0"/>
              </a:rPr>
              <a:t>A. But modern research has found that this is not so.</a:t>
            </a:r>
            <a:endParaRPr lang="zh-CN" altLang="en-US" sz="2400">
              <a:latin typeface="Times New Roman" panose="02020603050405020304" pitchFamily="18" charset="0"/>
              <a:cs typeface="Times New Roman" panose="02020603050405020304" pitchFamily="18" charset="0"/>
            </a:endParaRPr>
          </a:p>
          <a:p>
            <a:r>
              <a:rPr lang="zh-CN" altLang="en-US" sz="2400">
                <a:latin typeface="Times New Roman" panose="02020603050405020304" pitchFamily="18" charset="0"/>
                <a:cs typeface="Times New Roman" panose="02020603050405020304" pitchFamily="18" charset="0"/>
              </a:rPr>
              <a:t>B. As long as the brain is given plenty of exercise it keeps its power.</a:t>
            </a:r>
            <a:endParaRPr lang="zh-CN" altLang="en-US" sz="2400">
              <a:latin typeface="Times New Roman" panose="02020603050405020304" pitchFamily="18" charset="0"/>
              <a:cs typeface="Times New Roman" panose="02020603050405020304" pitchFamily="18" charset="0"/>
            </a:endParaRPr>
          </a:p>
          <a:p>
            <a:r>
              <a:rPr lang="zh-CN" altLang="en-US" sz="2400">
                <a:latin typeface="Times New Roman" panose="02020603050405020304" pitchFamily="18" charset="0"/>
                <a:cs typeface="Times New Roman" panose="02020603050405020304" pitchFamily="18" charset="0"/>
              </a:rPr>
              <a:t>C. So it is thought that the more work we give to</a:t>
            </a:r>
            <a:r>
              <a:rPr lang="en-US" altLang="zh-CN" sz="2400">
                <a:latin typeface="Times New Roman" panose="02020603050405020304" pitchFamily="18" charset="0"/>
                <a:cs typeface="Times New Roman" panose="02020603050405020304" pitchFamily="18" charset="0"/>
              </a:rPr>
              <a:t> </a:t>
            </a:r>
            <a:r>
              <a:rPr lang="zh-CN" altLang="en-US" sz="2400">
                <a:latin typeface="Times New Roman" panose="02020603050405020304" pitchFamily="18" charset="0"/>
                <a:cs typeface="Times New Roman" panose="02020603050405020304" pitchFamily="18" charset="0"/>
              </a:rPr>
              <a:t>our brains, the more work they are able to do.</a:t>
            </a:r>
            <a:endParaRPr lang="zh-CN" altLang="en-US" sz="2400">
              <a:latin typeface="Times New Roman" panose="02020603050405020304" pitchFamily="18" charset="0"/>
              <a:cs typeface="Times New Roman" panose="02020603050405020304" pitchFamily="18" charset="0"/>
            </a:endParaRPr>
          </a:p>
          <a:p>
            <a:r>
              <a:rPr lang="zh-CN" altLang="en-US" sz="2400">
                <a:latin typeface="Times New Roman" panose="02020603050405020304" pitchFamily="18" charset="0"/>
                <a:cs typeface="Times New Roman" panose="02020603050405020304" pitchFamily="18" charset="0"/>
              </a:rPr>
              <a:t>D. In the past 50 years, there has been a great increase in different ideas on the brain.</a:t>
            </a:r>
            <a:endParaRPr lang="zh-CN" altLang="en-US" sz="2400">
              <a:latin typeface="Times New Roman" panose="02020603050405020304" pitchFamily="18" charset="0"/>
              <a:cs typeface="Times New Roman" panose="02020603050405020304" pitchFamily="18" charset="0"/>
            </a:endParaRPr>
          </a:p>
          <a:p>
            <a:r>
              <a:rPr lang="zh-CN" altLang="en-US" sz="2400">
                <a:latin typeface="Times New Roman" panose="02020603050405020304" pitchFamily="18" charset="0"/>
                <a:cs typeface="Times New Roman" panose="02020603050405020304" pitchFamily="18" charset="0"/>
              </a:rPr>
              <a:t>E. It was not until the 18th century that man realized the importance of the brain.</a:t>
            </a:r>
            <a:endParaRPr lang="zh-CN" altLang="en-US" sz="2400">
              <a:latin typeface="Times New Roman" panose="02020603050405020304" pitchFamily="18" charset="0"/>
              <a:cs typeface="Times New Roman" panose="02020603050405020304" pitchFamily="18" charset="0"/>
            </a:endParaRPr>
          </a:p>
        </p:txBody>
      </p:sp>
      <p:sp>
        <p:nvSpPr>
          <p:cNvPr id="7" name="文本框 6"/>
          <p:cNvSpPr txBox="1"/>
          <p:nvPr>
            <p:custDataLst>
              <p:tags r:id="rId4"/>
            </p:custDataLst>
          </p:nvPr>
        </p:nvSpPr>
        <p:spPr>
          <a:xfrm>
            <a:off x="10575925" y="2120795"/>
            <a:ext cx="1006306" cy="52197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 E</a:t>
            </a:r>
            <a:endParaRPr lang="en-US" altLang="zh-CN" sz="2800" b="1" dirty="0">
              <a:solidFill>
                <a:srgbClr val="C00000"/>
              </a:solidFill>
              <a:latin typeface="微软雅黑" panose="020B0503020204020204" pitchFamily="34" charset="-122"/>
              <a:ea typeface="微软雅黑" panose="020B0503020204020204" pitchFamily="34" charset="-122"/>
            </a:endParaRPr>
          </a:p>
        </p:txBody>
      </p:sp>
      <p:sp>
        <p:nvSpPr>
          <p:cNvPr id="4" name="文本框 3"/>
          <p:cNvSpPr txBox="1"/>
          <p:nvPr>
            <p:custDataLst>
              <p:tags r:id="rId5"/>
            </p:custDataLst>
          </p:nvPr>
        </p:nvSpPr>
        <p:spPr>
          <a:xfrm>
            <a:off x="5796280" y="3647970"/>
            <a:ext cx="1006306" cy="52197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A</a:t>
            </a:r>
            <a:endParaRPr lang="en-US" altLang="zh-CN" sz="2800" b="1" dirty="0">
              <a:solidFill>
                <a:srgbClr val="C00000"/>
              </a:solidFill>
              <a:latin typeface="微软雅黑" panose="020B0503020204020204" pitchFamily="34" charset="-122"/>
              <a:ea typeface="微软雅黑" panose="020B0503020204020204" pitchFamily="34" charset="-122"/>
            </a:endParaRPr>
          </a:p>
        </p:txBody>
      </p:sp>
      <p:pic>
        <p:nvPicPr>
          <p:cNvPr id="9" name="图片 8">
            <a:hlinkClick r:id="rId6" action="ppaction://hlinksldjump"/>
          </p:cNvPr>
          <p:cNvPicPr>
            <a:picLocks noChangeAspect="1"/>
          </p:cNvPicPr>
          <p:nvPr>
            <p:custDataLst>
              <p:tags r:id="rId7"/>
            </p:custDataLst>
          </p:nvPr>
        </p:nvPicPr>
        <p:blipFill>
          <a:blip r:embed="rId8">
            <a:extLst>
              <a:ext uri="{28A0092B-C50C-407E-A947-70E740481C1C}">
                <a14:useLocalDpi xmlns:a14="http://schemas.microsoft.com/office/drawing/2010/main" val="0"/>
              </a:ext>
            </a:extLst>
          </a:blip>
          <a:stretch>
            <a:fillRect/>
          </a:stretch>
        </p:blipFill>
        <p:spPr>
          <a:xfrm>
            <a:off x="9344089" y="4642278"/>
            <a:ext cx="1158340" cy="646232"/>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left)">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4" grpId="0"/>
    </p:bldLst>
  </p:timing>
</p:sld>
</file>

<file path=ppt/slides/slide4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32740" y="303530"/>
            <a:ext cx="10751185" cy="4408170"/>
          </a:xfrm>
        </p:spPr>
        <p:txBody>
          <a:bodyPr>
            <a:noAutofit/>
          </a:bodyPr>
          <a:lstStyle/>
          <a:p>
            <a:pPr marL="0" indent="0">
              <a:buNone/>
            </a:pPr>
            <a:r>
              <a:rPr lang="zh-CN" altLang="en-US" sz="2400" b="1" dirty="0">
                <a:solidFill>
                  <a:srgbClr val="002060"/>
                </a:solidFill>
                <a:latin typeface="微软雅黑" panose="020B0503020204020204" pitchFamily="34" charset="-122"/>
                <a:ea typeface="微软雅黑" panose="020B0503020204020204" pitchFamily="34" charset="-122"/>
              </a:rPr>
              <a:t>解  析：</a:t>
            </a:r>
            <a:endParaRPr lang="en-US" altLang="zh-CN" sz="2400" b="1" dirty="0">
              <a:solidFill>
                <a:srgbClr val="002060"/>
              </a:solidFill>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41. 【解析】逻辑推理题。上文提到亚里士多德曾经以为人是靠心脏来思考的，由此得出人们直到后来才知道人类是用大脑思考的，因此E项“人们直到18世纪才意识到了人脑的重要性”符合语境，故选E。</a:t>
            </a:r>
            <a:endParaRPr sz="2400" b="1" dirty="0">
              <a:latin typeface="微软雅黑" panose="020B0503020204020204" pitchFamily="34" charset="-122"/>
              <a:ea typeface="微软雅黑" panose="020B0503020204020204" pitchFamily="34" charset="-122"/>
            </a:endParaRPr>
          </a:p>
          <a:p>
            <a:pPr marL="0" indent="0">
              <a:buNone/>
            </a:pPr>
            <a:endParaRPr sz="2400" b="1" dirty="0">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42. 【解析】	细节过渡题。根据上下文的内容可知，人类曾经以为大脑的每一个部分都负责控制着某一种特定行为，但后来发现大脑的每个部分的作用并不</a:t>
            </a:r>
            <a:endParaRPr sz="2400" b="1" dirty="0">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容易准确说明，故空白处应填入转折的内容，故选A。</a:t>
            </a:r>
            <a:endParaRPr sz="2400" b="1" dirty="0">
              <a:latin typeface="微软雅黑" panose="020B0503020204020204" pitchFamily="34" charset="-122"/>
              <a:ea typeface="微软雅黑" panose="020B0503020204020204" pitchFamily="34" charset="-122"/>
            </a:endParaRPr>
          </a:p>
        </p:txBody>
      </p:sp>
      <p:grpSp>
        <p:nvGrpSpPr>
          <p:cNvPr id="69" name="Group 4"/>
          <p:cNvGrpSpPr/>
          <p:nvPr/>
        </p:nvGrpSpPr>
        <p:grpSpPr>
          <a:xfrm>
            <a:off x="10383495" y="4456233"/>
            <a:ext cx="1758137" cy="2265452"/>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fld>
            <a:endParaRPr lang="en-US"/>
          </a:p>
        </p:txBody>
      </p:sp>
      <p:sp>
        <p:nvSpPr>
          <p:cNvPr id="33" name="左箭头 32">
            <a:hlinkClick r:id="rId1"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endParaRPr lang="zh-CN" altLang="en-US" sz="2400" b="1" dirty="0">
              <a:solidFill>
                <a:schemeClr val="bg1"/>
              </a:solidFill>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8" name="文本框 7"/>
          <p:cNvSpPr txBox="1"/>
          <p:nvPr/>
        </p:nvSpPr>
        <p:spPr>
          <a:xfrm>
            <a:off x="381000" y="334010"/>
            <a:ext cx="11430635" cy="2306955"/>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sym typeface="+mn-ea"/>
              </a:rPr>
              <a:t>     </a:t>
            </a:r>
            <a:r>
              <a:rPr lang="en-US" altLang="zh-CN" sz="2400" u="sng" dirty="0">
                <a:latin typeface="Times New Roman" panose="02020603050405020304" pitchFamily="18" charset="0"/>
                <a:cs typeface="Times New Roman" panose="02020603050405020304" pitchFamily="18" charset="0"/>
                <a:sym typeface="+mn-ea"/>
              </a:rPr>
              <a:t>43           </a:t>
            </a:r>
            <a:r>
              <a:rPr lang="en-US" altLang="zh-CN" sz="2400" dirty="0">
                <a:latin typeface="Times New Roman" panose="02020603050405020304" pitchFamily="18" charset="0"/>
                <a:cs typeface="Times New Roman" panose="02020603050405020304" pitchFamily="18" charset="0"/>
                <a:sym typeface="+mn-ea"/>
              </a:rPr>
              <a:t> Earlier scientists thought that during a man’s lifetime the power of his brain lost. But it is now thought that this is not so. </a:t>
            </a:r>
            <a:r>
              <a:rPr lang="en-US" altLang="zh-CN" sz="2400" u="sng" dirty="0">
                <a:latin typeface="Times New Roman" panose="02020603050405020304" pitchFamily="18" charset="0"/>
                <a:cs typeface="Times New Roman" panose="02020603050405020304" pitchFamily="18" charset="0"/>
                <a:sym typeface="+mn-ea"/>
              </a:rPr>
              <a:t>44         </a:t>
            </a:r>
            <a:r>
              <a:rPr lang="en-US" altLang="zh-CN" sz="2400" dirty="0">
                <a:latin typeface="Times New Roman" panose="02020603050405020304" pitchFamily="18" charset="0"/>
                <a:cs typeface="Times New Roman" panose="02020603050405020304" pitchFamily="18" charset="0"/>
                <a:sym typeface="+mn-ea"/>
              </a:rPr>
              <a:t> It has been found that an old person who has always been mentally active has a quicker mind than a young person who has done only physical work. </a:t>
            </a:r>
            <a:r>
              <a:rPr lang="en-US" altLang="zh-CN" sz="2400" u="sng" dirty="0">
                <a:latin typeface="Times New Roman" panose="02020603050405020304" pitchFamily="18" charset="0"/>
                <a:cs typeface="Times New Roman" panose="02020603050405020304" pitchFamily="18" charset="0"/>
                <a:sym typeface="+mn-ea"/>
              </a:rPr>
              <a:t>45           </a:t>
            </a:r>
            <a:r>
              <a:rPr lang="en-US" altLang="zh-CN" sz="2400" dirty="0">
                <a:latin typeface="Times New Roman" panose="02020603050405020304" pitchFamily="18" charset="0"/>
                <a:cs typeface="Times New Roman" panose="02020603050405020304" pitchFamily="18" charset="0"/>
                <a:sym typeface="+mn-ea"/>
              </a:rPr>
              <a:t> Other people now believe that we use only 1% of our brains’ full ability. They say that the only limit on the power of the brain is the limit of what we think is possible. Maybe the brain is the most powerful computer in the universe.</a:t>
            </a:r>
            <a:endParaRPr lang="en-US" altLang="zh-CN" sz="2400" dirty="0">
              <a:latin typeface="Times New Roman" panose="02020603050405020304" pitchFamily="18" charset="0"/>
              <a:cs typeface="Times New Roman" panose="02020603050405020304" pitchFamily="18" charset="0"/>
              <a:sym typeface="+mn-ea"/>
            </a:endParaRPr>
          </a:p>
        </p:txBody>
      </p:sp>
      <p:sp>
        <p:nvSpPr>
          <p:cNvPr id="2" name="文本框 1"/>
          <p:cNvSpPr txBox="1"/>
          <p:nvPr>
            <p:custDataLst>
              <p:tags r:id="rId1"/>
            </p:custDataLst>
          </p:nvPr>
        </p:nvSpPr>
        <p:spPr>
          <a:xfrm>
            <a:off x="467360" y="3912235"/>
            <a:ext cx="11430000" cy="1938020"/>
          </a:xfrm>
          <a:prstGeom prst="rect">
            <a:avLst/>
          </a:prstGeom>
          <a:solidFill>
            <a:schemeClr val="bg1">
              <a:lumMod val="85000"/>
            </a:schemeClr>
          </a:solidFill>
        </p:spPr>
        <p:txBody>
          <a:bodyPr wrap="square" rtlCol="0">
            <a:spAutoFit/>
          </a:bodyPr>
          <a:lstStyle/>
          <a:p>
            <a:r>
              <a:rPr lang="zh-CN" altLang="en-US" sz="2400">
                <a:latin typeface="Times New Roman" panose="02020603050405020304" pitchFamily="18" charset="0"/>
                <a:cs typeface="Times New Roman" panose="02020603050405020304" pitchFamily="18" charset="0"/>
              </a:rPr>
              <a:t>A. But modern research has found that this is not so.</a:t>
            </a:r>
            <a:endParaRPr lang="zh-CN" altLang="en-US" sz="2400">
              <a:latin typeface="Times New Roman" panose="02020603050405020304" pitchFamily="18" charset="0"/>
              <a:cs typeface="Times New Roman" panose="02020603050405020304" pitchFamily="18" charset="0"/>
            </a:endParaRPr>
          </a:p>
          <a:p>
            <a:r>
              <a:rPr lang="zh-CN" altLang="en-US" sz="2400">
                <a:latin typeface="Times New Roman" panose="02020603050405020304" pitchFamily="18" charset="0"/>
                <a:cs typeface="Times New Roman" panose="02020603050405020304" pitchFamily="18" charset="0"/>
              </a:rPr>
              <a:t>B. As long as the brain is given plenty of exercise it keeps its power.</a:t>
            </a:r>
            <a:endParaRPr lang="zh-CN" altLang="en-US" sz="2400">
              <a:latin typeface="Times New Roman" panose="02020603050405020304" pitchFamily="18" charset="0"/>
              <a:cs typeface="Times New Roman" panose="02020603050405020304" pitchFamily="18" charset="0"/>
            </a:endParaRPr>
          </a:p>
          <a:p>
            <a:r>
              <a:rPr lang="zh-CN" altLang="en-US" sz="2400">
                <a:latin typeface="Times New Roman" panose="02020603050405020304" pitchFamily="18" charset="0"/>
                <a:cs typeface="Times New Roman" panose="02020603050405020304" pitchFamily="18" charset="0"/>
              </a:rPr>
              <a:t>C. So it is thought that the more work we give our brains, the more work they are able to do.</a:t>
            </a:r>
            <a:endParaRPr lang="zh-CN" altLang="en-US" sz="2400">
              <a:latin typeface="Times New Roman" panose="02020603050405020304" pitchFamily="18" charset="0"/>
              <a:cs typeface="Times New Roman" panose="02020603050405020304" pitchFamily="18" charset="0"/>
            </a:endParaRPr>
          </a:p>
          <a:p>
            <a:r>
              <a:rPr lang="zh-CN" altLang="en-US" sz="2400">
                <a:latin typeface="Times New Roman" panose="02020603050405020304" pitchFamily="18" charset="0"/>
                <a:cs typeface="Times New Roman" panose="02020603050405020304" pitchFamily="18" charset="0"/>
              </a:rPr>
              <a:t>D. In the past 50 years, there has been a great increase in different ideas on the brain.</a:t>
            </a:r>
            <a:endParaRPr lang="zh-CN" altLang="en-US" sz="2400">
              <a:latin typeface="Times New Roman" panose="02020603050405020304" pitchFamily="18" charset="0"/>
              <a:cs typeface="Times New Roman" panose="02020603050405020304" pitchFamily="18" charset="0"/>
            </a:endParaRPr>
          </a:p>
          <a:p>
            <a:r>
              <a:rPr lang="zh-CN" altLang="en-US" sz="2400">
                <a:latin typeface="Times New Roman" panose="02020603050405020304" pitchFamily="18" charset="0"/>
                <a:cs typeface="Times New Roman" panose="02020603050405020304" pitchFamily="18" charset="0"/>
              </a:rPr>
              <a:t>E. It was not until the 18th century that man realized the importance of the brain.</a:t>
            </a:r>
            <a:endParaRPr lang="zh-CN" altLang="en-US" sz="2400">
              <a:latin typeface="Times New Roman" panose="02020603050405020304" pitchFamily="18" charset="0"/>
              <a:cs typeface="Times New Roman" panose="02020603050405020304" pitchFamily="18" charset="0"/>
            </a:endParaRPr>
          </a:p>
        </p:txBody>
      </p:sp>
      <p:sp>
        <p:nvSpPr>
          <p:cNvPr id="7" name="文本框 6"/>
          <p:cNvSpPr txBox="1"/>
          <p:nvPr>
            <p:custDataLst>
              <p:tags r:id="rId2"/>
            </p:custDataLst>
          </p:nvPr>
        </p:nvSpPr>
        <p:spPr>
          <a:xfrm>
            <a:off x="1236345" y="333905"/>
            <a:ext cx="1006306" cy="52197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D</a:t>
            </a:r>
            <a:endParaRPr lang="en-US" altLang="zh-CN" sz="2800" b="1" dirty="0">
              <a:solidFill>
                <a:srgbClr val="C00000"/>
              </a:solidFill>
              <a:latin typeface="微软雅黑" panose="020B0503020204020204" pitchFamily="34" charset="-122"/>
              <a:ea typeface="微软雅黑" panose="020B0503020204020204" pitchFamily="34" charset="-122"/>
            </a:endParaRPr>
          </a:p>
        </p:txBody>
      </p:sp>
      <p:sp>
        <p:nvSpPr>
          <p:cNvPr id="4" name="文本框 3"/>
          <p:cNvSpPr txBox="1"/>
          <p:nvPr>
            <p:custDataLst>
              <p:tags r:id="rId3"/>
            </p:custDataLst>
          </p:nvPr>
        </p:nvSpPr>
        <p:spPr>
          <a:xfrm>
            <a:off x="6384925" y="658390"/>
            <a:ext cx="1006306" cy="52197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B</a:t>
            </a:r>
            <a:endParaRPr lang="en-US" altLang="zh-CN" sz="2800" b="1" dirty="0">
              <a:solidFill>
                <a:srgbClr val="C00000"/>
              </a:solidFill>
              <a:latin typeface="微软雅黑" panose="020B0503020204020204" pitchFamily="34" charset="-122"/>
              <a:ea typeface="微软雅黑" panose="020B0503020204020204" pitchFamily="34" charset="-122"/>
            </a:endParaRPr>
          </a:p>
        </p:txBody>
      </p:sp>
      <p:sp>
        <p:nvSpPr>
          <p:cNvPr id="6" name="文本框 5"/>
          <p:cNvSpPr txBox="1"/>
          <p:nvPr>
            <p:custDataLst>
              <p:tags r:id="rId4"/>
            </p:custDataLst>
          </p:nvPr>
        </p:nvSpPr>
        <p:spPr>
          <a:xfrm>
            <a:off x="3341370" y="1382925"/>
            <a:ext cx="1006306" cy="52197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C</a:t>
            </a:r>
            <a:endParaRPr lang="en-US" altLang="zh-CN" sz="2800" b="1" dirty="0">
              <a:solidFill>
                <a:srgbClr val="C00000"/>
              </a:solidFill>
              <a:latin typeface="微软雅黑" panose="020B0503020204020204" pitchFamily="34" charset="-122"/>
              <a:ea typeface="微软雅黑" panose="020B0503020204020204" pitchFamily="34" charset="-122"/>
            </a:endParaRPr>
          </a:p>
        </p:txBody>
      </p:sp>
      <p:pic>
        <p:nvPicPr>
          <p:cNvPr id="9" name="图片 8">
            <a:hlinkClick r:id="rId5" action="ppaction://hlinksldjump"/>
          </p:cNvPr>
          <p:cNvPicPr>
            <a:picLocks noChangeAspect="1"/>
          </p:cNvPicPr>
          <p:nvPr>
            <p:custDataLst>
              <p:tags r:id="rId6"/>
            </p:custDataLst>
          </p:nvPr>
        </p:nvPicPr>
        <p:blipFill>
          <a:blip r:embed="rId7">
            <a:extLst>
              <a:ext uri="{28A0092B-C50C-407E-A947-70E740481C1C}">
                <a14:useLocalDpi xmlns:a14="http://schemas.microsoft.com/office/drawing/2010/main" val="0"/>
              </a:ext>
            </a:extLst>
          </a:blip>
          <a:stretch>
            <a:fillRect/>
          </a:stretch>
        </p:blipFill>
        <p:spPr>
          <a:xfrm>
            <a:off x="5153089" y="3089703"/>
            <a:ext cx="1158340" cy="646232"/>
          </a:xfrm>
          <a:prstGeom prst="rect">
            <a:avLst/>
          </a:prstGeom>
        </p:spPr>
      </p:pic>
      <p:sp>
        <p:nvSpPr>
          <p:cNvPr id="10" name="左箭头 9">
            <a:hlinkClick r:id="rId8" action="ppaction://hlinksldjump"/>
          </p:cNvPr>
          <p:cNvSpPr/>
          <p:nvPr>
            <p:custDataLst>
              <p:tags r:id="rId9"/>
            </p:custDataLst>
          </p:nvPr>
        </p:nvSpPr>
        <p:spPr>
          <a:xfrm>
            <a:off x="10041147" y="6107502"/>
            <a:ext cx="1000664" cy="750498"/>
          </a:xfrm>
          <a:prstGeom prst="leftArrow">
            <a:avLst>
              <a:gd name="adj1" fmla="val 47560"/>
              <a:gd name="adj2" fmla="val 5000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left)">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left)">
                                      <p:cBhvr>
                                        <p:cTn id="1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4" grpId="0"/>
      <p:bldP spid="6" grpId="0"/>
    </p:bldLst>
  </p:timing>
</p:sld>
</file>

<file path=ppt/slides/slide4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32818" y="303425"/>
            <a:ext cx="10750944" cy="6418053"/>
          </a:xfrm>
        </p:spPr>
        <p:txBody>
          <a:bodyPr>
            <a:noAutofit/>
          </a:bodyPr>
          <a:lstStyle/>
          <a:p>
            <a:pPr marL="0" indent="0">
              <a:buNone/>
            </a:pPr>
            <a:r>
              <a:rPr lang="zh-CN" altLang="en-US" sz="2400" b="1" dirty="0">
                <a:solidFill>
                  <a:srgbClr val="002060"/>
                </a:solidFill>
                <a:latin typeface="微软雅黑" panose="020B0503020204020204" pitchFamily="34" charset="-122"/>
                <a:ea typeface="微软雅黑" panose="020B0503020204020204" pitchFamily="34" charset="-122"/>
              </a:rPr>
              <a:t>解  析：</a:t>
            </a:r>
            <a:endParaRPr lang="en-US" altLang="zh-CN" sz="2400" b="1" dirty="0">
              <a:solidFill>
                <a:srgbClr val="002060"/>
              </a:solidFill>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43.  【解析】归纳总结题。本段说的是不同的科学家对人脑研究有不同的意见，因此总起句D项“在过去的50年里，人们对大脑的研究有了许多不同的想法”符合语境，故选D。</a:t>
            </a:r>
            <a:endParaRPr sz="2400" b="1" dirty="0">
              <a:latin typeface="微软雅黑" panose="020B0503020204020204" pitchFamily="34" charset="-122"/>
              <a:ea typeface="微软雅黑" panose="020B0503020204020204" pitchFamily="34" charset="-122"/>
            </a:endParaRPr>
          </a:p>
          <a:p>
            <a:pPr marL="0" indent="0">
              <a:buNone/>
            </a:pPr>
            <a:endParaRPr sz="2400" b="1" dirty="0">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44.  【解析】逻辑推理题。根据上下文可知，人们否定了“随着年龄的增长，人脑机能会下降”这一观点，所以空白处应填入的是“只要大脑得到了充分的</a:t>
            </a:r>
            <a:endParaRPr sz="2400" b="1" dirty="0">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锻炼，就一直有能量思考”。故选B。</a:t>
            </a:r>
            <a:endParaRPr sz="2400" b="1" dirty="0">
              <a:latin typeface="微软雅黑" panose="020B0503020204020204" pitchFamily="34" charset="-122"/>
              <a:ea typeface="微软雅黑" panose="020B0503020204020204" pitchFamily="34" charset="-122"/>
            </a:endParaRPr>
          </a:p>
          <a:p>
            <a:pPr marL="0" indent="0">
              <a:buNone/>
            </a:pPr>
            <a:endParaRPr sz="2400" b="1" dirty="0">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45.  【解析】细节推断题。根据上文的例子，经常用脑的老年人比不用脑的年轻人思考得更快，由此可以推测出只要锻炼大脑就能一直工作，故选C。</a:t>
            </a:r>
            <a:endParaRPr sz="2400" b="1" dirty="0">
              <a:latin typeface="微软雅黑" panose="020B0503020204020204" pitchFamily="34" charset="-122"/>
              <a:ea typeface="微软雅黑" panose="020B0503020204020204" pitchFamily="34" charset="-122"/>
            </a:endParaRPr>
          </a:p>
        </p:txBody>
      </p:sp>
      <p:grpSp>
        <p:nvGrpSpPr>
          <p:cNvPr id="69" name="Group 4"/>
          <p:cNvGrpSpPr/>
          <p:nvPr/>
        </p:nvGrpSpPr>
        <p:grpSpPr>
          <a:xfrm>
            <a:off x="10383495" y="4456233"/>
            <a:ext cx="1758137" cy="2265452"/>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fld>
            <a:endParaRPr lang="en-US"/>
          </a:p>
        </p:txBody>
      </p:sp>
      <p:sp>
        <p:nvSpPr>
          <p:cNvPr id="33" name="左箭头 32">
            <a:hlinkClick r:id="rId1"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endParaRPr lang="zh-CN" altLang="en-US" sz="2400" b="1" dirty="0">
              <a:solidFill>
                <a:schemeClr val="bg1"/>
              </a:solidFill>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91E8FD7A-3E62-43BB-957C-4F665A7B8324}" type="slidenum">
              <a:rPr lang="id-ID" smtClean="0"/>
            </a:fld>
            <a:endParaRPr lang="id-ID"/>
          </a:p>
        </p:txBody>
      </p:sp>
      <p:cxnSp>
        <p:nvCxnSpPr>
          <p:cNvPr id="62" name="直接连接符 61"/>
          <p:cNvCxnSpPr/>
          <p:nvPr/>
        </p:nvCxnSpPr>
        <p:spPr>
          <a:xfrm>
            <a:off x="4853483" y="2532221"/>
            <a:ext cx="0" cy="1843549"/>
          </a:xfrm>
          <a:prstGeom prst="line">
            <a:avLst/>
          </a:prstGeom>
          <a:ln w="63500">
            <a:gradFill>
              <a:gsLst>
                <a:gs pos="0">
                  <a:srgbClr val="E5E8ED">
                    <a:lumMod val="97000"/>
                    <a:lumOff val="3000"/>
                    <a:alpha val="70000"/>
                  </a:srgbClr>
                </a:gs>
                <a:gs pos="48000">
                  <a:srgbClr val="44546A"/>
                </a:gs>
                <a:gs pos="100000">
                  <a:srgbClr val="E5E8ED">
                    <a:alpha val="60000"/>
                  </a:srgb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78" name="TextBox 280"/>
          <p:cNvSpPr txBox="1"/>
          <p:nvPr/>
        </p:nvSpPr>
        <p:spPr>
          <a:xfrm>
            <a:off x="5316089" y="2767280"/>
            <a:ext cx="6047864" cy="661720"/>
          </a:xfrm>
          <a:prstGeom prst="rect">
            <a:avLst/>
          </a:prstGeom>
          <a:noFill/>
          <a:ln>
            <a:noFill/>
          </a:ln>
        </p:spPr>
        <p:txBody>
          <a:bodyPr wrap="square" lIns="45720" tIns="22860" rIns="45720" bIns="22860" rtlCol="0">
            <a:spAutoFit/>
          </a:bodyPr>
          <a:lstStyle/>
          <a:p>
            <a:pPr algn="ctr"/>
            <a:r>
              <a:rPr lang="en-US" altLang="zh-CN" sz="4000" b="1" dirty="0">
                <a:solidFill>
                  <a:schemeClr val="bg1">
                    <a:lumMod val="50000"/>
                  </a:schemeClr>
                </a:solidFill>
                <a:latin typeface="微软雅黑" panose="020B0503020204020204" pitchFamily="34" charset="-122"/>
                <a:ea typeface="微软雅黑" panose="020B0503020204020204" pitchFamily="34" charset="-122"/>
                <a:cs typeface="Lato Regular"/>
              </a:rPr>
              <a:t>Ⅴ. </a:t>
            </a: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rPr>
              <a:t>语法填空</a:t>
            </a:r>
            <a:endPar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pic>
        <p:nvPicPr>
          <p:cNvPr id="83" name="图片 82"/>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175304" y="2120022"/>
            <a:ext cx="2583295" cy="2617956"/>
          </a:xfrm>
          <a:prstGeom prst="rect">
            <a:avLst/>
          </a:prstGeom>
        </p:spPr>
      </p:pic>
      <p:sp>
        <p:nvSpPr>
          <p:cNvPr id="3" name="左箭头 2">
            <a:hlinkClick r:id="rId2" action="ppaction://hlinksldjump"/>
          </p:cNvPr>
          <p:cNvSpPr/>
          <p:nvPr>
            <p:custDataLst>
              <p:tags r:id="rId3"/>
            </p:custDataLst>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25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fade">
                                      <p:cBhvr>
                                        <p:cTn id="7" dur="500"/>
                                        <p:tgtEl>
                                          <p:spTgt spid="83"/>
                                        </p:tgtEl>
                                      </p:cBhvr>
                                    </p:animEffect>
                                    <p:anim calcmode="lin" valueType="num">
                                      <p:cBhvr>
                                        <p:cTn id="8" dur="500" fill="hold"/>
                                        <p:tgtEl>
                                          <p:spTgt spid="83"/>
                                        </p:tgtEl>
                                        <p:attrNameLst>
                                          <p:attrName>ppt_x</p:attrName>
                                        </p:attrNameLst>
                                      </p:cBhvr>
                                      <p:tavLst>
                                        <p:tav tm="0">
                                          <p:val>
                                            <p:strVal val="#ppt_x"/>
                                          </p:val>
                                        </p:tav>
                                        <p:tav tm="100000">
                                          <p:val>
                                            <p:strVal val="#ppt_x"/>
                                          </p:val>
                                        </p:tav>
                                      </p:tavLst>
                                    </p:anim>
                                    <p:anim calcmode="lin" valueType="num">
                                      <p:cBhvr>
                                        <p:cTn id="9" dur="500" fill="hold"/>
                                        <p:tgtEl>
                                          <p:spTgt spid="8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42" fill="hold" nodeType="after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outHorizontal)">
                                      <p:cBhvr>
                                        <p:cTn id="13" dur="500"/>
                                        <p:tgtEl>
                                          <p:spTgt spid="62"/>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78"/>
                                        </p:tgtEl>
                                        <p:attrNameLst>
                                          <p:attrName>style.visibility</p:attrName>
                                        </p:attrNameLst>
                                      </p:cBhvr>
                                      <p:to>
                                        <p:strVal val="visible"/>
                                      </p:to>
                                    </p:set>
                                    <p:animEffect transition="in" filter="fade">
                                      <p:cBhvr>
                                        <p:cTn id="17" dur="500"/>
                                        <p:tgtEl>
                                          <p:spTgt spid="78"/>
                                        </p:tgtEl>
                                      </p:cBhvr>
                                    </p:animEffect>
                                    <p:anim calcmode="lin" valueType="num">
                                      <p:cBhvr>
                                        <p:cTn id="18" dur="500" fill="hold"/>
                                        <p:tgtEl>
                                          <p:spTgt spid="78"/>
                                        </p:tgtEl>
                                        <p:attrNameLst>
                                          <p:attrName>ppt_x</p:attrName>
                                        </p:attrNameLst>
                                      </p:cBhvr>
                                      <p:tavLst>
                                        <p:tav tm="0">
                                          <p:val>
                                            <p:strVal val="#ppt_x"/>
                                          </p:val>
                                        </p:tav>
                                        <p:tav tm="100000">
                                          <p:val>
                                            <p:strVal val="#ppt_x"/>
                                          </p:val>
                                        </p:tav>
                                      </p:tavLst>
                                    </p:anim>
                                    <p:anim calcmode="lin" valueType="num">
                                      <p:cBhvr>
                                        <p:cTn id="19" dur="500" fill="hold"/>
                                        <p:tgtEl>
                                          <p:spTgt spid="7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6" name="文本框 5"/>
          <p:cNvSpPr txBox="1"/>
          <p:nvPr/>
        </p:nvSpPr>
        <p:spPr>
          <a:xfrm>
            <a:off x="381855" y="674170"/>
            <a:ext cx="11048145" cy="953135"/>
          </a:xfrm>
          <a:prstGeom prst="rect">
            <a:avLst/>
          </a:prstGeom>
          <a:noFill/>
        </p:spPr>
        <p:txBody>
          <a:bodyPr wrap="square" rtlCol="0">
            <a:spAutoFit/>
          </a:bodyPr>
          <a:lstStyle/>
          <a:p>
            <a:r>
              <a:rPr lang="zh-CN" altLang="en-US" sz="2800" dirty="0">
                <a:latin typeface="+mn-ea"/>
              </a:rPr>
              <a:t>阅读下面短文，按句子结构的语法性和上下文连贯的要求，在空格处填入一个适当的词或使用括号中词语的正确形式填空。</a:t>
            </a:r>
            <a:endParaRPr lang="zh-CN" altLang="en-US" sz="2800" dirty="0">
              <a:latin typeface="+mn-ea"/>
            </a:endParaRPr>
          </a:p>
        </p:txBody>
      </p:sp>
      <p:sp>
        <p:nvSpPr>
          <p:cNvPr id="8" name="文本框 7"/>
          <p:cNvSpPr txBox="1"/>
          <p:nvPr/>
        </p:nvSpPr>
        <p:spPr>
          <a:xfrm>
            <a:off x="579356" y="2058813"/>
            <a:ext cx="10085219" cy="2306955"/>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rPr>
              <a:t>      Do you have the experience of walking alone at night? If you are a little </a:t>
            </a:r>
            <a:endParaRPr lang="en-US" altLang="zh-CN" sz="2400" dirty="0">
              <a:latin typeface="Times New Roman" panose="02020603050405020304" pitchFamily="18" charset="0"/>
              <a:cs typeface="Times New Roman" panose="02020603050405020304" pitchFamily="18" charset="0"/>
            </a:endParaRPr>
          </a:p>
          <a:p>
            <a:pPr algn="just"/>
            <a:r>
              <a:rPr lang="en-US" altLang="zh-CN" sz="2400" u="sng" dirty="0">
                <a:latin typeface="Times New Roman" panose="02020603050405020304" pitchFamily="18" charset="0"/>
                <a:cs typeface="Times New Roman" panose="02020603050405020304" pitchFamily="18" charset="0"/>
              </a:rPr>
              <a:t>46                      </a:t>
            </a:r>
            <a:r>
              <a:rPr lang="en-US" altLang="zh-CN" sz="2400" dirty="0">
                <a:latin typeface="Times New Roman" panose="02020603050405020304" pitchFamily="18" charset="0"/>
                <a:cs typeface="Times New Roman" panose="02020603050405020304" pitchFamily="18" charset="0"/>
              </a:rPr>
              <a:t> (frighten), you can phone your family </a:t>
            </a:r>
            <a:r>
              <a:rPr lang="en-US" altLang="zh-CN" sz="2400" u="sng" dirty="0">
                <a:latin typeface="Times New Roman" panose="02020603050405020304" pitchFamily="18" charset="0"/>
                <a:cs typeface="Times New Roman" panose="02020603050405020304" pitchFamily="18" charset="0"/>
              </a:rPr>
              <a:t>47                   </a:t>
            </a:r>
            <a:r>
              <a:rPr lang="en-US" altLang="zh-CN" sz="2400" dirty="0">
                <a:latin typeface="Times New Roman" panose="02020603050405020304" pitchFamily="18" charset="0"/>
                <a:cs typeface="Times New Roman" panose="02020603050405020304" pitchFamily="18" charset="0"/>
              </a:rPr>
              <a:t> (make) sure they know you are safe. But making calls may make you become a target for bad people.</a:t>
            </a:r>
            <a:endParaRPr lang="en-US" altLang="zh-CN" sz="2400" dirty="0">
              <a:latin typeface="Times New Roman" panose="02020603050405020304" pitchFamily="18" charset="0"/>
              <a:cs typeface="Times New Roman" panose="02020603050405020304" pitchFamily="18" charset="0"/>
            </a:endParaRPr>
          </a:p>
          <a:p>
            <a:pPr algn="just"/>
            <a:r>
              <a:rPr lang="en-US" altLang="zh-CN" sz="2400" dirty="0">
                <a:latin typeface="Times New Roman" panose="02020603050405020304" pitchFamily="18" charset="0"/>
                <a:cs typeface="Times New Roman" panose="02020603050405020304" pitchFamily="18" charset="0"/>
              </a:rPr>
              <a:t>      Now there is an app </a:t>
            </a:r>
            <a:r>
              <a:rPr lang="en-US" altLang="zh-CN" sz="2400" u="sng" dirty="0">
                <a:latin typeface="Times New Roman" panose="02020603050405020304" pitchFamily="18" charset="0"/>
                <a:cs typeface="Times New Roman" panose="02020603050405020304" pitchFamily="18" charset="0"/>
              </a:rPr>
              <a:t>48                     </a:t>
            </a:r>
            <a:r>
              <a:rPr lang="en-US" altLang="zh-CN" sz="2400" dirty="0">
                <a:latin typeface="Times New Roman" panose="02020603050405020304" pitchFamily="18" charset="0"/>
                <a:cs typeface="Times New Roman" panose="02020603050405020304" pitchFamily="18" charset="0"/>
              </a:rPr>
              <a:t> lets your family know your journey. And it will call when it feels you’re </a:t>
            </a:r>
            <a:r>
              <a:rPr lang="en-US" altLang="zh-CN" sz="2400" u="sng" dirty="0">
                <a:latin typeface="Times New Roman" panose="02020603050405020304" pitchFamily="18" charset="0"/>
                <a:cs typeface="Times New Roman" panose="02020603050405020304" pitchFamily="18" charset="0"/>
              </a:rPr>
              <a:t>49                   </a:t>
            </a:r>
            <a:r>
              <a:rPr lang="en-US" altLang="zh-CN" sz="2400" dirty="0">
                <a:latin typeface="Times New Roman" panose="02020603050405020304" pitchFamily="18" charset="0"/>
                <a:cs typeface="Times New Roman" panose="02020603050405020304" pitchFamily="18" charset="0"/>
              </a:rPr>
              <a:t> danger.</a:t>
            </a:r>
            <a:endParaRPr lang="en-US" altLang="zh-CN" sz="2400" dirty="0">
              <a:latin typeface="Times New Roman" panose="02020603050405020304" pitchFamily="18" charset="0"/>
              <a:cs typeface="Times New Roman" panose="02020603050405020304" pitchFamily="18" charset="0"/>
            </a:endParaRPr>
          </a:p>
        </p:txBody>
      </p:sp>
      <p:sp>
        <p:nvSpPr>
          <p:cNvPr id="14" name="文本框 13"/>
          <p:cNvSpPr txBox="1"/>
          <p:nvPr/>
        </p:nvSpPr>
        <p:spPr>
          <a:xfrm>
            <a:off x="462337" y="112544"/>
            <a:ext cx="11048145" cy="521970"/>
          </a:xfrm>
          <a:prstGeom prst="rect">
            <a:avLst/>
          </a:prstGeom>
          <a:noFill/>
        </p:spPr>
        <p:txBody>
          <a:bodyPr wrap="square" rtlCol="0">
            <a:spAutoFit/>
          </a:bodyPr>
          <a:lstStyle/>
          <a:p>
            <a:r>
              <a:rPr sz="2800" dirty="0">
                <a:latin typeface="方正粗黑宋简体" panose="02000000000000000000" pitchFamily="2" charset="-122"/>
                <a:ea typeface="方正粗黑宋简体" panose="02000000000000000000" pitchFamily="2" charset="-122"/>
              </a:rPr>
              <a:t>Ⅴ. 语法填空（10小题，共20分） </a:t>
            </a:r>
            <a:r>
              <a:rPr lang="en-US" sz="2800" dirty="0">
                <a:latin typeface="方正粗黑宋简体" panose="02000000000000000000" pitchFamily="2" charset="-122"/>
                <a:ea typeface="方正粗黑宋简体" panose="02000000000000000000" pitchFamily="2" charset="-122"/>
              </a:rPr>
              <a:t>         </a:t>
            </a:r>
            <a:r>
              <a:rPr sz="2800" dirty="0">
                <a:latin typeface="方正粗黑宋简体" panose="02000000000000000000" pitchFamily="2" charset="-122"/>
                <a:ea typeface="方正粗黑宋简体" panose="02000000000000000000" pitchFamily="2" charset="-122"/>
              </a:rPr>
              <a:t>【建议用时：15 mins】</a:t>
            </a:r>
            <a:endParaRPr sz="2800" dirty="0">
              <a:latin typeface="方正粗黑宋简体" panose="02000000000000000000" pitchFamily="2" charset="-122"/>
              <a:ea typeface="方正粗黑宋简体" panose="02000000000000000000" pitchFamily="2" charset="-122"/>
            </a:endParaRPr>
          </a:p>
        </p:txBody>
      </p:sp>
      <p:sp>
        <p:nvSpPr>
          <p:cNvPr id="2" name="文本框 1"/>
          <p:cNvSpPr txBox="1"/>
          <p:nvPr/>
        </p:nvSpPr>
        <p:spPr>
          <a:xfrm>
            <a:off x="5597515" y="3951950"/>
            <a:ext cx="2373330"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  in</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9" name="文本框 8"/>
          <p:cNvSpPr txBox="1"/>
          <p:nvPr/>
        </p:nvSpPr>
        <p:spPr>
          <a:xfrm>
            <a:off x="4111767" y="3497708"/>
            <a:ext cx="2373330"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 which/that</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0" name="文本框 9"/>
          <p:cNvSpPr txBox="1"/>
          <p:nvPr/>
        </p:nvSpPr>
        <p:spPr>
          <a:xfrm>
            <a:off x="8094001" y="2426090"/>
            <a:ext cx="1770902"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to make </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1" name="文本框 10"/>
          <p:cNvSpPr txBox="1"/>
          <p:nvPr/>
        </p:nvSpPr>
        <p:spPr>
          <a:xfrm>
            <a:off x="827391" y="2474246"/>
            <a:ext cx="2544680"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  frightened</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pic>
        <p:nvPicPr>
          <p:cNvPr id="15" name="图片 14">
            <a:hlinkClick r:id="rId1" action="ppaction://hlinksldjump"/>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326757" y="5335069"/>
            <a:ext cx="1158340" cy="646232"/>
          </a:xfrm>
          <a:prstGeom prst="rect">
            <a:avLst/>
          </a:prstGeom>
        </p:spPr>
      </p:pic>
      <p:sp>
        <p:nvSpPr>
          <p:cNvPr id="4" name="左箭头 3">
            <a:hlinkClick r:id="rId3" action="ppaction://hlinksldjump"/>
          </p:cNvPr>
          <p:cNvSpPr/>
          <p:nvPr>
            <p:custDataLst>
              <p:tags r:id="rId4"/>
            </p:custDataLst>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25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9" grpId="0"/>
      <p:bldP spid="10" grpId="0"/>
      <p:bldP spid="11"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762000" y="4373597"/>
            <a:ext cx="10668000" cy="2484403"/>
          </a:xfrm>
          <a:prstGeom prst="rect">
            <a:avLst/>
          </a:prstGeom>
          <a:solidFill>
            <a:srgbClr val="E3FD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内容占位符 7"/>
          <p:cNvSpPr>
            <a:spLocks noGrp="1"/>
          </p:cNvSpPr>
          <p:nvPr>
            <p:ph sz="quarter" idx="4294967295"/>
          </p:nvPr>
        </p:nvSpPr>
        <p:spPr>
          <a:xfrm>
            <a:off x="6802438" y="2174875"/>
            <a:ext cx="5389562" cy="3951288"/>
          </a:xfrm>
        </p:spPr>
        <p:txBody>
          <a:bodyPr/>
          <a:lstStyle/>
          <a:p>
            <a:endParaRPr lang="zh-CN" altLang="en-US" dirty="0"/>
          </a:p>
          <a:p>
            <a:endParaRPr lang="zh-CN" altLang="en-US" dirty="0"/>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7" name="文本框 6"/>
          <p:cNvSpPr txBox="1"/>
          <p:nvPr/>
        </p:nvSpPr>
        <p:spPr>
          <a:xfrm>
            <a:off x="1667370" y="1045895"/>
            <a:ext cx="10240377" cy="1815882"/>
          </a:xfrm>
          <a:prstGeom prst="rect">
            <a:avLst/>
          </a:prstGeom>
          <a:noFill/>
        </p:spPr>
        <p:txBody>
          <a:bodyPr wrap="square" rtlCol="0">
            <a:spAutoFit/>
          </a:bodyPr>
          <a:lstStyle/>
          <a:p>
            <a:r>
              <a:rPr lang="en-US" altLang="zh-CN" sz="2800" b="1" dirty="0">
                <a:latin typeface="微软雅黑" panose="020B0503020204020204" pitchFamily="34" charset="-122"/>
                <a:ea typeface="微软雅黑" panose="020B0503020204020204" pitchFamily="34" charset="-122"/>
              </a:rPr>
              <a:t>1. M: I want to buy a new cell phone, please. </a:t>
            </a:r>
            <a:endParaRPr lang="en-US" altLang="zh-CN" sz="2800" b="1" dirty="0">
              <a:latin typeface="微软雅黑" panose="020B0503020204020204" pitchFamily="34" charset="-122"/>
              <a:ea typeface="微软雅黑" panose="020B0503020204020204" pitchFamily="34" charset="-122"/>
            </a:endParaRPr>
          </a:p>
          <a:p>
            <a:r>
              <a:rPr lang="en-US" altLang="zh-CN" sz="2800" b="1" dirty="0">
                <a:latin typeface="微软雅黑" panose="020B0503020204020204" pitchFamily="34" charset="-122"/>
                <a:ea typeface="微软雅黑" panose="020B0503020204020204" pitchFamily="34" charset="-122"/>
              </a:rPr>
              <a:t>    W: __________. What kind of cell phone do you want?</a:t>
            </a:r>
            <a:endParaRPr lang="en-US" altLang="zh-CN" sz="2800" b="1" dirty="0">
              <a:latin typeface="微软雅黑" panose="020B0503020204020204" pitchFamily="34" charset="-122"/>
              <a:ea typeface="微软雅黑" panose="020B0503020204020204" pitchFamily="34" charset="-122"/>
            </a:endParaRPr>
          </a:p>
          <a:p>
            <a:r>
              <a:rPr lang="en-US" altLang="zh-CN" sz="2800" b="1" dirty="0">
                <a:latin typeface="微软雅黑" panose="020B0503020204020204" pitchFamily="34" charset="-122"/>
                <a:ea typeface="微软雅黑" panose="020B0503020204020204" pitchFamily="34" charset="-122"/>
              </a:rPr>
              <a:t>A. I am sorry 		B. All right </a:t>
            </a:r>
            <a:endParaRPr lang="en-US" altLang="zh-CN" sz="2800" b="1" dirty="0">
              <a:latin typeface="微软雅黑" panose="020B0503020204020204" pitchFamily="34" charset="-122"/>
              <a:ea typeface="微软雅黑" panose="020B0503020204020204" pitchFamily="34" charset="-122"/>
            </a:endParaRPr>
          </a:p>
          <a:p>
            <a:r>
              <a:rPr lang="en-US" altLang="zh-CN" sz="2800" b="1" dirty="0">
                <a:latin typeface="微软雅黑" panose="020B0503020204020204" pitchFamily="34" charset="-122"/>
                <a:ea typeface="微软雅黑" panose="020B0503020204020204" pitchFamily="34" charset="-122"/>
              </a:rPr>
              <a:t>C. Go ahead 		D. Thanks</a:t>
            </a:r>
            <a:endParaRPr lang="en-US" altLang="zh-CN" sz="2800" b="1" dirty="0">
              <a:latin typeface="微软雅黑" panose="020B0503020204020204" pitchFamily="34" charset="-122"/>
              <a:ea typeface="微软雅黑" panose="020B0503020204020204" pitchFamily="34" charset="-122"/>
            </a:endParaRPr>
          </a:p>
        </p:txBody>
      </p:sp>
      <p:sp>
        <p:nvSpPr>
          <p:cNvPr id="11" name="文本框 10"/>
          <p:cNvSpPr txBox="1"/>
          <p:nvPr/>
        </p:nvSpPr>
        <p:spPr>
          <a:xfrm>
            <a:off x="3355512" y="1430616"/>
            <a:ext cx="702781"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B</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13" name="文本框 12"/>
          <p:cNvSpPr txBox="1"/>
          <p:nvPr/>
        </p:nvSpPr>
        <p:spPr>
          <a:xfrm>
            <a:off x="762000" y="4729019"/>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解析：前面句子说“我想买一个新手机”，答语说“你想要哪种手机呢”，可</a:t>
            </a:r>
            <a:endParaRPr lang="zh-CN" altLang="en-US" sz="2400" dirty="0">
              <a:latin typeface="微软雅黑" panose="020B0503020204020204" pitchFamily="34" charset="-122"/>
              <a:ea typeface="微软雅黑" panose="020B0503020204020204" pitchFamily="34" charset="-122"/>
            </a:endParaRPr>
          </a:p>
          <a:p>
            <a:r>
              <a:rPr lang="zh-CN" altLang="en-US" sz="2400" dirty="0">
                <a:latin typeface="微软雅黑" panose="020B0503020204020204" pitchFamily="34" charset="-122"/>
                <a:ea typeface="微软雅黑" panose="020B0503020204020204" pitchFamily="34" charset="-122"/>
              </a:rPr>
              <a:t>知说话人是一个手机销售员，因此她的回答是“好的”。故选B。</a:t>
            </a:r>
            <a:endParaRPr lang="zh-CN" altLang="en-US" sz="2400" dirty="0">
              <a:latin typeface="微软雅黑" panose="020B0503020204020204" pitchFamily="34" charset="-122"/>
              <a:ea typeface="微软雅黑" panose="020B0503020204020204" pitchFamily="34" charset="-122"/>
            </a:endParaRPr>
          </a:p>
        </p:txBody>
      </p:sp>
      <p:sp>
        <p:nvSpPr>
          <p:cNvPr id="6" name="左箭头 5">
            <a:hlinkClick r:id="rId1" action="ppaction://hlinksldjump"/>
          </p:cNvPr>
          <p:cNvSpPr/>
          <p:nvPr>
            <p:custDataLst>
              <p:tags r:id="rId2"/>
            </p:custDataLst>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25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ipe(left)">
                                      <p:cBhvr>
                                        <p:cTn id="12" dur="500"/>
                                        <p:tgtEl>
                                          <p:spTgt spid="11"/>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1000"/>
                                        <p:tgtEl>
                                          <p:spTgt spid="13"/>
                                        </p:tgtEl>
                                      </p:cBhvr>
                                    </p:animEffect>
                                    <p:anim calcmode="lin" valueType="num">
                                      <p:cBhvr>
                                        <p:cTn id="16" dur="1000" fill="hold"/>
                                        <p:tgtEl>
                                          <p:spTgt spid="13"/>
                                        </p:tgtEl>
                                        <p:attrNameLst>
                                          <p:attrName>ppt_x</p:attrName>
                                        </p:attrNameLst>
                                      </p:cBhvr>
                                      <p:tavLst>
                                        <p:tav tm="0">
                                          <p:val>
                                            <p:strVal val="#ppt_x"/>
                                          </p:val>
                                        </p:tav>
                                        <p:tav tm="100000">
                                          <p:val>
                                            <p:strVal val="#ppt_x"/>
                                          </p:val>
                                        </p:tav>
                                      </p:tavLst>
                                    </p:anim>
                                    <p:anim calcmode="lin" valueType="num">
                                      <p:cBhvr>
                                        <p:cTn id="17" dur="1000" fill="hold"/>
                                        <p:tgtEl>
                                          <p:spTgt spid="13"/>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additive="base">
                                        <p:cTn id="20" dur="500" fill="hold"/>
                                        <p:tgtEl>
                                          <p:spTgt spid="4"/>
                                        </p:tgtEl>
                                        <p:attrNameLst>
                                          <p:attrName>ppt_x</p:attrName>
                                        </p:attrNameLst>
                                      </p:cBhvr>
                                      <p:tavLst>
                                        <p:tav tm="0">
                                          <p:val>
                                            <p:strVal val="#ppt_x"/>
                                          </p:val>
                                        </p:tav>
                                        <p:tav tm="100000">
                                          <p:val>
                                            <p:strVal val="#ppt_x"/>
                                          </p:val>
                                        </p:tav>
                                      </p:tavLst>
                                    </p:anim>
                                    <p:anim calcmode="lin" valueType="num">
                                      <p:cBhvr additive="base">
                                        <p:cTn id="21"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p:bldP spid="11" grpId="0"/>
      <p:bldP spid="13" grpId="0"/>
    </p:bldLst>
  </p:timing>
</p:sld>
</file>

<file path=ppt/slides/slide5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20945" y="219973"/>
            <a:ext cx="11920687" cy="6418053"/>
          </a:xfrm>
        </p:spPr>
        <p:txBody>
          <a:bodyPr>
            <a:noAutofit/>
          </a:bodyPr>
          <a:lstStyle/>
          <a:p>
            <a:pPr marL="0" indent="0">
              <a:buNone/>
            </a:pPr>
            <a:r>
              <a:rPr lang="zh-CN" altLang="en-US" sz="2400" b="1" dirty="0">
                <a:solidFill>
                  <a:srgbClr val="002060"/>
                </a:solidFill>
                <a:latin typeface="微软雅黑" panose="020B0503020204020204" pitchFamily="34" charset="-122"/>
                <a:ea typeface="微软雅黑" panose="020B0503020204020204" pitchFamily="34" charset="-122"/>
              </a:rPr>
              <a:t>解  析：</a:t>
            </a:r>
            <a:endParaRPr lang="en-US" altLang="zh-CN" sz="2400" b="1" dirty="0">
              <a:solidFill>
                <a:srgbClr val="002060"/>
              </a:solidFill>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46.  【解析】本题考查非谓语动词，根据句意“你有晚上独自行走的经历吗？如果你有一点点害怕……”，可知frighten要用过去分词形式作表语。</a:t>
            </a:r>
            <a:endParaRPr sz="2400" b="1" dirty="0">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47.  【解析】本题考查非谓语动词，根据句意“你可以打电话给你家人”是为了“确保让他们知道你很安全”，用动词不定式to do表示目的。</a:t>
            </a:r>
            <a:endParaRPr sz="2400" b="1" dirty="0">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48.  【解析】本题考查定语从句，通过分析句子结构可知“lets your family know your journey”作定语修饰先行词an app，而关系代词which/that在从句中作主语，不能省略。</a:t>
            </a:r>
            <a:endParaRPr sz="2400" b="1" dirty="0">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49.  【解析】本题考查介词，固定短语：in danger意为“处于危险之中”。</a:t>
            </a:r>
            <a:endParaRPr sz="2400" b="1" dirty="0">
              <a:latin typeface="微软雅黑" panose="020B0503020204020204" pitchFamily="34" charset="-122"/>
              <a:ea typeface="微软雅黑" panose="020B0503020204020204" pitchFamily="34" charset="-122"/>
            </a:endParaRPr>
          </a:p>
        </p:txBody>
      </p:sp>
      <p:grpSp>
        <p:nvGrpSpPr>
          <p:cNvPr id="69" name="Group 4"/>
          <p:cNvGrpSpPr/>
          <p:nvPr/>
        </p:nvGrpSpPr>
        <p:grpSpPr>
          <a:xfrm>
            <a:off x="10383495" y="4479533"/>
            <a:ext cx="1758137" cy="2242152"/>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fld>
            <a:endParaRPr lang="en-US"/>
          </a:p>
        </p:txBody>
      </p:sp>
      <p:sp>
        <p:nvSpPr>
          <p:cNvPr id="33" name="左箭头 32">
            <a:hlinkClick r:id="rId1"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endParaRPr lang="zh-CN" altLang="en-US" sz="2400" b="1" dirty="0">
              <a:solidFill>
                <a:schemeClr val="bg1"/>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8" name="文本框 7"/>
          <p:cNvSpPr txBox="1"/>
          <p:nvPr/>
        </p:nvSpPr>
        <p:spPr>
          <a:xfrm>
            <a:off x="868166" y="474579"/>
            <a:ext cx="11090953" cy="3415030"/>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rPr>
              <a:t>      </a:t>
            </a:r>
            <a:r>
              <a:rPr lang="en-US" altLang="zh-CN" sz="2400" u="sng" dirty="0">
                <a:latin typeface="Times New Roman" panose="02020603050405020304" pitchFamily="18" charset="0"/>
                <a:cs typeface="Times New Roman" panose="02020603050405020304" pitchFamily="18" charset="0"/>
              </a:rPr>
              <a:t>50            </a:t>
            </a:r>
            <a:r>
              <a:rPr lang="en-US" altLang="zh-CN" sz="2400" dirty="0">
                <a:latin typeface="Times New Roman" panose="02020603050405020304" pitchFamily="18" charset="0"/>
                <a:cs typeface="Times New Roman" panose="02020603050405020304" pitchFamily="18" charset="0"/>
              </a:rPr>
              <a:t> app is called the Companion. Before you start your journey, you put your starting place </a:t>
            </a:r>
            <a:r>
              <a:rPr lang="en-US" altLang="zh-CN" sz="2400" u="sng" dirty="0">
                <a:latin typeface="Times New Roman" panose="02020603050405020304" pitchFamily="18" charset="0"/>
                <a:cs typeface="Times New Roman" panose="02020603050405020304" pitchFamily="18" charset="0"/>
              </a:rPr>
              <a:t>51            </a:t>
            </a:r>
            <a:r>
              <a:rPr lang="en-US" altLang="zh-CN" sz="2400" dirty="0">
                <a:latin typeface="Times New Roman" panose="02020603050405020304" pitchFamily="18" charset="0"/>
                <a:cs typeface="Times New Roman" panose="02020603050405020304" pitchFamily="18" charset="0"/>
              </a:rPr>
              <a:t> finishing place into the app. Then you send </a:t>
            </a:r>
            <a:r>
              <a:rPr lang="en-US" altLang="zh-CN" sz="2400" u="sng" dirty="0">
                <a:latin typeface="Times New Roman" panose="02020603050405020304" pitchFamily="18" charset="0"/>
                <a:cs typeface="Times New Roman" panose="02020603050405020304" pitchFamily="18" charset="0"/>
              </a:rPr>
              <a:t>52              </a:t>
            </a:r>
            <a:r>
              <a:rPr lang="en-US" altLang="zh-CN" sz="2400" dirty="0">
                <a:latin typeface="Times New Roman" panose="02020603050405020304" pitchFamily="18" charset="0"/>
                <a:cs typeface="Times New Roman" panose="02020603050405020304" pitchFamily="18" charset="0"/>
              </a:rPr>
              <a:t> (they) to your companion. The companion can be anyone in your phone book, and they needn’t have the app.</a:t>
            </a:r>
            <a:endParaRPr lang="en-US" altLang="zh-CN" sz="2400" dirty="0">
              <a:latin typeface="Times New Roman" panose="02020603050405020304" pitchFamily="18" charset="0"/>
              <a:cs typeface="Times New Roman" panose="02020603050405020304" pitchFamily="18" charset="0"/>
            </a:endParaRPr>
          </a:p>
          <a:p>
            <a:pPr algn="just"/>
            <a:r>
              <a:rPr lang="en-US" altLang="zh-CN" sz="2400" dirty="0">
                <a:latin typeface="Times New Roman" panose="02020603050405020304" pitchFamily="18" charset="0"/>
                <a:cs typeface="Times New Roman" panose="02020603050405020304" pitchFamily="18" charset="0"/>
              </a:rPr>
              <a:t>     The app will tell your companion </a:t>
            </a:r>
            <a:r>
              <a:rPr lang="en-US" altLang="zh-CN" sz="2400" u="sng" dirty="0">
                <a:latin typeface="Times New Roman" panose="02020603050405020304" pitchFamily="18" charset="0"/>
                <a:cs typeface="Times New Roman" panose="02020603050405020304" pitchFamily="18" charset="0"/>
              </a:rPr>
              <a:t>53             </a:t>
            </a:r>
            <a:r>
              <a:rPr lang="en-US" altLang="zh-CN" sz="2400" dirty="0">
                <a:latin typeface="Times New Roman" panose="02020603050405020304" pitchFamily="18" charset="0"/>
                <a:cs typeface="Times New Roman" panose="02020603050405020304" pitchFamily="18" charset="0"/>
              </a:rPr>
              <a:t> you are at any time. And it will show a button on your phone screen every few </a:t>
            </a:r>
            <a:r>
              <a:rPr lang="en-US" altLang="zh-CN" sz="2400" u="sng" dirty="0">
                <a:latin typeface="Times New Roman" panose="02020603050405020304" pitchFamily="18" charset="0"/>
                <a:cs typeface="Times New Roman" panose="02020603050405020304" pitchFamily="18" charset="0"/>
              </a:rPr>
              <a:t>54               </a:t>
            </a:r>
            <a:r>
              <a:rPr lang="en-US" altLang="zh-CN" sz="2400" dirty="0">
                <a:latin typeface="Times New Roman" panose="02020603050405020304" pitchFamily="18" charset="0"/>
                <a:cs typeface="Times New Roman" panose="02020603050405020304" pitchFamily="18" charset="0"/>
              </a:rPr>
              <a:t> (minute), asking “Are you OK?” If you don’t press the button in 15 seconds, your companion </a:t>
            </a:r>
            <a:r>
              <a:rPr lang="en-US" altLang="zh-CN" sz="2400" u="sng" dirty="0">
                <a:latin typeface="Times New Roman" panose="02020603050405020304" pitchFamily="18" charset="0"/>
                <a:cs typeface="Times New Roman" panose="02020603050405020304" pitchFamily="18" charset="0"/>
              </a:rPr>
              <a:t>55                 </a:t>
            </a:r>
            <a:r>
              <a:rPr lang="en-US" altLang="zh-CN" sz="2400" dirty="0">
                <a:latin typeface="Times New Roman" panose="02020603050405020304" pitchFamily="18" charset="0"/>
                <a:cs typeface="Times New Roman" panose="02020603050405020304" pitchFamily="18" charset="0"/>
              </a:rPr>
              <a:t> (get) an alarm. And it will be ready to call the police for help.</a:t>
            </a:r>
            <a:endParaRPr lang="en-US" altLang="zh-CN" sz="2400" dirty="0">
              <a:latin typeface="Times New Roman" panose="02020603050405020304" pitchFamily="18" charset="0"/>
              <a:cs typeface="Times New Roman" panose="02020603050405020304" pitchFamily="18" charset="0"/>
            </a:endParaRPr>
          </a:p>
          <a:p>
            <a:pPr algn="just"/>
            <a:r>
              <a:rPr lang="en-US" altLang="zh-CN" sz="2400" dirty="0">
                <a:latin typeface="Times New Roman" panose="02020603050405020304" pitchFamily="18" charset="0"/>
                <a:cs typeface="Times New Roman" panose="02020603050405020304" pitchFamily="18" charset="0"/>
              </a:rPr>
              <a:t>     With the app, you will never worry about going home alone.</a:t>
            </a:r>
            <a:endParaRPr lang="zh-CN" altLang="en-US" sz="2400" dirty="0">
              <a:latin typeface="Times New Roman" panose="02020603050405020304" pitchFamily="18" charset="0"/>
              <a:cs typeface="Times New Roman" panose="02020603050405020304" pitchFamily="18" charset="0"/>
            </a:endParaRPr>
          </a:p>
        </p:txBody>
      </p:sp>
      <p:sp>
        <p:nvSpPr>
          <p:cNvPr id="9" name="文本框 8"/>
          <p:cNvSpPr txBox="1"/>
          <p:nvPr/>
        </p:nvSpPr>
        <p:spPr>
          <a:xfrm>
            <a:off x="9585789" y="906852"/>
            <a:ext cx="2373330"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  them</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0" name="文本框 9"/>
          <p:cNvSpPr txBox="1"/>
          <p:nvPr/>
        </p:nvSpPr>
        <p:spPr>
          <a:xfrm>
            <a:off x="2891244" y="864323"/>
            <a:ext cx="2373330"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 and</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1" name="文本框 10"/>
          <p:cNvSpPr txBox="1"/>
          <p:nvPr/>
        </p:nvSpPr>
        <p:spPr>
          <a:xfrm>
            <a:off x="1879705" y="445187"/>
            <a:ext cx="2373330"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The </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2" name="文本框 11"/>
          <p:cNvSpPr txBox="1"/>
          <p:nvPr/>
        </p:nvSpPr>
        <p:spPr>
          <a:xfrm>
            <a:off x="5742788" y="1951906"/>
            <a:ext cx="2055298"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  where</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pic>
        <p:nvPicPr>
          <p:cNvPr id="15" name="图片 14">
            <a:hlinkClick r:id="rId1" action="ppaction://hlinksldjump"/>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805847" y="4390438"/>
            <a:ext cx="1158340" cy="646232"/>
          </a:xfrm>
          <a:prstGeom prst="rect">
            <a:avLst/>
          </a:prstGeom>
        </p:spPr>
      </p:pic>
      <p:sp>
        <p:nvSpPr>
          <p:cNvPr id="13" name="文本框 12"/>
          <p:cNvSpPr txBox="1"/>
          <p:nvPr/>
        </p:nvSpPr>
        <p:spPr>
          <a:xfrm>
            <a:off x="5963920" y="2340610"/>
            <a:ext cx="2055495" cy="46037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   minutes</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4" name="文本框 13"/>
          <p:cNvSpPr txBox="1"/>
          <p:nvPr/>
        </p:nvSpPr>
        <p:spPr>
          <a:xfrm>
            <a:off x="8374038" y="2663472"/>
            <a:ext cx="2055298"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  will get</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6" name="左箭头 5">
            <a:hlinkClick r:id="rId3" action="ppaction://hlinksldjump"/>
          </p:cNvPr>
          <p:cNvSpPr/>
          <p:nvPr>
            <p:custDataLst>
              <p:tags r:id="rId4"/>
            </p:custDataLst>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25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3"/>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P spid="12" grpId="0"/>
      <p:bldP spid="13" grpId="0"/>
      <p:bldP spid="14" grpId="0"/>
    </p:bldLst>
  </p:timing>
</p:sld>
</file>

<file path=ppt/slides/slide5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76770" y="192833"/>
            <a:ext cx="12065065" cy="6418053"/>
          </a:xfrm>
        </p:spPr>
        <p:txBody>
          <a:bodyPr>
            <a:noAutofit/>
          </a:bodyPr>
          <a:lstStyle/>
          <a:p>
            <a:pPr marL="0" indent="0">
              <a:buNone/>
            </a:pPr>
            <a:r>
              <a:rPr lang="zh-CN" altLang="en-US" sz="2400" b="1" dirty="0">
                <a:solidFill>
                  <a:srgbClr val="002060"/>
                </a:solidFill>
                <a:latin typeface="微软雅黑" panose="020B0503020204020204" pitchFamily="34" charset="-122"/>
                <a:ea typeface="微软雅黑" panose="020B0503020204020204" pitchFamily="34" charset="-122"/>
              </a:rPr>
              <a:t>解  析：</a:t>
            </a:r>
            <a:endParaRPr lang="en-US" altLang="zh-CN" sz="2400" b="1" dirty="0">
              <a:solidFill>
                <a:srgbClr val="002060"/>
              </a:solidFill>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50.  【解析】本题考查冠词，根据句意“这款app被叫做伴侣”，定冠词the表示特指。</a:t>
            </a:r>
            <a:endParaRPr sz="2400" b="1" dirty="0">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51.  【解析】本题考查连词，根据句意“你将起始地点和终点输入app”，可知starting place和finishing place是并列关系。</a:t>
            </a:r>
            <a:endParaRPr sz="2400" b="1" dirty="0">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52.  【解析】本题考查代词，通过分析句子结构，谓语动词send后加宾语，所以they要用宾格形式。</a:t>
            </a:r>
            <a:endParaRPr sz="2400" b="1" dirty="0">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53.  【解析】本题考查名词性从句，固定短语：tell sb. sth.意为“告诉某人某事”，通过分析句子结构可知，“ </a:t>
            </a:r>
            <a:r>
              <a:rPr lang="en-US" sz="2400" b="1" dirty="0">
                <a:latin typeface="微软雅黑" panose="020B0503020204020204" pitchFamily="34" charset="-122"/>
                <a:ea typeface="微软雅黑" panose="020B0503020204020204" pitchFamily="34" charset="-122"/>
              </a:rPr>
              <a:t>______ </a:t>
            </a:r>
            <a:r>
              <a:rPr sz="2400" b="1" dirty="0">
                <a:latin typeface="微软雅黑" panose="020B0503020204020204" pitchFamily="34" charset="-122"/>
                <a:ea typeface="微软雅黑" panose="020B0503020204020204" pitchFamily="34" charset="-122"/>
              </a:rPr>
              <a:t> you are at any time”在句子中作tell的宾语，是一个宾语从句；而从句意中可知，“这个app随时将告知你的同伴你在哪里”。</a:t>
            </a:r>
            <a:endParaRPr sz="2400" b="1" dirty="0">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54.  【解析】本题考查名词，minute是可数名词，修饰语few后面一般加可数名词的复数形式。</a:t>
            </a:r>
            <a:endParaRPr sz="2400" b="1" dirty="0">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55. 【解析】本题考查动词时态，“If you don’t press the button in 15 seconds, your companion </a:t>
            </a:r>
            <a:r>
              <a:rPr lang="en-US" sz="2400" b="1" dirty="0">
                <a:latin typeface="微软雅黑" panose="020B0503020204020204" pitchFamily="34" charset="-122"/>
                <a:ea typeface="微软雅黑" panose="020B0503020204020204" pitchFamily="34" charset="-122"/>
              </a:rPr>
              <a:t>_______ </a:t>
            </a:r>
            <a:r>
              <a:rPr sz="2400" b="1" dirty="0">
                <a:latin typeface="微软雅黑" panose="020B0503020204020204" pitchFamily="34" charset="-122"/>
                <a:ea typeface="微软雅黑" panose="020B0503020204020204" pitchFamily="34" charset="-122"/>
              </a:rPr>
              <a:t> (get) an alarm”是一个条件状语从句，</a:t>
            </a:r>
            <a:endParaRPr sz="2400" b="1" dirty="0">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在条件状语从句中谓语一般要符合“主将从现”原则，所以get要用一</a:t>
            </a:r>
            <a:endParaRPr sz="2400" b="1" dirty="0">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般将来时。</a:t>
            </a:r>
            <a:endParaRPr sz="2400" b="1" dirty="0">
              <a:latin typeface="微软雅黑" panose="020B0503020204020204" pitchFamily="34" charset="-122"/>
              <a:ea typeface="微软雅黑" panose="020B0503020204020204" pitchFamily="34" charset="-122"/>
            </a:endParaRPr>
          </a:p>
        </p:txBody>
      </p:sp>
      <p:grpSp>
        <p:nvGrpSpPr>
          <p:cNvPr id="69" name="Group 4"/>
          <p:cNvGrpSpPr/>
          <p:nvPr/>
        </p:nvGrpSpPr>
        <p:grpSpPr>
          <a:xfrm>
            <a:off x="10633710" y="4672330"/>
            <a:ext cx="1508125" cy="2049145"/>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fld>
            <a:endParaRPr lang="en-US"/>
          </a:p>
        </p:txBody>
      </p:sp>
      <p:sp>
        <p:nvSpPr>
          <p:cNvPr id="33" name="左箭头 32">
            <a:hlinkClick r:id="rId1"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endParaRPr lang="zh-CN" altLang="en-US" sz="2400" b="1" dirty="0">
              <a:solidFill>
                <a:schemeClr val="bg1"/>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91E8FD7A-3E62-43BB-957C-4F665A7B8324}" type="slidenum">
              <a:rPr lang="id-ID" smtClean="0"/>
            </a:fld>
            <a:endParaRPr lang="id-ID"/>
          </a:p>
        </p:txBody>
      </p:sp>
      <p:cxnSp>
        <p:nvCxnSpPr>
          <p:cNvPr id="62" name="直接连接符 61"/>
          <p:cNvCxnSpPr/>
          <p:nvPr/>
        </p:nvCxnSpPr>
        <p:spPr>
          <a:xfrm>
            <a:off x="4853483" y="2532221"/>
            <a:ext cx="0" cy="1843549"/>
          </a:xfrm>
          <a:prstGeom prst="line">
            <a:avLst/>
          </a:prstGeom>
          <a:ln w="63500">
            <a:gradFill>
              <a:gsLst>
                <a:gs pos="0">
                  <a:srgbClr val="E5E8ED">
                    <a:lumMod val="97000"/>
                    <a:lumOff val="3000"/>
                    <a:alpha val="70000"/>
                  </a:srgbClr>
                </a:gs>
                <a:gs pos="48000">
                  <a:srgbClr val="44546A"/>
                </a:gs>
                <a:gs pos="100000">
                  <a:srgbClr val="E5E8ED">
                    <a:alpha val="60000"/>
                  </a:srgb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78" name="TextBox 280"/>
          <p:cNvSpPr txBox="1"/>
          <p:nvPr/>
        </p:nvSpPr>
        <p:spPr>
          <a:xfrm>
            <a:off x="5316089" y="2767280"/>
            <a:ext cx="6047864" cy="661720"/>
          </a:xfrm>
          <a:prstGeom prst="rect">
            <a:avLst/>
          </a:prstGeom>
          <a:noFill/>
          <a:ln>
            <a:noFill/>
          </a:ln>
        </p:spPr>
        <p:txBody>
          <a:bodyPr wrap="square" lIns="45720" tIns="22860" rIns="45720" bIns="22860" rtlCol="0">
            <a:spAutoFit/>
          </a:bodyPr>
          <a:lstStyle/>
          <a:p>
            <a:pPr algn="ctr"/>
            <a:r>
              <a:rPr lang="en-US" altLang="zh-CN" sz="4000" b="1" dirty="0">
                <a:solidFill>
                  <a:schemeClr val="bg1">
                    <a:lumMod val="50000"/>
                  </a:schemeClr>
                </a:solidFill>
                <a:latin typeface="微软雅黑" panose="020B0503020204020204" pitchFamily="34" charset="-122"/>
                <a:ea typeface="微软雅黑" panose="020B0503020204020204" pitchFamily="34" charset="-122"/>
                <a:cs typeface="Lato Regular"/>
              </a:rPr>
              <a:t>Ⅵ. </a:t>
            </a: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rPr>
              <a:t>完成句子</a:t>
            </a:r>
            <a:endPar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pic>
        <p:nvPicPr>
          <p:cNvPr id="83" name="图片 82"/>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175304" y="2120022"/>
            <a:ext cx="2583295" cy="2617956"/>
          </a:xfrm>
          <a:prstGeom prst="rect">
            <a:avLst/>
          </a:prstGeom>
        </p:spPr>
      </p:pic>
      <p:sp>
        <p:nvSpPr>
          <p:cNvPr id="3" name="左箭头 2">
            <a:hlinkClick r:id="rId2" action="ppaction://hlinksldjump"/>
          </p:cNvPr>
          <p:cNvSpPr/>
          <p:nvPr>
            <p:custDataLst>
              <p:tags r:id="rId3"/>
            </p:custDataLst>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25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fade">
                                      <p:cBhvr>
                                        <p:cTn id="7" dur="500"/>
                                        <p:tgtEl>
                                          <p:spTgt spid="83"/>
                                        </p:tgtEl>
                                      </p:cBhvr>
                                    </p:animEffect>
                                    <p:anim calcmode="lin" valueType="num">
                                      <p:cBhvr>
                                        <p:cTn id="8" dur="500" fill="hold"/>
                                        <p:tgtEl>
                                          <p:spTgt spid="83"/>
                                        </p:tgtEl>
                                        <p:attrNameLst>
                                          <p:attrName>ppt_x</p:attrName>
                                        </p:attrNameLst>
                                      </p:cBhvr>
                                      <p:tavLst>
                                        <p:tav tm="0">
                                          <p:val>
                                            <p:strVal val="#ppt_x"/>
                                          </p:val>
                                        </p:tav>
                                        <p:tav tm="100000">
                                          <p:val>
                                            <p:strVal val="#ppt_x"/>
                                          </p:val>
                                        </p:tav>
                                      </p:tavLst>
                                    </p:anim>
                                    <p:anim calcmode="lin" valueType="num">
                                      <p:cBhvr>
                                        <p:cTn id="9" dur="500" fill="hold"/>
                                        <p:tgtEl>
                                          <p:spTgt spid="8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42" fill="hold" nodeType="after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outHorizontal)">
                                      <p:cBhvr>
                                        <p:cTn id="13" dur="500"/>
                                        <p:tgtEl>
                                          <p:spTgt spid="62"/>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78"/>
                                        </p:tgtEl>
                                        <p:attrNameLst>
                                          <p:attrName>style.visibility</p:attrName>
                                        </p:attrNameLst>
                                      </p:cBhvr>
                                      <p:to>
                                        <p:strVal val="visible"/>
                                      </p:to>
                                    </p:set>
                                    <p:animEffect transition="in" filter="fade">
                                      <p:cBhvr>
                                        <p:cTn id="17" dur="500"/>
                                        <p:tgtEl>
                                          <p:spTgt spid="78"/>
                                        </p:tgtEl>
                                      </p:cBhvr>
                                    </p:animEffect>
                                    <p:anim calcmode="lin" valueType="num">
                                      <p:cBhvr>
                                        <p:cTn id="18" dur="500" fill="hold"/>
                                        <p:tgtEl>
                                          <p:spTgt spid="78"/>
                                        </p:tgtEl>
                                        <p:attrNameLst>
                                          <p:attrName>ppt_x</p:attrName>
                                        </p:attrNameLst>
                                      </p:cBhvr>
                                      <p:tavLst>
                                        <p:tav tm="0">
                                          <p:val>
                                            <p:strVal val="#ppt_x"/>
                                          </p:val>
                                        </p:tav>
                                        <p:tav tm="100000">
                                          <p:val>
                                            <p:strVal val="#ppt_x"/>
                                          </p:val>
                                        </p:tav>
                                      </p:tavLst>
                                    </p:anim>
                                    <p:anim calcmode="lin" valueType="num">
                                      <p:cBhvr>
                                        <p:cTn id="19" dur="500" fill="hold"/>
                                        <p:tgtEl>
                                          <p:spTgt spid="7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6" name="文本框 5"/>
          <p:cNvSpPr txBox="1"/>
          <p:nvPr/>
        </p:nvSpPr>
        <p:spPr>
          <a:xfrm>
            <a:off x="381855" y="674170"/>
            <a:ext cx="11048145" cy="523220"/>
          </a:xfrm>
          <a:prstGeom prst="rect">
            <a:avLst/>
          </a:prstGeom>
          <a:noFill/>
        </p:spPr>
        <p:txBody>
          <a:bodyPr wrap="square" rtlCol="0">
            <a:spAutoFit/>
          </a:bodyPr>
          <a:lstStyle/>
          <a:p>
            <a:r>
              <a:rPr lang="zh-CN" altLang="en-US" sz="2800" dirty="0">
                <a:latin typeface="+mn-ea"/>
              </a:rPr>
              <a:t>根据所给汉语提示，完成英语句子。</a:t>
            </a:r>
            <a:endParaRPr lang="zh-CN" altLang="en-US" sz="2800" dirty="0">
              <a:latin typeface="+mn-ea"/>
            </a:endParaRPr>
          </a:p>
        </p:txBody>
      </p:sp>
      <p:sp>
        <p:nvSpPr>
          <p:cNvPr id="8" name="文本框 7"/>
          <p:cNvSpPr txBox="1"/>
          <p:nvPr/>
        </p:nvSpPr>
        <p:spPr>
          <a:xfrm>
            <a:off x="556895" y="1445260"/>
            <a:ext cx="11098530" cy="4523105"/>
          </a:xfrm>
          <a:prstGeom prst="rect">
            <a:avLst/>
          </a:prstGeom>
          <a:noFill/>
        </p:spPr>
        <p:txBody>
          <a:bodyPr wrap="square" rtlCol="0">
            <a:spAutoFit/>
          </a:bodyPr>
          <a:lstStyle/>
          <a:p>
            <a:pPr algn="just">
              <a:lnSpc>
                <a:spcPct val="150000"/>
              </a:lnSpc>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56. Not until he told me ________________________________________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我才意识到发生了什么</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algn="just">
              <a:lnSpc>
                <a:spcPct val="150000"/>
              </a:lnSpc>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57. The doctor’s suggestion is __________________________________________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他要去国外旅游一趟</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algn="just">
              <a:lnSpc>
                <a:spcPct val="150000"/>
              </a:lnSpc>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58. The car goes ______________________________________________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以每小时八十英里的速度</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algn="just">
              <a:lnSpc>
                <a:spcPct val="150000"/>
              </a:lnSpc>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59. How I wish __________________________________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我昨天遇见了他</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algn="just">
              <a:lnSpc>
                <a:spcPct val="150000"/>
              </a:lnSpc>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60. On the top of the mountain ______________________________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有一座寺庙</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a:t>
            </a:r>
            <a:endParaRPr lang="zh-CN" altLang="en-US" sz="2400" b="1"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4" name="文本框 13"/>
          <p:cNvSpPr txBox="1"/>
          <p:nvPr/>
        </p:nvSpPr>
        <p:spPr>
          <a:xfrm>
            <a:off x="462337" y="112544"/>
            <a:ext cx="11048145" cy="523220"/>
          </a:xfrm>
          <a:prstGeom prst="rect">
            <a:avLst/>
          </a:prstGeom>
          <a:noFill/>
        </p:spPr>
        <p:txBody>
          <a:bodyPr wrap="square" rtlCol="0">
            <a:spAutoFit/>
          </a:bodyPr>
          <a:lstStyle/>
          <a:p>
            <a:r>
              <a:rPr lang="en-US" altLang="zh-CN" sz="2800" dirty="0">
                <a:latin typeface="方正粗黑宋简体" panose="02000000000000000000" pitchFamily="2" charset="-122"/>
                <a:ea typeface="方正粗黑宋简体" panose="02000000000000000000" pitchFamily="2" charset="-122"/>
              </a:rPr>
              <a:t>Ⅵ. </a:t>
            </a:r>
            <a:r>
              <a:rPr lang="zh-CN" altLang="en-US" sz="2800" dirty="0">
                <a:latin typeface="方正粗黑宋简体" panose="02000000000000000000" pitchFamily="2" charset="-122"/>
                <a:ea typeface="方正粗黑宋简体" panose="02000000000000000000" pitchFamily="2" charset="-122"/>
              </a:rPr>
              <a:t>完成句子（</a:t>
            </a:r>
            <a:r>
              <a:rPr lang="en-US" altLang="zh-CN" sz="2800" dirty="0">
                <a:latin typeface="方正粗黑宋简体" panose="02000000000000000000" pitchFamily="2" charset="-122"/>
                <a:ea typeface="方正粗黑宋简体" panose="02000000000000000000" pitchFamily="2" charset="-122"/>
              </a:rPr>
              <a:t>5</a:t>
            </a:r>
            <a:r>
              <a:rPr lang="zh-CN" altLang="en-US" sz="2800" dirty="0">
                <a:latin typeface="方正粗黑宋简体" panose="02000000000000000000" pitchFamily="2" charset="-122"/>
                <a:ea typeface="方正粗黑宋简体" panose="02000000000000000000" pitchFamily="2" charset="-122"/>
              </a:rPr>
              <a:t>小题，共</a:t>
            </a:r>
            <a:r>
              <a:rPr lang="en-US" altLang="zh-CN" sz="2800" dirty="0">
                <a:latin typeface="方正粗黑宋简体" panose="02000000000000000000" pitchFamily="2" charset="-122"/>
                <a:ea typeface="方正粗黑宋简体" panose="02000000000000000000" pitchFamily="2" charset="-122"/>
              </a:rPr>
              <a:t>15</a:t>
            </a:r>
            <a:r>
              <a:rPr lang="zh-CN" altLang="en-US" sz="2800" dirty="0">
                <a:latin typeface="方正粗黑宋简体" panose="02000000000000000000" pitchFamily="2" charset="-122"/>
                <a:ea typeface="方正粗黑宋简体" panose="02000000000000000000" pitchFamily="2" charset="-122"/>
              </a:rPr>
              <a:t>分） </a:t>
            </a:r>
            <a:r>
              <a:rPr lang="en-US" altLang="zh-CN" sz="2800" dirty="0">
                <a:latin typeface="方正粗黑宋简体" panose="02000000000000000000" pitchFamily="2" charset="-122"/>
                <a:ea typeface="方正粗黑宋简体" panose="02000000000000000000" pitchFamily="2" charset="-122"/>
              </a:rPr>
              <a:t>【</a:t>
            </a:r>
            <a:r>
              <a:rPr lang="zh-CN" altLang="en-US" sz="2800" dirty="0">
                <a:latin typeface="方正粗黑宋简体" panose="02000000000000000000" pitchFamily="2" charset="-122"/>
                <a:ea typeface="方正粗黑宋简体" panose="02000000000000000000" pitchFamily="2" charset="-122"/>
              </a:rPr>
              <a:t>建议用时：</a:t>
            </a:r>
            <a:r>
              <a:rPr lang="en-US" altLang="zh-CN" sz="2800" dirty="0">
                <a:latin typeface="方正粗黑宋简体" panose="02000000000000000000" pitchFamily="2" charset="-122"/>
                <a:ea typeface="方正粗黑宋简体" panose="02000000000000000000" pitchFamily="2" charset="-122"/>
              </a:rPr>
              <a:t>15 mins】</a:t>
            </a:r>
            <a:endParaRPr lang="zh-CN" altLang="en-US" sz="2800" dirty="0">
              <a:latin typeface="方正粗黑宋简体" panose="02000000000000000000" pitchFamily="2" charset="-122"/>
              <a:ea typeface="方正粗黑宋简体" panose="02000000000000000000" pitchFamily="2" charset="-122"/>
            </a:endParaRPr>
          </a:p>
        </p:txBody>
      </p:sp>
      <p:sp>
        <p:nvSpPr>
          <p:cNvPr id="2" name="文本框 1"/>
          <p:cNvSpPr txBox="1"/>
          <p:nvPr/>
        </p:nvSpPr>
        <p:spPr>
          <a:xfrm>
            <a:off x="5546090" y="5387975"/>
            <a:ext cx="3738245" cy="46037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 stands a temple</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9" name="文本框 8"/>
          <p:cNvSpPr txBox="1"/>
          <p:nvPr/>
        </p:nvSpPr>
        <p:spPr>
          <a:xfrm>
            <a:off x="3334390" y="3743070"/>
            <a:ext cx="6815120"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at the speed of eighty miles an hour</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0" name="文本框 9"/>
          <p:cNvSpPr txBox="1"/>
          <p:nvPr/>
        </p:nvSpPr>
        <p:spPr>
          <a:xfrm>
            <a:off x="5619750" y="2686050"/>
            <a:ext cx="5523230" cy="46037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   he should go abroad for a trip</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1" name="文本框 10"/>
          <p:cNvSpPr txBox="1"/>
          <p:nvPr/>
        </p:nvSpPr>
        <p:spPr>
          <a:xfrm>
            <a:off x="4531793" y="1627268"/>
            <a:ext cx="5474415"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did I realize what had happened</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3" name="文本框 12"/>
          <p:cNvSpPr txBox="1"/>
          <p:nvPr/>
        </p:nvSpPr>
        <p:spPr>
          <a:xfrm>
            <a:off x="2851356" y="4848971"/>
            <a:ext cx="6109129"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  I had met him yesterday</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4" name="左箭头 3">
            <a:hlinkClick r:id="rId1" action="ppaction://hlinksldjump"/>
          </p:cNvPr>
          <p:cNvSpPr/>
          <p:nvPr>
            <p:custDataLst>
              <p:tags r:id="rId2"/>
            </p:custDataLst>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25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9" grpId="0"/>
      <p:bldP spid="10" grpId="0"/>
      <p:bldP spid="11" grpId="0"/>
      <p:bldP spid="13"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91E8FD7A-3E62-43BB-957C-4F665A7B8324}" type="slidenum">
              <a:rPr lang="id-ID" smtClean="0"/>
            </a:fld>
            <a:endParaRPr lang="id-ID"/>
          </a:p>
        </p:txBody>
      </p:sp>
      <p:cxnSp>
        <p:nvCxnSpPr>
          <p:cNvPr id="62" name="直接连接符 61"/>
          <p:cNvCxnSpPr/>
          <p:nvPr/>
        </p:nvCxnSpPr>
        <p:spPr>
          <a:xfrm>
            <a:off x="4853483" y="2532221"/>
            <a:ext cx="0" cy="1843549"/>
          </a:xfrm>
          <a:prstGeom prst="line">
            <a:avLst/>
          </a:prstGeom>
          <a:ln w="63500">
            <a:gradFill>
              <a:gsLst>
                <a:gs pos="0">
                  <a:srgbClr val="E5E8ED">
                    <a:lumMod val="97000"/>
                    <a:lumOff val="3000"/>
                    <a:alpha val="70000"/>
                  </a:srgbClr>
                </a:gs>
                <a:gs pos="48000">
                  <a:srgbClr val="44546A"/>
                </a:gs>
                <a:gs pos="100000">
                  <a:srgbClr val="E5E8ED">
                    <a:alpha val="60000"/>
                  </a:srgb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78" name="TextBox 280"/>
          <p:cNvSpPr txBox="1"/>
          <p:nvPr/>
        </p:nvSpPr>
        <p:spPr>
          <a:xfrm>
            <a:off x="5245773" y="2813755"/>
            <a:ext cx="6047864" cy="661720"/>
          </a:xfrm>
          <a:prstGeom prst="rect">
            <a:avLst/>
          </a:prstGeom>
          <a:noFill/>
          <a:ln>
            <a:noFill/>
          </a:ln>
        </p:spPr>
        <p:txBody>
          <a:bodyPr wrap="square" lIns="45720" tIns="22860" rIns="45720" bIns="22860" rtlCol="0">
            <a:spAutoFit/>
          </a:bodyPr>
          <a:lstStyle/>
          <a:p>
            <a:pPr algn="ctr"/>
            <a:r>
              <a:rPr lang="en-US" altLang="zh-CN" sz="4000" b="1" dirty="0">
                <a:solidFill>
                  <a:schemeClr val="bg1">
                    <a:lumMod val="50000"/>
                  </a:schemeClr>
                </a:solidFill>
                <a:latin typeface="微软雅黑" panose="020B0503020204020204" pitchFamily="34" charset="-122"/>
                <a:ea typeface="微软雅黑" panose="020B0503020204020204" pitchFamily="34" charset="-122"/>
                <a:cs typeface="Lato Regular"/>
              </a:rPr>
              <a:t>Ⅶ. </a:t>
            </a: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rPr>
              <a:t>应用写作</a:t>
            </a:r>
            <a:endPar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pic>
        <p:nvPicPr>
          <p:cNvPr id="83" name="图片 82"/>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175304" y="2120022"/>
            <a:ext cx="2583295" cy="2617956"/>
          </a:xfrm>
          <a:prstGeom prst="rect">
            <a:avLst/>
          </a:prstGeom>
        </p:spPr>
      </p:pic>
      <p:sp>
        <p:nvSpPr>
          <p:cNvPr id="3" name="左箭头 2">
            <a:hlinkClick r:id="rId2" action="ppaction://hlinksldjump"/>
          </p:cNvPr>
          <p:cNvSpPr/>
          <p:nvPr>
            <p:custDataLst>
              <p:tags r:id="rId3"/>
            </p:custDataLst>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25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fade">
                                      <p:cBhvr>
                                        <p:cTn id="7" dur="500"/>
                                        <p:tgtEl>
                                          <p:spTgt spid="83"/>
                                        </p:tgtEl>
                                      </p:cBhvr>
                                    </p:animEffect>
                                    <p:anim calcmode="lin" valueType="num">
                                      <p:cBhvr>
                                        <p:cTn id="8" dur="500" fill="hold"/>
                                        <p:tgtEl>
                                          <p:spTgt spid="83"/>
                                        </p:tgtEl>
                                        <p:attrNameLst>
                                          <p:attrName>ppt_x</p:attrName>
                                        </p:attrNameLst>
                                      </p:cBhvr>
                                      <p:tavLst>
                                        <p:tav tm="0">
                                          <p:val>
                                            <p:strVal val="#ppt_x"/>
                                          </p:val>
                                        </p:tav>
                                        <p:tav tm="100000">
                                          <p:val>
                                            <p:strVal val="#ppt_x"/>
                                          </p:val>
                                        </p:tav>
                                      </p:tavLst>
                                    </p:anim>
                                    <p:anim calcmode="lin" valueType="num">
                                      <p:cBhvr>
                                        <p:cTn id="9" dur="500" fill="hold"/>
                                        <p:tgtEl>
                                          <p:spTgt spid="8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42" fill="hold" nodeType="after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outHorizontal)">
                                      <p:cBhvr>
                                        <p:cTn id="13" dur="500"/>
                                        <p:tgtEl>
                                          <p:spTgt spid="62"/>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78"/>
                                        </p:tgtEl>
                                        <p:attrNameLst>
                                          <p:attrName>style.visibility</p:attrName>
                                        </p:attrNameLst>
                                      </p:cBhvr>
                                      <p:to>
                                        <p:strVal val="visible"/>
                                      </p:to>
                                    </p:set>
                                    <p:animEffect transition="in" filter="fade">
                                      <p:cBhvr>
                                        <p:cTn id="17" dur="500"/>
                                        <p:tgtEl>
                                          <p:spTgt spid="78"/>
                                        </p:tgtEl>
                                      </p:cBhvr>
                                    </p:animEffect>
                                    <p:anim calcmode="lin" valueType="num">
                                      <p:cBhvr>
                                        <p:cTn id="18" dur="500" fill="hold"/>
                                        <p:tgtEl>
                                          <p:spTgt spid="78"/>
                                        </p:tgtEl>
                                        <p:attrNameLst>
                                          <p:attrName>ppt_x</p:attrName>
                                        </p:attrNameLst>
                                      </p:cBhvr>
                                      <p:tavLst>
                                        <p:tav tm="0">
                                          <p:val>
                                            <p:strVal val="#ppt_x"/>
                                          </p:val>
                                        </p:tav>
                                        <p:tav tm="100000">
                                          <p:val>
                                            <p:strVal val="#ppt_x"/>
                                          </p:val>
                                        </p:tav>
                                      </p:tavLst>
                                    </p:anim>
                                    <p:anim calcmode="lin" valueType="num">
                                      <p:cBhvr>
                                        <p:cTn id="19" dur="500" fill="hold"/>
                                        <p:tgtEl>
                                          <p:spTgt spid="7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8" name="文本框 7"/>
          <p:cNvSpPr txBox="1"/>
          <p:nvPr/>
        </p:nvSpPr>
        <p:spPr>
          <a:xfrm>
            <a:off x="462337" y="912696"/>
            <a:ext cx="10317462" cy="3969385"/>
          </a:xfrm>
          <a:prstGeom prst="rect">
            <a:avLst/>
          </a:prstGeom>
          <a:noFill/>
        </p:spPr>
        <p:txBody>
          <a:bodyPr wrap="square" rtlCol="0">
            <a:spAutoFit/>
          </a:bodyPr>
          <a:lstStyle/>
          <a:p>
            <a:pPr algn="just">
              <a:lnSpc>
                <a:spcPct val="150000"/>
              </a:lnSpc>
            </a:pPr>
            <a:r>
              <a:rPr sz="2400" dirty="0">
                <a:latin typeface="Times New Roman" panose="02020603050405020304" pitchFamily="18" charset="0"/>
                <a:cs typeface="Times New Roman" panose="02020603050405020304" pitchFamily="18" charset="0"/>
              </a:rPr>
              <a:t>61. 【写作内容】假设你是Alice。刚才John来电话，说星期五上午10点钟来办公室，要找你的同事Tom 商谈要事，希望他明天在办公室等候。如果认为时间不便，请给John回电话，电话号码为8756432。请用英语给Tom写一张留言条，并注明具体留言时间。</a:t>
            </a:r>
            <a:endParaRPr sz="2400" dirty="0">
              <a:latin typeface="Times New Roman" panose="02020603050405020304" pitchFamily="18" charset="0"/>
              <a:cs typeface="Times New Roman" panose="02020603050405020304" pitchFamily="18" charset="0"/>
            </a:endParaRPr>
          </a:p>
          <a:p>
            <a:pPr algn="just">
              <a:lnSpc>
                <a:spcPct val="150000"/>
              </a:lnSpc>
            </a:pPr>
            <a:r>
              <a:rPr sz="2400" dirty="0">
                <a:latin typeface="Times New Roman" panose="02020603050405020304" pitchFamily="18" charset="0"/>
                <a:cs typeface="Times New Roman" panose="02020603050405020304" pitchFamily="18" charset="0"/>
              </a:rPr>
              <a:t>【写作要求】正文约40个英文单词，文中不可出现你自己的真实姓名、学校名称等信息。</a:t>
            </a:r>
            <a:endParaRPr sz="2400" dirty="0">
              <a:latin typeface="Times New Roman" panose="02020603050405020304" pitchFamily="18" charset="0"/>
              <a:cs typeface="Times New Roman" panose="02020603050405020304" pitchFamily="18" charset="0"/>
            </a:endParaRPr>
          </a:p>
          <a:p>
            <a:pPr algn="just">
              <a:lnSpc>
                <a:spcPct val="150000"/>
              </a:lnSpc>
            </a:pPr>
            <a:r>
              <a:rPr sz="2400" dirty="0">
                <a:latin typeface="Times New Roman" panose="02020603050405020304" pitchFamily="18" charset="0"/>
                <a:cs typeface="Times New Roman" panose="02020603050405020304" pitchFamily="18" charset="0"/>
              </a:rPr>
              <a:t>【评分标准】信息完整，语言规范，语篇连贯。</a:t>
            </a:r>
            <a:endParaRPr sz="2400" dirty="0">
              <a:latin typeface="Times New Roman" panose="02020603050405020304" pitchFamily="18" charset="0"/>
              <a:cs typeface="Times New Roman" panose="02020603050405020304" pitchFamily="18" charset="0"/>
            </a:endParaRPr>
          </a:p>
        </p:txBody>
      </p:sp>
      <p:sp>
        <p:nvSpPr>
          <p:cNvPr id="14" name="文本框 13"/>
          <p:cNvSpPr txBox="1"/>
          <p:nvPr/>
        </p:nvSpPr>
        <p:spPr>
          <a:xfrm>
            <a:off x="462337" y="112544"/>
            <a:ext cx="11048145" cy="523220"/>
          </a:xfrm>
          <a:prstGeom prst="rect">
            <a:avLst/>
          </a:prstGeom>
          <a:noFill/>
        </p:spPr>
        <p:txBody>
          <a:bodyPr wrap="square" rtlCol="0">
            <a:spAutoFit/>
          </a:bodyPr>
          <a:lstStyle/>
          <a:p>
            <a:r>
              <a:rPr lang="en-US" altLang="zh-CN" sz="2800" dirty="0">
                <a:latin typeface="方正粗黑宋简体" panose="02000000000000000000" pitchFamily="2" charset="-122"/>
                <a:ea typeface="方正粗黑宋简体" panose="02000000000000000000" pitchFamily="2" charset="-122"/>
              </a:rPr>
              <a:t>Ⅶ. </a:t>
            </a:r>
            <a:r>
              <a:rPr lang="zh-CN" altLang="en-US" sz="2800" dirty="0">
                <a:latin typeface="方正粗黑宋简体" panose="02000000000000000000" pitchFamily="2" charset="-122"/>
                <a:ea typeface="方正粗黑宋简体" panose="02000000000000000000" pitchFamily="2" charset="-122"/>
              </a:rPr>
              <a:t>应用写作（</a:t>
            </a:r>
            <a:r>
              <a:rPr lang="en-US" altLang="zh-CN" sz="2800" dirty="0">
                <a:latin typeface="方正粗黑宋简体" panose="02000000000000000000" pitchFamily="2" charset="-122"/>
                <a:ea typeface="方正粗黑宋简体" panose="02000000000000000000" pitchFamily="2" charset="-122"/>
              </a:rPr>
              <a:t>1</a:t>
            </a:r>
            <a:r>
              <a:rPr lang="zh-CN" altLang="en-US" sz="2800" dirty="0">
                <a:latin typeface="方正粗黑宋简体" panose="02000000000000000000" pitchFamily="2" charset="-122"/>
                <a:ea typeface="方正粗黑宋简体" panose="02000000000000000000" pitchFamily="2" charset="-122"/>
              </a:rPr>
              <a:t>小题，共</a:t>
            </a:r>
            <a:r>
              <a:rPr lang="en-US" altLang="zh-CN" sz="2800" dirty="0">
                <a:latin typeface="方正粗黑宋简体" panose="02000000000000000000" pitchFamily="2" charset="-122"/>
                <a:ea typeface="方正粗黑宋简体" panose="02000000000000000000" pitchFamily="2" charset="-122"/>
              </a:rPr>
              <a:t>10</a:t>
            </a:r>
            <a:r>
              <a:rPr lang="zh-CN" altLang="en-US" sz="2800" dirty="0">
                <a:latin typeface="方正粗黑宋简体" panose="02000000000000000000" pitchFamily="2" charset="-122"/>
                <a:ea typeface="方正粗黑宋简体" panose="02000000000000000000" pitchFamily="2" charset="-122"/>
              </a:rPr>
              <a:t>分） </a:t>
            </a:r>
            <a:r>
              <a:rPr lang="en-US" altLang="zh-CN" sz="2800" dirty="0">
                <a:latin typeface="方正粗黑宋简体" panose="02000000000000000000" pitchFamily="2" charset="-122"/>
                <a:ea typeface="方正粗黑宋简体" panose="02000000000000000000" pitchFamily="2" charset="-122"/>
              </a:rPr>
              <a:t>【</a:t>
            </a:r>
            <a:r>
              <a:rPr lang="zh-CN" altLang="en-US" sz="2800" dirty="0">
                <a:latin typeface="方正粗黑宋简体" panose="02000000000000000000" pitchFamily="2" charset="-122"/>
                <a:ea typeface="方正粗黑宋简体" panose="02000000000000000000" pitchFamily="2" charset="-122"/>
              </a:rPr>
              <a:t>建议用时：</a:t>
            </a:r>
            <a:r>
              <a:rPr lang="en-US" altLang="zh-CN" sz="2800" dirty="0">
                <a:latin typeface="方正粗黑宋简体" panose="02000000000000000000" pitchFamily="2" charset="-122"/>
                <a:ea typeface="方正粗黑宋简体" panose="02000000000000000000" pitchFamily="2" charset="-122"/>
              </a:rPr>
              <a:t>20 mins】</a:t>
            </a:r>
            <a:endParaRPr lang="zh-CN" altLang="en-US" sz="2800" dirty="0">
              <a:latin typeface="方正粗黑宋简体" panose="02000000000000000000" pitchFamily="2" charset="-122"/>
              <a:ea typeface="方正粗黑宋简体" panose="02000000000000000000" pitchFamily="2" charset="-122"/>
            </a:endParaRPr>
          </a:p>
        </p:txBody>
      </p:sp>
      <p:sp>
        <p:nvSpPr>
          <p:cNvPr id="6" name="左箭头 5">
            <a:hlinkClick r:id="rId1" action="ppaction://hlinksldjump"/>
          </p:cNvPr>
          <p:cNvSpPr/>
          <p:nvPr>
            <p:custDataLst>
              <p:tags r:id="rId2"/>
            </p:custDataLst>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2" name="圆角矩形 1">
            <a:hlinkClick r:id="rId3" action="ppaction://hlinksldjump"/>
          </p:cNvPr>
          <p:cNvSpPr/>
          <p:nvPr>
            <p:custDataLst>
              <p:tags r:id="rId4"/>
            </p:custDataLst>
          </p:nvPr>
        </p:nvSpPr>
        <p:spPr>
          <a:xfrm>
            <a:off x="4147820" y="5240020"/>
            <a:ext cx="1948180" cy="634365"/>
          </a:xfrm>
          <a:prstGeom prst="round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zh-CN" sz="2800" b="1">
                <a:latin typeface="宋体" panose="02010600030101010101" pitchFamily="2" charset="-122"/>
                <a:ea typeface="宋体" panose="02010600030101010101" pitchFamily="2" charset="-122"/>
              </a:rPr>
              <a:t>参考例文：</a:t>
            </a:r>
            <a:endParaRPr lang="zh-CN" altLang="zh-CN" sz="2800" b="1">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2500"/>
    </mc:Choice>
    <mc:Fallback>
      <p:transition spd="slow"/>
    </mc:Fallback>
  </mc:AlternateContent>
</p:sld>
</file>

<file path=ppt/slides/slide5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71314" y="439947"/>
            <a:ext cx="11586520" cy="6418053"/>
          </a:xfrm>
        </p:spPr>
        <p:txBody>
          <a:bodyPr>
            <a:noAutofit/>
          </a:bodyPr>
          <a:lstStyle/>
          <a:p>
            <a:pPr marL="0" indent="0" algn="just">
              <a:buNone/>
            </a:pPr>
            <a:r>
              <a:rPr lang="en-US" altLang="zh-CN" sz="2400" b="1" dirty="0">
                <a:latin typeface="微软雅黑" panose="020B0503020204020204" pitchFamily="34" charset="-122"/>
                <a:ea typeface="微软雅黑" panose="020B0503020204020204" pitchFamily="34" charset="-122"/>
              </a:rPr>
              <a:t>                                                                                                9 a.m., April 16</a:t>
            </a:r>
            <a:endParaRPr lang="en-US" altLang="zh-CN" sz="2400" b="1" dirty="0">
              <a:latin typeface="微软雅黑" panose="020B0503020204020204" pitchFamily="34" charset="-122"/>
              <a:ea typeface="微软雅黑" panose="020B0503020204020204" pitchFamily="34" charset="-122"/>
            </a:endParaRPr>
          </a:p>
          <a:p>
            <a:pPr marL="0" indent="0" algn="just">
              <a:buNone/>
            </a:pPr>
            <a:r>
              <a:rPr lang="en-US" altLang="zh-CN" sz="2400" b="1" dirty="0">
                <a:latin typeface="微软雅黑" panose="020B0503020204020204" pitchFamily="34" charset="-122"/>
                <a:ea typeface="微软雅黑" panose="020B0503020204020204" pitchFamily="34" charset="-122"/>
              </a:rPr>
              <a:t>Tom, </a:t>
            </a:r>
            <a:endParaRPr lang="en-US" altLang="zh-CN" sz="2400" b="1" dirty="0">
              <a:latin typeface="微软雅黑" panose="020B0503020204020204" pitchFamily="34" charset="-122"/>
              <a:ea typeface="微软雅黑" panose="020B0503020204020204" pitchFamily="34" charset="-122"/>
            </a:endParaRPr>
          </a:p>
          <a:p>
            <a:pPr marL="0" indent="0" algn="just">
              <a:buNone/>
            </a:pPr>
            <a:r>
              <a:rPr lang="en-US" altLang="zh-CN" sz="2400" b="1" dirty="0">
                <a:latin typeface="微软雅黑" panose="020B0503020204020204" pitchFamily="34" charset="-122"/>
                <a:ea typeface="微软雅黑" panose="020B0503020204020204" pitchFamily="34" charset="-122"/>
              </a:rPr>
              <a:t>      John has just called. He said he would come to meet you at 10 o’clock on Friday morning. He has something important to talk with you. Please wait for him in your office. If the time is not suitable, please call him back at 8756432.</a:t>
            </a:r>
            <a:endParaRPr lang="en-US" altLang="zh-CN" sz="2400" b="1" dirty="0">
              <a:latin typeface="微软雅黑" panose="020B0503020204020204" pitchFamily="34" charset="-122"/>
              <a:ea typeface="微软雅黑" panose="020B0503020204020204" pitchFamily="34" charset="-122"/>
            </a:endParaRPr>
          </a:p>
          <a:p>
            <a:pPr marL="0" indent="0" algn="r">
              <a:buNone/>
            </a:pPr>
            <a:r>
              <a:rPr lang="en-US" altLang="zh-CN" sz="2400" b="1" dirty="0">
                <a:latin typeface="微软雅黑" panose="020B0503020204020204" pitchFamily="34" charset="-122"/>
                <a:ea typeface="微软雅黑" panose="020B0503020204020204" pitchFamily="34" charset="-122"/>
              </a:rPr>
              <a:t>Alice</a:t>
            </a:r>
            <a:endParaRPr lang="en-US" altLang="zh-CN" sz="2400" b="1" dirty="0">
              <a:latin typeface="微软雅黑" panose="020B0503020204020204" pitchFamily="34" charset="-122"/>
              <a:ea typeface="微软雅黑" panose="020B0503020204020204" pitchFamily="34" charset="-122"/>
            </a:endParaRPr>
          </a:p>
        </p:txBody>
      </p:sp>
      <p:grpSp>
        <p:nvGrpSpPr>
          <p:cNvPr id="69" name="Group 4"/>
          <p:cNvGrpSpPr/>
          <p:nvPr/>
        </p:nvGrpSpPr>
        <p:grpSpPr>
          <a:xfrm>
            <a:off x="10383495" y="4456233"/>
            <a:ext cx="1758137" cy="2265452"/>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fld>
            <a:endParaRPr lang="en-US"/>
          </a:p>
        </p:txBody>
      </p:sp>
      <p:sp>
        <p:nvSpPr>
          <p:cNvPr id="33" name="左箭头 32">
            <a:hlinkClick r:id="rId1"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endParaRPr lang="zh-CN" altLang="en-US" sz="2400" b="1" dirty="0">
              <a:solidFill>
                <a:schemeClr val="bg1"/>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91E8FD7A-3E62-43BB-957C-4F665A7B8324}" type="slidenum">
              <a:rPr lang="id-ID" smtClean="0"/>
            </a:fld>
            <a:endParaRPr lang="id-ID"/>
          </a:p>
        </p:txBody>
      </p:sp>
      <p:cxnSp>
        <p:nvCxnSpPr>
          <p:cNvPr id="62" name="直接连接符 61"/>
          <p:cNvCxnSpPr/>
          <p:nvPr/>
        </p:nvCxnSpPr>
        <p:spPr>
          <a:xfrm>
            <a:off x="4853483" y="2532221"/>
            <a:ext cx="0" cy="1843549"/>
          </a:xfrm>
          <a:prstGeom prst="line">
            <a:avLst/>
          </a:prstGeom>
          <a:ln w="63500">
            <a:gradFill>
              <a:gsLst>
                <a:gs pos="0">
                  <a:srgbClr val="E5E8ED">
                    <a:lumMod val="97000"/>
                    <a:lumOff val="3000"/>
                    <a:alpha val="70000"/>
                  </a:srgbClr>
                </a:gs>
                <a:gs pos="48000">
                  <a:srgbClr val="44546A"/>
                </a:gs>
                <a:gs pos="100000">
                  <a:srgbClr val="E5E8ED">
                    <a:alpha val="60000"/>
                  </a:srgbClr>
                </a:gs>
              </a:gsLst>
              <a:lin ang="5400000" scaled="1"/>
            </a:gradFill>
          </a:ln>
        </p:spPr>
        <p:style>
          <a:lnRef idx="1">
            <a:schemeClr val="accent1"/>
          </a:lnRef>
          <a:fillRef idx="0">
            <a:schemeClr val="accent1"/>
          </a:fillRef>
          <a:effectRef idx="0">
            <a:schemeClr val="accent1"/>
          </a:effectRef>
          <a:fontRef idx="minor">
            <a:schemeClr val="tx1"/>
          </a:fontRef>
        </p:style>
      </p:cxnSp>
      <p:pic>
        <p:nvPicPr>
          <p:cNvPr id="83" name="图片 82"/>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175304" y="2120022"/>
            <a:ext cx="2583295" cy="2617956"/>
          </a:xfrm>
          <a:prstGeom prst="rect">
            <a:avLst/>
          </a:prstGeom>
        </p:spPr>
      </p:pic>
      <p:sp>
        <p:nvSpPr>
          <p:cNvPr id="3" name="TextBox 280"/>
          <p:cNvSpPr txBox="1"/>
          <p:nvPr>
            <p:custDataLst>
              <p:tags r:id="rId2"/>
            </p:custDataLst>
          </p:nvPr>
        </p:nvSpPr>
        <p:spPr>
          <a:xfrm>
            <a:off x="5245773" y="2813755"/>
            <a:ext cx="6047864" cy="661035"/>
          </a:xfrm>
          <a:prstGeom prst="rect">
            <a:avLst/>
          </a:prstGeom>
          <a:noFill/>
          <a:ln>
            <a:noFill/>
          </a:ln>
        </p:spPr>
        <p:txBody>
          <a:bodyPr wrap="square" lIns="45720" tIns="22860" rIns="45720" bIns="22860" rtlCol="0">
            <a:spAutoFit/>
          </a:bodyPr>
          <a:lstStyle/>
          <a:p>
            <a:pPr algn="ctr"/>
            <a:r>
              <a:rPr sz="4000" b="1" dirty="0">
                <a:solidFill>
                  <a:schemeClr val="bg1">
                    <a:lumMod val="50000"/>
                  </a:schemeClr>
                </a:solidFill>
                <a:latin typeface="微软雅黑" panose="020B0503020204020204" pitchFamily="34" charset="-122"/>
                <a:ea typeface="微软雅黑" panose="020B0503020204020204" pitchFamily="34" charset="-122"/>
                <a:cs typeface="Lato Regular"/>
              </a:rPr>
              <a:t>附加题：语法</a:t>
            </a:r>
            <a:endParaRPr sz="4000" b="1"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4" name="左箭头 3">
            <a:hlinkClick r:id="rId3" action="ppaction://hlinksldjump"/>
          </p:cNvPr>
          <p:cNvSpPr/>
          <p:nvPr>
            <p:custDataLst>
              <p:tags r:id="rId4"/>
            </p:custDataLst>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25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fade">
                                      <p:cBhvr>
                                        <p:cTn id="7" dur="500"/>
                                        <p:tgtEl>
                                          <p:spTgt spid="83"/>
                                        </p:tgtEl>
                                      </p:cBhvr>
                                    </p:animEffect>
                                    <p:anim calcmode="lin" valueType="num">
                                      <p:cBhvr>
                                        <p:cTn id="8" dur="500" fill="hold"/>
                                        <p:tgtEl>
                                          <p:spTgt spid="83"/>
                                        </p:tgtEl>
                                        <p:attrNameLst>
                                          <p:attrName>ppt_x</p:attrName>
                                        </p:attrNameLst>
                                      </p:cBhvr>
                                      <p:tavLst>
                                        <p:tav tm="0">
                                          <p:val>
                                            <p:strVal val="#ppt_x"/>
                                          </p:val>
                                        </p:tav>
                                        <p:tav tm="100000">
                                          <p:val>
                                            <p:strVal val="#ppt_x"/>
                                          </p:val>
                                        </p:tav>
                                      </p:tavLst>
                                    </p:anim>
                                    <p:anim calcmode="lin" valueType="num">
                                      <p:cBhvr>
                                        <p:cTn id="9" dur="500" fill="hold"/>
                                        <p:tgtEl>
                                          <p:spTgt spid="8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42" fill="hold" nodeType="after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outHorizontal)">
                                      <p:cBhvr>
                                        <p:cTn id="13" dur="500"/>
                                        <p:tgtEl>
                                          <p:spTgt spid="62"/>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fade">
                                      <p:cBhvr>
                                        <p:cTn id="17" dur="500"/>
                                        <p:tgtEl>
                                          <p:spTgt spid="3"/>
                                        </p:tgtEl>
                                      </p:cBhvr>
                                    </p:animEffect>
                                    <p:anim calcmode="lin" valueType="num">
                                      <p:cBhvr>
                                        <p:cTn id="18" dur="500" fill="hold"/>
                                        <p:tgtEl>
                                          <p:spTgt spid="3"/>
                                        </p:tgtEl>
                                        <p:attrNameLst>
                                          <p:attrName>ppt_x</p:attrName>
                                        </p:attrNameLst>
                                      </p:cBhvr>
                                      <p:tavLst>
                                        <p:tav tm="0">
                                          <p:val>
                                            <p:strVal val="#ppt_x"/>
                                          </p:val>
                                        </p:tav>
                                        <p:tav tm="100000">
                                          <p:val>
                                            <p:strVal val="#ppt_x"/>
                                          </p:val>
                                        </p:tav>
                                      </p:tavLst>
                                    </p:anim>
                                    <p:anim calcmode="lin" valueType="num">
                                      <p:cBhvr>
                                        <p:cTn id="19" dur="5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256351"/>
            <a:ext cx="10668000" cy="260165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4" name="文本框 3"/>
          <p:cNvSpPr txBox="1"/>
          <p:nvPr/>
        </p:nvSpPr>
        <p:spPr>
          <a:xfrm>
            <a:off x="966037" y="2066073"/>
            <a:ext cx="10153015" cy="3046095"/>
          </a:xfrm>
          <a:prstGeom prst="rect">
            <a:avLst/>
          </a:prstGeom>
          <a:noFill/>
        </p:spPr>
        <p:txBody>
          <a:bodyPr wrap="none" rtlCol="0">
            <a:spAutoFit/>
          </a:bodyPr>
          <a:lstStyle/>
          <a:p>
            <a:r>
              <a:rPr lang="zh-CN" altLang="en-US" sz="2400" b="1" dirty="0">
                <a:latin typeface="微软雅黑" panose="020B0503020204020204" pitchFamily="34" charset="-122"/>
                <a:ea typeface="微软雅黑" panose="020B0503020204020204" pitchFamily="34" charset="-122"/>
              </a:rPr>
              <a:t>例：</a:t>
            </a:r>
            <a:r>
              <a:rPr lang="en-US" altLang="zh-CN" sz="2400" b="1" dirty="0">
                <a:latin typeface="微软雅黑" panose="020B0503020204020204" pitchFamily="34" charset="-122"/>
                <a:ea typeface="微软雅黑" panose="020B0503020204020204" pitchFamily="34" charset="-122"/>
              </a:rPr>
              <a:t>It __________ me a long time to finish my homework last night.</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A. take   	B. took 	C. has taken 	D. had taken</a:t>
            </a:r>
            <a:endParaRPr lang="en-US" altLang="zh-CN" sz="2400" b="1" dirty="0">
              <a:latin typeface="微软雅黑" panose="020B0503020204020204" pitchFamily="34" charset="-122"/>
              <a:ea typeface="微软雅黑" panose="020B0503020204020204" pitchFamily="34" charset="-122"/>
            </a:endParaRPr>
          </a:p>
          <a:p>
            <a:endParaRPr lang="en-US" altLang="zh-CN" sz="2400" b="1" dirty="0">
              <a:latin typeface="微软雅黑" panose="020B0503020204020204" pitchFamily="34" charset="-122"/>
              <a:ea typeface="微软雅黑" panose="020B0503020204020204" pitchFamily="34" charset="-122"/>
            </a:endParaRPr>
          </a:p>
          <a:p>
            <a:endParaRPr lang="zh-CN" altLang="en-US" sz="2400" b="1" dirty="0">
              <a:latin typeface="微软雅黑" panose="020B0503020204020204" pitchFamily="34" charset="-122"/>
              <a:ea typeface="微软雅黑" panose="020B0503020204020204" pitchFamily="34" charset="-122"/>
            </a:endParaRPr>
          </a:p>
          <a:p>
            <a:endParaRPr lang="zh-CN" altLang="en-US" sz="2400" b="1" dirty="0">
              <a:latin typeface="微软雅黑" panose="020B0503020204020204" pitchFamily="34" charset="-122"/>
              <a:ea typeface="微软雅黑" panose="020B0503020204020204" pitchFamily="34" charset="-122"/>
            </a:endParaRPr>
          </a:p>
          <a:p>
            <a:endParaRPr lang="zh-CN" altLang="en-US" sz="2400" b="1" dirty="0">
              <a:latin typeface="微软雅黑" panose="020B0503020204020204" pitchFamily="34" charset="-122"/>
              <a:ea typeface="微软雅黑" panose="020B0503020204020204" pitchFamily="34" charset="-122"/>
            </a:endParaRPr>
          </a:p>
          <a:p>
            <a:endParaRPr lang="zh-CN" altLang="en-US" sz="2400" b="1" dirty="0">
              <a:latin typeface="微软雅黑" panose="020B0503020204020204" pitchFamily="34" charset="-122"/>
              <a:ea typeface="微软雅黑" panose="020B0503020204020204" pitchFamily="34" charset="-122"/>
            </a:endParaRPr>
          </a:p>
          <a:p>
            <a:r>
              <a:rPr lang="zh-CN" altLang="en-US" sz="2400" b="1" dirty="0">
                <a:latin typeface="微软雅黑" panose="020B0503020204020204" pitchFamily="34" charset="-122"/>
                <a:ea typeface="微软雅黑" panose="020B0503020204020204" pitchFamily="34" charset="-122"/>
              </a:rPr>
              <a:t>答案是</a:t>
            </a:r>
            <a:r>
              <a:rPr lang="en-US" altLang="zh-CN" sz="2400" b="1" dirty="0">
                <a:latin typeface="微软雅黑" panose="020B0503020204020204" pitchFamily="34" charset="-122"/>
                <a:ea typeface="微软雅黑" panose="020B0503020204020204" pitchFamily="34" charset="-122"/>
              </a:rPr>
              <a:t>B</a:t>
            </a:r>
            <a:r>
              <a:rPr lang="zh-CN" altLang="en-US" sz="2400" b="1" dirty="0">
                <a:latin typeface="微软雅黑" panose="020B0503020204020204" pitchFamily="34" charset="-122"/>
                <a:ea typeface="微软雅黑" panose="020B0503020204020204" pitchFamily="34" charset="-122"/>
              </a:rPr>
              <a:t>。</a:t>
            </a:r>
            <a:endParaRPr lang="zh-CN" altLang="en-US" sz="2400" b="1" dirty="0">
              <a:latin typeface="微软雅黑" panose="020B0503020204020204" pitchFamily="34" charset="-122"/>
              <a:ea typeface="微软雅黑" panose="020B0503020204020204" pitchFamily="34" charset="-122"/>
            </a:endParaRPr>
          </a:p>
        </p:txBody>
      </p:sp>
      <p:sp>
        <p:nvSpPr>
          <p:cNvPr id="12" name="文本框 11"/>
          <p:cNvSpPr txBox="1"/>
          <p:nvPr/>
        </p:nvSpPr>
        <p:spPr>
          <a:xfrm>
            <a:off x="652779" y="921582"/>
            <a:ext cx="11057957" cy="521970"/>
          </a:xfrm>
          <a:prstGeom prst="rect">
            <a:avLst/>
          </a:prstGeom>
          <a:noFill/>
        </p:spPr>
        <p:txBody>
          <a:bodyPr wrap="square" rtlCol="0">
            <a:spAutoFit/>
          </a:bodyPr>
          <a:lstStyle/>
          <a:p>
            <a:r>
              <a:rPr sz="2800" dirty="0">
                <a:latin typeface="+mn-ea"/>
              </a:rPr>
              <a:t>阅读下列句子，从A、B、C、D中选出可以填入空白处的最佳答案。</a:t>
            </a:r>
            <a:endParaRPr sz="2800" dirty="0">
              <a:latin typeface="+mn-ea"/>
            </a:endParaRPr>
          </a:p>
        </p:txBody>
      </p:sp>
      <p:sp>
        <p:nvSpPr>
          <p:cNvPr id="14" name="文本框 13"/>
          <p:cNvSpPr txBox="1"/>
          <p:nvPr>
            <p:custDataLst>
              <p:tags r:id="rId1"/>
            </p:custDataLst>
          </p:nvPr>
        </p:nvSpPr>
        <p:spPr>
          <a:xfrm>
            <a:off x="462280" y="112395"/>
            <a:ext cx="5634355" cy="521970"/>
          </a:xfrm>
          <a:prstGeom prst="rect">
            <a:avLst/>
          </a:prstGeom>
          <a:noFill/>
        </p:spPr>
        <p:txBody>
          <a:bodyPr wrap="square" rtlCol="0">
            <a:spAutoFit/>
          </a:bodyPr>
          <a:lstStyle/>
          <a:p>
            <a:r>
              <a:rPr sz="2800" dirty="0">
                <a:latin typeface="方正粗黑宋简体" panose="02000000000000000000" pitchFamily="2" charset="-122"/>
                <a:ea typeface="方正粗黑宋简体" panose="02000000000000000000" pitchFamily="2" charset="-122"/>
              </a:rPr>
              <a:t>附加题：语法</a:t>
            </a:r>
            <a:endParaRPr sz="2800" dirty="0">
              <a:latin typeface="方正粗黑宋简体" panose="02000000000000000000" pitchFamily="2" charset="-122"/>
              <a:ea typeface="方正粗黑宋简体" panose="02000000000000000000" pitchFamily="2" charset="-122"/>
            </a:endParaRPr>
          </a:p>
        </p:txBody>
      </p:sp>
      <p:sp>
        <p:nvSpPr>
          <p:cNvPr id="7" name="左箭头 6">
            <a:hlinkClick r:id="rId2" action="ppaction://hlinksldjump"/>
          </p:cNvPr>
          <p:cNvSpPr/>
          <p:nvPr>
            <p:custDataLst>
              <p:tags r:id="rId3"/>
            </p:custDataLst>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25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par>
                                <p:cTn id="8" presetID="2" presetClass="entr" presetSubtype="4"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 calcmode="lin" valueType="num">
                                      <p:cBhvr additive="base">
                                        <p:cTn id="10" dur="500" fill="hold"/>
                                        <p:tgtEl>
                                          <p:spTgt spid="10"/>
                                        </p:tgtEl>
                                        <p:attrNameLst>
                                          <p:attrName>ppt_x</p:attrName>
                                        </p:attrNameLst>
                                      </p:cBhvr>
                                      <p:tavLst>
                                        <p:tav tm="0">
                                          <p:val>
                                            <p:strVal val="#ppt_x"/>
                                          </p:val>
                                        </p:tav>
                                        <p:tav tm="100000">
                                          <p:val>
                                            <p:strVal val="#ppt_x"/>
                                          </p:val>
                                        </p:tav>
                                      </p:tavLst>
                                    </p:anim>
                                    <p:anim calcmode="lin" valueType="num">
                                      <p:cBhvr additive="base">
                                        <p:cTn id="1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762000" y="4373597"/>
            <a:ext cx="10668000" cy="2484403"/>
          </a:xfrm>
          <a:prstGeom prst="rect">
            <a:avLst/>
          </a:prstGeom>
          <a:solidFill>
            <a:srgbClr val="E3FD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内容占位符 7"/>
          <p:cNvSpPr>
            <a:spLocks noGrp="1"/>
          </p:cNvSpPr>
          <p:nvPr>
            <p:ph sz="quarter" idx="4294967295"/>
          </p:nvPr>
        </p:nvSpPr>
        <p:spPr>
          <a:xfrm>
            <a:off x="6802438" y="2174875"/>
            <a:ext cx="5389562" cy="3951288"/>
          </a:xfrm>
        </p:spPr>
        <p:txBody>
          <a:bodyPr/>
          <a:lstStyle/>
          <a:p>
            <a:endParaRPr lang="zh-CN" altLang="en-US" dirty="0"/>
          </a:p>
          <a:p>
            <a:endParaRPr lang="zh-CN" altLang="en-US" dirty="0"/>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7" name="文本框 6"/>
          <p:cNvSpPr txBox="1"/>
          <p:nvPr/>
        </p:nvSpPr>
        <p:spPr>
          <a:xfrm>
            <a:off x="1667371" y="1045895"/>
            <a:ext cx="10668000" cy="1814830"/>
          </a:xfrm>
          <a:prstGeom prst="rect">
            <a:avLst/>
          </a:prstGeom>
          <a:noFill/>
        </p:spPr>
        <p:txBody>
          <a:bodyPr wrap="square" rtlCol="0">
            <a:spAutoFit/>
          </a:bodyPr>
          <a:lstStyle/>
          <a:p>
            <a:r>
              <a:rPr lang="en-US" altLang="zh-CN" sz="2800" b="1" dirty="0">
                <a:latin typeface="微软雅黑" panose="020B0503020204020204" pitchFamily="34" charset="-122"/>
                <a:ea typeface="微软雅黑" panose="020B0503020204020204" pitchFamily="34" charset="-122"/>
              </a:rPr>
              <a:t>2. M: Lisa, I’m going to have a job interview 	tomorrow. </a:t>
            </a:r>
            <a:endParaRPr lang="en-US" altLang="zh-CN" sz="2800" b="1" dirty="0">
              <a:latin typeface="微软雅黑" panose="020B0503020204020204" pitchFamily="34" charset="-122"/>
              <a:ea typeface="微软雅黑" panose="020B0503020204020204" pitchFamily="34" charset="-122"/>
            </a:endParaRPr>
          </a:p>
          <a:p>
            <a:r>
              <a:rPr lang="en-US" altLang="zh-CN" sz="2800" b="1" dirty="0">
                <a:latin typeface="微软雅黑" panose="020B0503020204020204" pitchFamily="34" charset="-122"/>
                <a:ea typeface="微软雅黑" panose="020B0503020204020204" pitchFamily="34" charset="-122"/>
              </a:rPr>
              <a:t>    W: Oh, __________! </a:t>
            </a:r>
            <a:endParaRPr lang="en-US" altLang="zh-CN" sz="2800" b="1" dirty="0">
              <a:latin typeface="微软雅黑" panose="020B0503020204020204" pitchFamily="34" charset="-122"/>
              <a:ea typeface="微软雅黑" panose="020B0503020204020204" pitchFamily="34" charset="-122"/>
            </a:endParaRPr>
          </a:p>
          <a:p>
            <a:r>
              <a:rPr lang="en-US" altLang="zh-CN" sz="2800" b="1" dirty="0">
                <a:latin typeface="微软雅黑" panose="020B0503020204020204" pitchFamily="34" charset="-122"/>
                <a:ea typeface="微软雅黑" panose="020B0503020204020204" pitchFamily="34" charset="-122"/>
              </a:rPr>
              <a:t>A. Cheers		 	B. good luck </a:t>
            </a:r>
            <a:endParaRPr lang="en-US" altLang="zh-CN" sz="2800" b="1" dirty="0">
              <a:latin typeface="微软雅黑" panose="020B0503020204020204" pitchFamily="34" charset="-122"/>
              <a:ea typeface="微软雅黑" panose="020B0503020204020204" pitchFamily="34" charset="-122"/>
            </a:endParaRPr>
          </a:p>
          <a:p>
            <a:r>
              <a:rPr lang="en-US" altLang="zh-CN" sz="2800" b="1" dirty="0">
                <a:latin typeface="微软雅黑" panose="020B0503020204020204" pitchFamily="34" charset="-122"/>
                <a:ea typeface="微软雅黑" panose="020B0503020204020204" pitchFamily="34" charset="-122"/>
              </a:rPr>
              <a:t>C. come on 		D. congratulations</a:t>
            </a:r>
            <a:endParaRPr lang="en-US" altLang="zh-CN" sz="2800" b="1" dirty="0">
              <a:latin typeface="微软雅黑" panose="020B0503020204020204" pitchFamily="34" charset="-122"/>
              <a:ea typeface="微软雅黑" panose="020B0503020204020204" pitchFamily="34" charset="-122"/>
            </a:endParaRPr>
          </a:p>
        </p:txBody>
      </p:sp>
      <p:sp>
        <p:nvSpPr>
          <p:cNvPr id="11" name="文本框 10"/>
          <p:cNvSpPr txBox="1"/>
          <p:nvPr/>
        </p:nvSpPr>
        <p:spPr>
          <a:xfrm>
            <a:off x="4019942" y="1558347"/>
            <a:ext cx="429926"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B</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13" name="文本框 12"/>
          <p:cNvSpPr txBox="1"/>
          <p:nvPr/>
        </p:nvSpPr>
        <p:spPr>
          <a:xfrm>
            <a:off x="762000" y="4729019"/>
            <a:ext cx="10668000" cy="46037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 前面句子说“我明天要去面试”，说话人当然应该祝他好运。故选B。</a:t>
            </a:r>
            <a:endParaRPr sz="2400" dirty="0">
              <a:latin typeface="微软雅黑" panose="020B0503020204020204" pitchFamily="34" charset="-122"/>
              <a:ea typeface="微软雅黑" panose="020B0503020204020204" pitchFamily="34" charset="-122"/>
            </a:endParaRPr>
          </a:p>
        </p:txBody>
      </p:sp>
      <p:sp>
        <p:nvSpPr>
          <p:cNvPr id="6" name="左箭头 5">
            <a:hlinkClick r:id="rId1" action="ppaction://hlinksldjump"/>
          </p:cNvPr>
          <p:cNvSpPr/>
          <p:nvPr>
            <p:custDataLst>
              <p:tags r:id="rId2"/>
            </p:custDataLst>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25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ipe(left)">
                                      <p:cBhvr>
                                        <p:cTn id="12" dur="500"/>
                                        <p:tgtEl>
                                          <p:spTgt spid="11"/>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1000"/>
                                        <p:tgtEl>
                                          <p:spTgt spid="13"/>
                                        </p:tgtEl>
                                      </p:cBhvr>
                                    </p:animEffect>
                                    <p:anim calcmode="lin" valueType="num">
                                      <p:cBhvr>
                                        <p:cTn id="16" dur="1000" fill="hold"/>
                                        <p:tgtEl>
                                          <p:spTgt spid="13"/>
                                        </p:tgtEl>
                                        <p:attrNameLst>
                                          <p:attrName>ppt_x</p:attrName>
                                        </p:attrNameLst>
                                      </p:cBhvr>
                                      <p:tavLst>
                                        <p:tav tm="0">
                                          <p:val>
                                            <p:strVal val="#ppt_x"/>
                                          </p:val>
                                        </p:tav>
                                        <p:tav tm="100000">
                                          <p:val>
                                            <p:strVal val="#ppt_x"/>
                                          </p:val>
                                        </p:tav>
                                      </p:tavLst>
                                    </p:anim>
                                    <p:anim calcmode="lin" valueType="num">
                                      <p:cBhvr>
                                        <p:cTn id="17" dur="1000" fill="hold"/>
                                        <p:tgtEl>
                                          <p:spTgt spid="13"/>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additive="base">
                                        <p:cTn id="20" dur="500" fill="hold"/>
                                        <p:tgtEl>
                                          <p:spTgt spid="4"/>
                                        </p:tgtEl>
                                        <p:attrNameLst>
                                          <p:attrName>ppt_x</p:attrName>
                                        </p:attrNameLst>
                                      </p:cBhvr>
                                      <p:tavLst>
                                        <p:tav tm="0">
                                          <p:val>
                                            <p:strVal val="#ppt_x"/>
                                          </p:val>
                                        </p:tav>
                                        <p:tav tm="100000">
                                          <p:val>
                                            <p:strVal val="#ppt_x"/>
                                          </p:val>
                                        </p:tav>
                                      </p:tavLst>
                                    </p:anim>
                                    <p:anim calcmode="lin" valueType="num">
                                      <p:cBhvr additive="base">
                                        <p:cTn id="21"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p:bldP spid="11" grpId="0"/>
      <p:bldP spid="13"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119828"/>
            <a:ext cx="10668000" cy="260165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4" name="文本框 3"/>
          <p:cNvSpPr txBox="1"/>
          <p:nvPr/>
        </p:nvSpPr>
        <p:spPr>
          <a:xfrm>
            <a:off x="746913" y="1027506"/>
            <a:ext cx="11445087" cy="829945"/>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1. Everything is ready for the meeting, __________?</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	A. isn’t it 	    B. are there	 C. don’t they 	D. does they</a:t>
            </a:r>
            <a:endParaRPr lang="zh-CN" altLang="en-US"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953019" y="1028072"/>
            <a:ext cx="468398"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A</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76898"/>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解析：本题是对反义疑问句的考查。根据“前肯后否，前否后肯”的规律，疑</a:t>
            </a:r>
            <a:endParaRPr lang="zh-CN" altLang="en-US" sz="2400" dirty="0">
              <a:latin typeface="微软雅黑" panose="020B0503020204020204" pitchFamily="34" charset="-122"/>
              <a:ea typeface="微软雅黑" panose="020B0503020204020204" pitchFamily="34" charset="-122"/>
            </a:endParaRPr>
          </a:p>
          <a:p>
            <a:r>
              <a:rPr lang="zh-CN" altLang="en-US" sz="2400" dirty="0">
                <a:latin typeface="微软雅黑" panose="020B0503020204020204" pitchFamily="34" charset="-122"/>
                <a:ea typeface="微软雅黑" panose="020B0503020204020204" pitchFamily="34" charset="-122"/>
              </a:rPr>
              <a:t>问句部分用否定。另外，everything代指事情用单数，故选A。</a:t>
            </a:r>
            <a:endParaRPr lang="zh-CN" altLang="en-US" sz="2400" dirty="0">
              <a:latin typeface="微软雅黑" panose="020B0503020204020204" pitchFamily="34" charset="-122"/>
              <a:ea typeface="微软雅黑" panose="020B0503020204020204" pitchFamily="34" charset="-122"/>
            </a:endParaRPr>
          </a:p>
        </p:txBody>
      </p:sp>
      <p:sp>
        <p:nvSpPr>
          <p:cNvPr id="6" name="左箭头 5">
            <a:hlinkClick r:id="rId1" action="ppaction://hlinksldjump"/>
          </p:cNvPr>
          <p:cNvSpPr/>
          <p:nvPr>
            <p:custDataLst>
              <p:tags r:id="rId2"/>
            </p:custDataLst>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25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P spid="7" grpId="0"/>
      <p:bldP spid="9"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119828"/>
            <a:ext cx="10668000" cy="260165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4" name="文本框 3"/>
          <p:cNvSpPr txBox="1"/>
          <p:nvPr/>
        </p:nvSpPr>
        <p:spPr>
          <a:xfrm>
            <a:off x="976370" y="1012953"/>
            <a:ext cx="10668000" cy="829945"/>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2. Mary can __________ speak English, can she?</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	A. nearly 	B. almost 	C. hardly 	D. hard</a:t>
            </a:r>
            <a:endParaRPr lang="en-US" altLang="zh-CN"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1230421" y="1012952"/>
            <a:ext cx="426720"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C</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76898"/>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解析：本题是对反义疑问句的考查。根据“前肯后否，前否后肯”的规律，疑</a:t>
            </a:r>
            <a:endParaRPr lang="zh-CN" altLang="en-US" sz="2400" dirty="0">
              <a:latin typeface="微软雅黑" panose="020B0503020204020204" pitchFamily="34" charset="-122"/>
              <a:ea typeface="微软雅黑" panose="020B0503020204020204" pitchFamily="34" charset="-122"/>
            </a:endParaRPr>
          </a:p>
          <a:p>
            <a:r>
              <a:rPr lang="zh-CN" altLang="en-US" sz="2400" dirty="0">
                <a:latin typeface="微软雅黑" panose="020B0503020204020204" pitchFamily="34" charset="-122"/>
                <a:ea typeface="微软雅黑" panose="020B0503020204020204" pitchFamily="34" charset="-122"/>
              </a:rPr>
              <a:t>问句部分用的是肯定形式，那前面句子部分需要一个否定词，故选C。</a:t>
            </a:r>
            <a:endParaRPr lang="zh-CN" altLang="en-US" sz="2400" dirty="0">
              <a:latin typeface="微软雅黑" panose="020B0503020204020204" pitchFamily="34" charset="-122"/>
              <a:ea typeface="微软雅黑" panose="020B0503020204020204" pitchFamily="34" charset="-122"/>
            </a:endParaRPr>
          </a:p>
        </p:txBody>
      </p:sp>
      <p:sp>
        <p:nvSpPr>
          <p:cNvPr id="6" name="左箭头 5">
            <a:hlinkClick r:id="rId1" action="ppaction://hlinksldjump"/>
          </p:cNvPr>
          <p:cNvSpPr/>
          <p:nvPr>
            <p:custDataLst>
              <p:tags r:id="rId2"/>
            </p:custDataLst>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25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P spid="7" grpId="0"/>
      <p:bldP spid="9"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119828"/>
            <a:ext cx="10668000" cy="260165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4" name="文本框 3"/>
          <p:cNvSpPr txBox="1"/>
          <p:nvPr/>
        </p:nvSpPr>
        <p:spPr>
          <a:xfrm>
            <a:off x="445375" y="1027506"/>
            <a:ext cx="11667856" cy="829945"/>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3. __________ quickly bad news travels!</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	A. What 	B. What a	 C. How 	D. How a</a:t>
            </a:r>
            <a:endParaRPr lang="en-US" altLang="zh-CN"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762000" y="1027506"/>
            <a:ext cx="426720"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C</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76898"/>
            <a:ext cx="10668000" cy="46037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 </a:t>
            </a:r>
            <a:r>
              <a:rPr sz="2400">
                <a:latin typeface="微软雅黑" panose="020B0503020204020204" pitchFamily="34" charset="-122"/>
                <a:ea typeface="微软雅黑" panose="020B0503020204020204" pitchFamily="34" charset="-122"/>
              </a:rPr>
              <a:t>本题是对感叹句的考查。根据句型：How+adj./adv.+主+谓，故选C。</a:t>
            </a:r>
            <a:endParaRPr sz="2400">
              <a:latin typeface="微软雅黑" panose="020B0503020204020204" pitchFamily="34" charset="-122"/>
              <a:ea typeface="微软雅黑" panose="020B0503020204020204" pitchFamily="34" charset="-122"/>
            </a:endParaRPr>
          </a:p>
        </p:txBody>
      </p:sp>
      <p:sp>
        <p:nvSpPr>
          <p:cNvPr id="6" name="左箭头 5">
            <a:hlinkClick r:id="rId1" action="ppaction://hlinksldjump"/>
          </p:cNvPr>
          <p:cNvSpPr/>
          <p:nvPr>
            <p:custDataLst>
              <p:tags r:id="rId2"/>
            </p:custDataLst>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25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P spid="7" grpId="0"/>
      <p:bldP spid="9"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119828"/>
            <a:ext cx="10668000" cy="260165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4" name="文本框 3"/>
          <p:cNvSpPr txBox="1"/>
          <p:nvPr/>
        </p:nvSpPr>
        <p:spPr>
          <a:xfrm>
            <a:off x="976370" y="1012953"/>
            <a:ext cx="10668000" cy="119888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4. Only until his father came back __________ to have dinner.</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	A. can Tom begin 		B. Tom can begin</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	C. could Tom begin 	D. Tom could begin</a:t>
            </a:r>
            <a:endParaRPr lang="en-US" altLang="zh-CN"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1230421" y="1012952"/>
            <a:ext cx="426720"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C</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1080499" y="4295151"/>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本题是对倒装句的考查。Only+状语位于句首时引起部分倒装，再根据</a:t>
            </a:r>
            <a:endParaRPr sz="2400" dirty="0">
              <a:latin typeface="微软雅黑" panose="020B0503020204020204" pitchFamily="34" charset="-122"/>
              <a:ea typeface="微软雅黑" panose="020B0503020204020204" pitchFamily="34" charset="-122"/>
            </a:endParaRPr>
          </a:p>
          <a:p>
            <a:r>
              <a:rPr sz="2400" dirty="0">
                <a:latin typeface="微软雅黑" panose="020B0503020204020204" pitchFamily="34" charset="-122"/>
                <a:ea typeface="微软雅黑" panose="020B0503020204020204" pitchFamily="34" charset="-122"/>
              </a:rPr>
              <a:t>时态的一致，故选C。</a:t>
            </a:r>
            <a:endParaRPr sz="2400" dirty="0">
              <a:latin typeface="微软雅黑" panose="020B0503020204020204" pitchFamily="34" charset="-122"/>
              <a:ea typeface="微软雅黑" panose="020B0503020204020204" pitchFamily="34" charset="-122"/>
            </a:endParaRPr>
          </a:p>
        </p:txBody>
      </p:sp>
      <p:sp>
        <p:nvSpPr>
          <p:cNvPr id="6" name="左箭头 5">
            <a:hlinkClick r:id="rId1" action="ppaction://hlinksldjump"/>
          </p:cNvPr>
          <p:cNvSpPr/>
          <p:nvPr>
            <p:custDataLst>
              <p:tags r:id="rId2"/>
            </p:custDataLst>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25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P spid="7" grpId="0"/>
      <p:bldP spid="9" grpId="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119828"/>
            <a:ext cx="10668000" cy="260165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4" name="文本框 3"/>
          <p:cNvSpPr txBox="1"/>
          <p:nvPr/>
        </p:nvSpPr>
        <p:spPr>
          <a:xfrm>
            <a:off x="914400" y="960071"/>
            <a:ext cx="10668000" cy="156845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5. M: I would never forget such an interesting party.</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             W: __________.</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	A. Nor am I 		B. Neither would I </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	C. So would I 		D. So do I</a:t>
            </a:r>
            <a:endParaRPr lang="en-US" altLang="zh-CN"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1158502" y="960071"/>
            <a:ext cx="429926"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B</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76898"/>
            <a:ext cx="10668000" cy="1198880"/>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本题是对固定短语的考查。So+助动词+主语，意为“也如此”；</a:t>
            </a:r>
            <a:endParaRPr sz="2400" dirty="0">
              <a:latin typeface="微软雅黑" panose="020B0503020204020204" pitchFamily="34" charset="-122"/>
              <a:ea typeface="微软雅黑" panose="020B0503020204020204" pitchFamily="34" charset="-122"/>
            </a:endParaRPr>
          </a:p>
          <a:p>
            <a:r>
              <a:rPr sz="2400" dirty="0">
                <a:latin typeface="微软雅黑" panose="020B0503020204020204" pitchFamily="34" charset="-122"/>
                <a:ea typeface="微软雅黑" panose="020B0503020204020204" pitchFamily="34" charset="-122"/>
              </a:rPr>
              <a:t>Neither/Nor+助动词+主语，意为“也不如此”。前者表示肯定，后者表</a:t>
            </a:r>
            <a:endParaRPr sz="2400" dirty="0">
              <a:latin typeface="微软雅黑" panose="020B0503020204020204" pitchFamily="34" charset="-122"/>
              <a:ea typeface="微软雅黑" panose="020B0503020204020204" pitchFamily="34" charset="-122"/>
            </a:endParaRPr>
          </a:p>
          <a:p>
            <a:r>
              <a:rPr sz="2400" dirty="0">
                <a:latin typeface="微软雅黑" panose="020B0503020204020204" pitchFamily="34" charset="-122"/>
                <a:ea typeface="微软雅黑" panose="020B0503020204020204" pitchFamily="34" charset="-122"/>
              </a:rPr>
              <a:t>示否定。其中，助动词要与上句保持一致，故选B。</a:t>
            </a:r>
            <a:endParaRPr sz="2400" dirty="0">
              <a:latin typeface="微软雅黑" panose="020B0503020204020204" pitchFamily="34" charset="-122"/>
              <a:ea typeface="微软雅黑" panose="020B0503020204020204" pitchFamily="34" charset="-122"/>
            </a:endParaRPr>
          </a:p>
        </p:txBody>
      </p:sp>
      <p:sp>
        <p:nvSpPr>
          <p:cNvPr id="6" name="左箭头 5">
            <a:hlinkClick r:id="rId1" action="ppaction://hlinksldjump"/>
          </p:cNvPr>
          <p:cNvSpPr/>
          <p:nvPr>
            <p:custDataLst>
              <p:tags r:id="rId2"/>
            </p:custDataLst>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25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P spid="7" grpId="0"/>
      <p:bldP spid="9" grpId="0"/>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119828"/>
            <a:ext cx="10668000" cy="260165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4" name="文本框 3"/>
          <p:cNvSpPr txBox="1"/>
          <p:nvPr/>
        </p:nvSpPr>
        <p:spPr>
          <a:xfrm>
            <a:off x="420384" y="1012952"/>
            <a:ext cx="11351232" cy="119888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6. No sooner __________ he got out of the court __________ the 	  	     	   reporter raised a lot of questions to him.</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	A. had; when 	B. had; than	 C. did; when 	D. has; than </a:t>
            </a:r>
            <a:endParaRPr lang="en-US" altLang="zh-CN"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624245" y="1012952"/>
            <a:ext cx="429926"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B</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76898"/>
            <a:ext cx="10668000" cy="1198880"/>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本题是对固定短语的考查。固定短语：hardly…when和no sooner…than。这两个短语通常前段用过去完成时，后段用一般过去时。由于No是个否定词位于句首，需要对前段进行部分倒装，故选B。</a:t>
            </a:r>
            <a:endParaRPr sz="2400" dirty="0">
              <a:latin typeface="微软雅黑" panose="020B0503020204020204" pitchFamily="34" charset="-122"/>
              <a:ea typeface="微软雅黑" panose="020B0503020204020204" pitchFamily="34" charset="-122"/>
            </a:endParaRPr>
          </a:p>
        </p:txBody>
      </p:sp>
      <p:sp>
        <p:nvSpPr>
          <p:cNvPr id="6" name="左箭头 5">
            <a:hlinkClick r:id="rId1" action="ppaction://hlinksldjump"/>
          </p:cNvPr>
          <p:cNvSpPr/>
          <p:nvPr>
            <p:custDataLst>
              <p:tags r:id="rId2"/>
            </p:custDataLst>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25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P spid="7" grpId="0"/>
      <p:bldP spid="9" grpId="0"/>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119828"/>
            <a:ext cx="10668000" cy="260165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4" name="文本框 3"/>
          <p:cNvSpPr txBox="1"/>
          <p:nvPr/>
        </p:nvSpPr>
        <p:spPr>
          <a:xfrm>
            <a:off x="986644" y="984419"/>
            <a:ext cx="11205356" cy="829945"/>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7. __________ so busy, I should go with you.</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	A. Were I not 	B. Was I not	 C. If I’m not 	D. Had I no</a:t>
            </a:r>
            <a:endParaRPr lang="en-US" altLang="zh-CN"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1230421" y="1012952"/>
            <a:ext cx="453970"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A</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76898"/>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本题是对省略的虚拟条件句的考查。在虚拟语气的句子中通常用were来</a:t>
            </a:r>
            <a:endParaRPr sz="2400" dirty="0">
              <a:latin typeface="微软雅黑" panose="020B0503020204020204" pitchFamily="34" charset="-122"/>
              <a:ea typeface="微软雅黑" panose="020B0503020204020204" pitchFamily="34" charset="-122"/>
            </a:endParaRPr>
          </a:p>
          <a:p>
            <a:r>
              <a:rPr sz="2400" dirty="0">
                <a:latin typeface="微软雅黑" panose="020B0503020204020204" pitchFamily="34" charset="-122"/>
                <a:ea typeface="微软雅黑" panose="020B0503020204020204" pitchFamily="34" charset="-122"/>
              </a:rPr>
              <a:t>代替was，省略if后进行倒装，故选A。</a:t>
            </a:r>
            <a:endParaRPr sz="2400" dirty="0">
              <a:latin typeface="微软雅黑" panose="020B0503020204020204" pitchFamily="34" charset="-122"/>
              <a:ea typeface="微软雅黑" panose="020B0503020204020204" pitchFamily="34" charset="-122"/>
            </a:endParaRPr>
          </a:p>
        </p:txBody>
      </p:sp>
      <p:sp>
        <p:nvSpPr>
          <p:cNvPr id="6" name="左箭头 5">
            <a:hlinkClick r:id="rId1" action="ppaction://hlinksldjump"/>
          </p:cNvPr>
          <p:cNvSpPr/>
          <p:nvPr>
            <p:custDataLst>
              <p:tags r:id="rId2"/>
            </p:custDataLst>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25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P spid="7" grpId="0"/>
      <p:bldP spid="9" grpId="0"/>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914400" y="4119828"/>
            <a:ext cx="10668000" cy="260165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4" name="文本框 3"/>
          <p:cNvSpPr txBox="1"/>
          <p:nvPr/>
        </p:nvSpPr>
        <p:spPr>
          <a:xfrm>
            <a:off x="986644" y="984419"/>
            <a:ext cx="10668000" cy="829945"/>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8. Jack suggested that a party __________ next week.</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	A. should hold	 B. be held		 C. hold 	D. will hold</a:t>
            </a:r>
            <a:endParaRPr lang="en-US" altLang="zh-CN"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1230421" y="1012952"/>
            <a:ext cx="429926"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B</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986644" y="4268627"/>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本题的关键词是suggest。表示建议时后面的宾语从句用：should+动词原形，should可以省略。由于本题party和举行之间是被动关系，故选B。</a:t>
            </a:r>
            <a:endParaRPr sz="2400" dirty="0">
              <a:latin typeface="微软雅黑" panose="020B0503020204020204" pitchFamily="34" charset="-122"/>
              <a:ea typeface="微软雅黑" panose="020B0503020204020204" pitchFamily="34" charset="-122"/>
            </a:endParaRPr>
          </a:p>
        </p:txBody>
      </p:sp>
      <p:sp>
        <p:nvSpPr>
          <p:cNvPr id="6" name="左箭头 5">
            <a:hlinkClick r:id="rId1" action="ppaction://hlinksldjump"/>
          </p:cNvPr>
          <p:cNvSpPr/>
          <p:nvPr>
            <p:custDataLst>
              <p:tags r:id="rId2"/>
            </p:custDataLst>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25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P spid="7" grpId="0"/>
      <p:bldP spid="9" grpId="0"/>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914400" y="4119828"/>
            <a:ext cx="10668000" cy="260165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4" name="文本框 3"/>
          <p:cNvSpPr txBox="1"/>
          <p:nvPr/>
        </p:nvSpPr>
        <p:spPr>
          <a:xfrm>
            <a:off x="986644" y="984419"/>
            <a:ext cx="11205356" cy="119888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9. The manager __________ to help us if he had not been so busy.</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	A. would not come 		B. would not have come</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	C. would come 			D. would have come</a:t>
            </a:r>
            <a:endParaRPr lang="en-US" altLang="zh-CN"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1230421" y="1012952"/>
            <a:ext cx="468398"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D</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914400" y="4268627"/>
            <a:ext cx="10668000" cy="1198880"/>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解析：本题是对虚拟条件句的考查。此句的意思是“如果他没那么忙，他肯</a:t>
            </a:r>
            <a:endParaRPr lang="zh-CN" altLang="en-US" sz="2400" dirty="0">
              <a:latin typeface="微软雅黑" panose="020B0503020204020204" pitchFamily="34" charset="-122"/>
              <a:ea typeface="微软雅黑" panose="020B0503020204020204" pitchFamily="34" charset="-122"/>
            </a:endParaRPr>
          </a:p>
          <a:p>
            <a:r>
              <a:rPr lang="zh-CN" altLang="en-US" sz="2400" dirty="0">
                <a:latin typeface="微软雅黑" panose="020B0503020204020204" pitchFamily="34" charset="-122"/>
                <a:ea typeface="微软雅黑" panose="020B0503020204020204" pitchFamily="34" charset="-122"/>
              </a:rPr>
              <a:t>定会来帮我们的”。这是对过去的虚拟，从句用过去完成时，主句用would have done，故选D。</a:t>
            </a:r>
            <a:endParaRPr lang="zh-CN" altLang="en-US" sz="2400" dirty="0">
              <a:latin typeface="微软雅黑" panose="020B0503020204020204" pitchFamily="34" charset="-122"/>
              <a:ea typeface="微软雅黑" panose="020B0503020204020204" pitchFamily="34" charset="-122"/>
            </a:endParaRPr>
          </a:p>
        </p:txBody>
      </p:sp>
      <p:sp>
        <p:nvSpPr>
          <p:cNvPr id="6" name="左箭头 5">
            <a:hlinkClick r:id="rId1" action="ppaction://hlinksldjump"/>
          </p:cNvPr>
          <p:cNvSpPr/>
          <p:nvPr>
            <p:custDataLst>
              <p:tags r:id="rId2"/>
            </p:custDataLst>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25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P spid="7" grpId="0"/>
      <p:bldP spid="9" grpId="0"/>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295910" y="4119880"/>
            <a:ext cx="11286490" cy="2601595"/>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4" name="文本框 3"/>
          <p:cNvSpPr txBox="1"/>
          <p:nvPr/>
        </p:nvSpPr>
        <p:spPr>
          <a:xfrm>
            <a:off x="986644" y="984419"/>
            <a:ext cx="10668000" cy="156845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10. It’s important that all the vocational students __________ 		     one or two foreign languages.</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	A. could master 	B. have mastered </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	C. mastered 	D. master</a:t>
            </a:r>
            <a:endParaRPr lang="en-US" altLang="zh-CN"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1199599" y="1022378"/>
            <a:ext cx="468398"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D</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377190" y="4340225"/>
            <a:ext cx="11277600" cy="1198880"/>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本题是对虚拟语气的考查。主句：It’s important/necessary/strange/</a:t>
            </a:r>
            <a:endParaRPr sz="2400" dirty="0">
              <a:latin typeface="微软雅黑" panose="020B0503020204020204" pitchFamily="34" charset="-122"/>
              <a:ea typeface="微软雅黑" panose="020B0503020204020204" pitchFamily="34" charset="-122"/>
            </a:endParaRPr>
          </a:p>
          <a:p>
            <a:r>
              <a:rPr sz="2400" dirty="0">
                <a:latin typeface="微软雅黑" panose="020B0503020204020204" pitchFamily="34" charset="-122"/>
                <a:ea typeface="微软雅黑" panose="020B0503020204020204" pitchFamily="34" charset="-122"/>
              </a:rPr>
              <a:t>demanded/ordered+主语从句。从句中谓语用should+do，should可以省略，故选D。</a:t>
            </a:r>
            <a:endParaRPr sz="2400" dirty="0">
              <a:latin typeface="微软雅黑" panose="020B0503020204020204" pitchFamily="34" charset="-122"/>
              <a:ea typeface="微软雅黑" panose="020B0503020204020204" pitchFamily="34" charset="-122"/>
            </a:endParaRPr>
          </a:p>
        </p:txBody>
      </p:sp>
      <p:sp>
        <p:nvSpPr>
          <p:cNvPr id="6" name="左箭头 5">
            <a:hlinkClick r:id="rId1" action="ppaction://hlinksldjump"/>
          </p:cNvPr>
          <p:cNvSpPr/>
          <p:nvPr>
            <p:custDataLst>
              <p:tags r:id="rId2"/>
            </p:custDataLst>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25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P spid="7" grpId="0"/>
      <p:bldP spid="9"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762000" y="4317814"/>
            <a:ext cx="10668000" cy="2484403"/>
          </a:xfrm>
          <a:prstGeom prst="rect">
            <a:avLst/>
          </a:prstGeom>
          <a:solidFill>
            <a:srgbClr val="E3FD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内容占位符 7"/>
          <p:cNvSpPr>
            <a:spLocks noGrp="1"/>
          </p:cNvSpPr>
          <p:nvPr>
            <p:ph sz="quarter" idx="4294967295"/>
          </p:nvPr>
        </p:nvSpPr>
        <p:spPr>
          <a:xfrm>
            <a:off x="6802438" y="2174875"/>
            <a:ext cx="5389562" cy="3951288"/>
          </a:xfrm>
        </p:spPr>
        <p:txBody>
          <a:bodyPr/>
          <a:lstStyle/>
          <a:p>
            <a:endParaRPr lang="zh-CN" altLang="en-US" dirty="0"/>
          </a:p>
          <a:p>
            <a:endParaRPr lang="zh-CN" altLang="en-US" dirty="0"/>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7" name="文本框 6"/>
          <p:cNvSpPr txBox="1"/>
          <p:nvPr/>
        </p:nvSpPr>
        <p:spPr>
          <a:xfrm>
            <a:off x="1102291" y="922605"/>
            <a:ext cx="10667999" cy="1815882"/>
          </a:xfrm>
          <a:prstGeom prst="rect">
            <a:avLst/>
          </a:prstGeom>
          <a:noFill/>
        </p:spPr>
        <p:txBody>
          <a:bodyPr wrap="square" rtlCol="0">
            <a:spAutoFit/>
          </a:bodyPr>
          <a:lstStyle/>
          <a:p>
            <a:r>
              <a:rPr lang="en-US" altLang="zh-CN" sz="2800" b="1" dirty="0">
                <a:latin typeface="微软雅黑" panose="020B0503020204020204" pitchFamily="34" charset="-122"/>
                <a:ea typeface="微软雅黑" panose="020B0503020204020204" pitchFamily="34" charset="-122"/>
              </a:rPr>
              <a:t>3. M: Could you please pass me the dictionary?</a:t>
            </a:r>
            <a:endParaRPr lang="en-US" altLang="zh-CN" sz="2800" b="1" dirty="0">
              <a:latin typeface="微软雅黑" panose="020B0503020204020204" pitchFamily="34" charset="-122"/>
              <a:ea typeface="微软雅黑" panose="020B0503020204020204" pitchFamily="34" charset="-122"/>
            </a:endParaRPr>
          </a:p>
          <a:p>
            <a:r>
              <a:rPr lang="en-US" altLang="zh-CN" sz="2800" b="1" dirty="0">
                <a:latin typeface="微软雅黑" panose="020B0503020204020204" pitchFamily="34" charset="-122"/>
                <a:ea typeface="微软雅黑" panose="020B0503020204020204" pitchFamily="34" charset="-122"/>
              </a:rPr>
              <a:t>    W: __________. </a:t>
            </a:r>
            <a:endParaRPr lang="en-US" altLang="zh-CN" sz="2800" b="1" dirty="0">
              <a:latin typeface="微软雅黑" panose="020B0503020204020204" pitchFamily="34" charset="-122"/>
              <a:ea typeface="微软雅黑" panose="020B0503020204020204" pitchFamily="34" charset="-122"/>
            </a:endParaRPr>
          </a:p>
          <a:p>
            <a:r>
              <a:rPr lang="en-US" altLang="zh-CN" sz="2800" b="1" dirty="0">
                <a:latin typeface="微软雅黑" panose="020B0503020204020204" pitchFamily="34" charset="-122"/>
                <a:ea typeface="微软雅黑" panose="020B0503020204020204" pitchFamily="34" charset="-122"/>
              </a:rPr>
              <a:t>A. Yes, it’s right 		B. No, please don’t</a:t>
            </a:r>
            <a:endParaRPr lang="en-US" altLang="zh-CN" sz="2800" b="1" dirty="0">
              <a:latin typeface="微软雅黑" panose="020B0503020204020204" pitchFamily="34" charset="-122"/>
              <a:ea typeface="微软雅黑" panose="020B0503020204020204" pitchFamily="34" charset="-122"/>
            </a:endParaRPr>
          </a:p>
          <a:p>
            <a:r>
              <a:rPr lang="en-US" altLang="zh-CN" sz="2800" b="1" dirty="0">
                <a:latin typeface="微软雅黑" panose="020B0503020204020204" pitchFamily="34" charset="-122"/>
                <a:ea typeface="微软雅黑" panose="020B0503020204020204" pitchFamily="34" charset="-122"/>
              </a:rPr>
              <a:t>C. Yes, please 			D. Sure, here you are</a:t>
            </a:r>
            <a:endParaRPr lang="en-US" altLang="zh-CN" sz="2800" b="1" dirty="0">
              <a:latin typeface="微软雅黑" panose="020B0503020204020204" pitchFamily="34" charset="-122"/>
              <a:ea typeface="微软雅黑" panose="020B0503020204020204" pitchFamily="34" charset="-122"/>
            </a:endParaRPr>
          </a:p>
        </p:txBody>
      </p:sp>
      <p:sp>
        <p:nvSpPr>
          <p:cNvPr id="11" name="文本框 10"/>
          <p:cNvSpPr txBox="1"/>
          <p:nvPr/>
        </p:nvSpPr>
        <p:spPr>
          <a:xfrm>
            <a:off x="2441112" y="1395216"/>
            <a:ext cx="468398"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D</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13" name="文本框 12"/>
          <p:cNvSpPr txBox="1"/>
          <p:nvPr/>
        </p:nvSpPr>
        <p:spPr>
          <a:xfrm>
            <a:off x="762000" y="4729019"/>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解析：前面的句子说“你能把字典递给我吗”，表达自己的请求，所以说话人</a:t>
            </a:r>
            <a:endParaRPr lang="zh-CN" altLang="en-US" sz="2400" dirty="0">
              <a:latin typeface="微软雅黑" panose="020B0503020204020204" pitchFamily="34" charset="-122"/>
              <a:ea typeface="微软雅黑" panose="020B0503020204020204" pitchFamily="34" charset="-122"/>
            </a:endParaRPr>
          </a:p>
          <a:p>
            <a:r>
              <a:rPr lang="zh-CN" altLang="en-US" sz="2400" dirty="0">
                <a:latin typeface="微软雅黑" panose="020B0503020204020204" pitchFamily="34" charset="-122"/>
                <a:ea typeface="微软雅黑" panose="020B0503020204020204" pitchFamily="34" charset="-122"/>
              </a:rPr>
              <a:t>用“好的，给你”来回应前面的请求。故选D。</a:t>
            </a:r>
            <a:endParaRPr lang="zh-CN" altLang="en-US" sz="2400" dirty="0">
              <a:latin typeface="微软雅黑" panose="020B0503020204020204" pitchFamily="34" charset="-122"/>
              <a:ea typeface="微软雅黑" panose="020B0503020204020204" pitchFamily="34" charset="-122"/>
            </a:endParaRPr>
          </a:p>
        </p:txBody>
      </p:sp>
      <p:sp>
        <p:nvSpPr>
          <p:cNvPr id="6" name="左箭头 5">
            <a:hlinkClick r:id="rId1" action="ppaction://hlinksldjump"/>
          </p:cNvPr>
          <p:cNvSpPr/>
          <p:nvPr>
            <p:custDataLst>
              <p:tags r:id="rId2"/>
            </p:custDataLst>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25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ipe(left)">
                                      <p:cBhvr>
                                        <p:cTn id="12" dur="500"/>
                                        <p:tgtEl>
                                          <p:spTgt spid="11"/>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1000"/>
                                        <p:tgtEl>
                                          <p:spTgt spid="13"/>
                                        </p:tgtEl>
                                      </p:cBhvr>
                                    </p:animEffect>
                                    <p:anim calcmode="lin" valueType="num">
                                      <p:cBhvr>
                                        <p:cTn id="16" dur="1000" fill="hold"/>
                                        <p:tgtEl>
                                          <p:spTgt spid="13"/>
                                        </p:tgtEl>
                                        <p:attrNameLst>
                                          <p:attrName>ppt_x</p:attrName>
                                        </p:attrNameLst>
                                      </p:cBhvr>
                                      <p:tavLst>
                                        <p:tav tm="0">
                                          <p:val>
                                            <p:strVal val="#ppt_x"/>
                                          </p:val>
                                        </p:tav>
                                        <p:tav tm="100000">
                                          <p:val>
                                            <p:strVal val="#ppt_x"/>
                                          </p:val>
                                        </p:tav>
                                      </p:tavLst>
                                    </p:anim>
                                    <p:anim calcmode="lin" valueType="num">
                                      <p:cBhvr>
                                        <p:cTn id="17" dur="1000" fill="hold"/>
                                        <p:tgtEl>
                                          <p:spTgt spid="13"/>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additive="base">
                                        <p:cTn id="20" dur="500" fill="hold"/>
                                        <p:tgtEl>
                                          <p:spTgt spid="4"/>
                                        </p:tgtEl>
                                        <p:attrNameLst>
                                          <p:attrName>ppt_x</p:attrName>
                                        </p:attrNameLst>
                                      </p:cBhvr>
                                      <p:tavLst>
                                        <p:tav tm="0">
                                          <p:val>
                                            <p:strVal val="#ppt_x"/>
                                          </p:val>
                                        </p:tav>
                                        <p:tav tm="100000">
                                          <p:val>
                                            <p:strVal val="#ppt_x"/>
                                          </p:val>
                                        </p:tav>
                                      </p:tavLst>
                                    </p:anim>
                                    <p:anim calcmode="lin" valueType="num">
                                      <p:cBhvr additive="base">
                                        <p:cTn id="21"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p:bldP spid="11" grpId="0"/>
      <p:bldP spid="13" grpId="0"/>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91E8FD7A-3E62-43BB-957C-4F665A7B8324}" type="slidenum">
              <a:rPr lang="id-ID" smtClean="0"/>
            </a:fld>
            <a:endParaRPr lang="id-ID"/>
          </a:p>
        </p:txBody>
      </p:sp>
      <p:cxnSp>
        <p:nvCxnSpPr>
          <p:cNvPr id="62" name="直接连接符 61"/>
          <p:cNvCxnSpPr/>
          <p:nvPr/>
        </p:nvCxnSpPr>
        <p:spPr>
          <a:xfrm>
            <a:off x="4853483" y="2532221"/>
            <a:ext cx="0" cy="1843549"/>
          </a:xfrm>
          <a:prstGeom prst="line">
            <a:avLst/>
          </a:prstGeom>
          <a:ln w="63500">
            <a:gradFill>
              <a:gsLst>
                <a:gs pos="0">
                  <a:srgbClr val="E5E8ED">
                    <a:lumMod val="97000"/>
                    <a:lumOff val="3000"/>
                    <a:alpha val="70000"/>
                  </a:srgbClr>
                </a:gs>
                <a:gs pos="48000">
                  <a:srgbClr val="44546A"/>
                </a:gs>
                <a:gs pos="100000">
                  <a:srgbClr val="E5E8ED">
                    <a:alpha val="60000"/>
                  </a:srgb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78" name="TextBox 280"/>
          <p:cNvSpPr txBox="1"/>
          <p:nvPr/>
        </p:nvSpPr>
        <p:spPr>
          <a:xfrm>
            <a:off x="5498164" y="2674813"/>
            <a:ext cx="5043315" cy="1277273"/>
          </a:xfrm>
          <a:prstGeom prst="rect">
            <a:avLst/>
          </a:prstGeom>
          <a:noFill/>
          <a:ln>
            <a:noFill/>
          </a:ln>
        </p:spPr>
        <p:txBody>
          <a:bodyPr wrap="square" lIns="45720" tIns="22860" rIns="45720" bIns="22860" rtlCol="0">
            <a:spAutoFit/>
          </a:bodyPr>
          <a:lstStyle/>
          <a:p>
            <a:pPr algn="ct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rPr>
              <a:t>知识回顾</a:t>
            </a:r>
            <a:r>
              <a:rPr lang="en-US" altLang="zh-CN" sz="4000" b="1" dirty="0">
                <a:solidFill>
                  <a:schemeClr val="bg1">
                    <a:lumMod val="50000"/>
                  </a:schemeClr>
                </a:solidFill>
                <a:latin typeface="微软雅黑" panose="020B0503020204020204" pitchFamily="34" charset="-122"/>
                <a:ea typeface="微软雅黑" panose="020B0503020204020204" pitchFamily="34" charset="-122"/>
                <a:cs typeface="Lato Regular"/>
              </a:rPr>
              <a:t>—</a:t>
            </a: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rPr>
              <a:t>句子种类及特殊句式</a:t>
            </a:r>
            <a:endPar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pic>
        <p:nvPicPr>
          <p:cNvPr id="83" name="图片 82"/>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175304" y="2120022"/>
            <a:ext cx="2583295" cy="2617956"/>
          </a:xfrm>
          <a:prstGeom prst="rect">
            <a:avLst/>
          </a:prstGeom>
        </p:spPr>
      </p:pic>
      <p:sp>
        <p:nvSpPr>
          <p:cNvPr id="3" name="左箭头 2">
            <a:hlinkClick r:id="rId2" action="ppaction://hlinksldjump"/>
          </p:cNvPr>
          <p:cNvSpPr/>
          <p:nvPr>
            <p:custDataLst>
              <p:tags r:id="rId3"/>
            </p:custDataLst>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25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fade">
                                      <p:cBhvr>
                                        <p:cTn id="7" dur="500"/>
                                        <p:tgtEl>
                                          <p:spTgt spid="83"/>
                                        </p:tgtEl>
                                      </p:cBhvr>
                                    </p:animEffect>
                                    <p:anim calcmode="lin" valueType="num">
                                      <p:cBhvr>
                                        <p:cTn id="8" dur="500" fill="hold"/>
                                        <p:tgtEl>
                                          <p:spTgt spid="83"/>
                                        </p:tgtEl>
                                        <p:attrNameLst>
                                          <p:attrName>ppt_x</p:attrName>
                                        </p:attrNameLst>
                                      </p:cBhvr>
                                      <p:tavLst>
                                        <p:tav tm="0">
                                          <p:val>
                                            <p:strVal val="#ppt_x"/>
                                          </p:val>
                                        </p:tav>
                                        <p:tav tm="100000">
                                          <p:val>
                                            <p:strVal val="#ppt_x"/>
                                          </p:val>
                                        </p:tav>
                                      </p:tavLst>
                                    </p:anim>
                                    <p:anim calcmode="lin" valueType="num">
                                      <p:cBhvr>
                                        <p:cTn id="9" dur="500" fill="hold"/>
                                        <p:tgtEl>
                                          <p:spTgt spid="8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42" fill="hold" nodeType="after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outHorizontal)">
                                      <p:cBhvr>
                                        <p:cTn id="13" dur="500"/>
                                        <p:tgtEl>
                                          <p:spTgt spid="62"/>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78"/>
                                        </p:tgtEl>
                                        <p:attrNameLst>
                                          <p:attrName>style.visibility</p:attrName>
                                        </p:attrNameLst>
                                      </p:cBhvr>
                                      <p:to>
                                        <p:strVal val="visible"/>
                                      </p:to>
                                    </p:set>
                                    <p:animEffect transition="in" filter="fade">
                                      <p:cBhvr>
                                        <p:cTn id="17" dur="500"/>
                                        <p:tgtEl>
                                          <p:spTgt spid="78"/>
                                        </p:tgtEl>
                                      </p:cBhvr>
                                    </p:animEffect>
                                    <p:anim calcmode="lin" valueType="num">
                                      <p:cBhvr>
                                        <p:cTn id="18" dur="500" fill="hold"/>
                                        <p:tgtEl>
                                          <p:spTgt spid="78"/>
                                        </p:tgtEl>
                                        <p:attrNameLst>
                                          <p:attrName>ppt_x</p:attrName>
                                        </p:attrNameLst>
                                      </p:cBhvr>
                                      <p:tavLst>
                                        <p:tav tm="0">
                                          <p:val>
                                            <p:strVal val="#ppt_x"/>
                                          </p:val>
                                        </p:tav>
                                        <p:tav tm="100000">
                                          <p:val>
                                            <p:strVal val="#ppt_x"/>
                                          </p:val>
                                        </p:tav>
                                      </p:tavLst>
                                    </p:anim>
                                    <p:anim calcmode="lin" valueType="num">
                                      <p:cBhvr>
                                        <p:cTn id="19" dur="500" fill="hold"/>
                                        <p:tgtEl>
                                          <p:spTgt spid="7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8" name="文本框 7"/>
          <p:cNvSpPr txBox="1"/>
          <p:nvPr/>
        </p:nvSpPr>
        <p:spPr>
          <a:xfrm>
            <a:off x="899596" y="1212479"/>
            <a:ext cx="10874588" cy="1815882"/>
          </a:xfrm>
          <a:prstGeom prst="rect">
            <a:avLst/>
          </a:prstGeom>
          <a:noFill/>
        </p:spPr>
        <p:txBody>
          <a:bodyPr wrap="square" rtlCol="0">
            <a:spAutoFit/>
          </a:bodyPr>
          <a:lstStyle/>
          <a:p>
            <a:pPr algn="just"/>
            <a:r>
              <a:rPr lang="en-US" altLang="zh-CN" sz="2800" dirty="0">
                <a:latin typeface="Times New Roman" panose="02020603050405020304" pitchFamily="18" charset="0"/>
                <a:cs typeface="Times New Roman" panose="02020603050405020304" pitchFamily="18" charset="0"/>
              </a:rPr>
              <a:t>They are not going out, __________________?</a:t>
            </a:r>
            <a:endParaRPr lang="en-US" altLang="zh-CN" sz="2800" dirty="0">
              <a:latin typeface="Times New Roman" panose="02020603050405020304" pitchFamily="18" charset="0"/>
              <a:cs typeface="Times New Roman" panose="02020603050405020304" pitchFamily="18" charset="0"/>
            </a:endParaRPr>
          </a:p>
          <a:p>
            <a:pPr algn="just"/>
            <a:r>
              <a:rPr lang="en-US" altLang="zh-CN" sz="2800" dirty="0">
                <a:latin typeface="Times New Roman" panose="02020603050405020304" pitchFamily="18" charset="0"/>
                <a:cs typeface="Times New Roman" panose="02020603050405020304" pitchFamily="18" charset="0"/>
              </a:rPr>
              <a:t>He is unhappy, __________________?</a:t>
            </a:r>
            <a:endParaRPr lang="en-US" altLang="zh-CN" sz="2800" dirty="0">
              <a:latin typeface="Times New Roman" panose="02020603050405020304" pitchFamily="18" charset="0"/>
              <a:cs typeface="Times New Roman" panose="02020603050405020304" pitchFamily="18" charset="0"/>
            </a:endParaRPr>
          </a:p>
          <a:p>
            <a:pPr algn="just"/>
            <a:r>
              <a:rPr lang="en-US" altLang="zh-CN" sz="2800" dirty="0">
                <a:latin typeface="Times New Roman" panose="02020603050405020304" pitchFamily="18" charset="0"/>
                <a:cs typeface="Times New Roman" panose="02020603050405020304" pitchFamily="18" charset="0"/>
              </a:rPr>
              <a:t>Let’s take the child to the park, __________________?</a:t>
            </a:r>
            <a:endParaRPr lang="en-US" altLang="zh-CN" sz="2800" dirty="0">
              <a:latin typeface="Times New Roman" panose="02020603050405020304" pitchFamily="18" charset="0"/>
              <a:cs typeface="Times New Roman" panose="02020603050405020304" pitchFamily="18" charset="0"/>
            </a:endParaRPr>
          </a:p>
          <a:p>
            <a:pPr algn="just"/>
            <a:r>
              <a:rPr lang="en-US" altLang="zh-CN" sz="2800" dirty="0">
                <a:latin typeface="Times New Roman" panose="02020603050405020304" pitchFamily="18" charset="0"/>
                <a:cs typeface="Times New Roman" panose="02020603050405020304" pitchFamily="18" charset="0"/>
              </a:rPr>
              <a:t>Don’t be afraid of making mistakes, __________________?</a:t>
            </a:r>
            <a:endParaRPr lang="zh-CN" altLang="en-US" sz="2400" dirty="0">
              <a:latin typeface="Times New Roman" panose="02020603050405020304" pitchFamily="18" charset="0"/>
              <a:cs typeface="Times New Roman" panose="02020603050405020304" pitchFamily="18" charset="0"/>
            </a:endParaRPr>
          </a:p>
        </p:txBody>
      </p:sp>
      <p:sp>
        <p:nvSpPr>
          <p:cNvPr id="14" name="文本框 13"/>
          <p:cNvSpPr txBox="1"/>
          <p:nvPr/>
        </p:nvSpPr>
        <p:spPr>
          <a:xfrm>
            <a:off x="534255" y="148281"/>
            <a:ext cx="11048145" cy="523220"/>
          </a:xfrm>
          <a:prstGeom prst="rect">
            <a:avLst/>
          </a:prstGeom>
          <a:noFill/>
        </p:spPr>
        <p:txBody>
          <a:bodyPr wrap="square" rtlCol="0">
            <a:spAutoFit/>
          </a:bodyPr>
          <a:lstStyle/>
          <a:p>
            <a:r>
              <a:rPr lang="zh-CN" altLang="en-US" sz="2800" dirty="0">
                <a:latin typeface="方正粗黑宋简体" panose="02000000000000000000" pitchFamily="2" charset="-122"/>
                <a:ea typeface="方正粗黑宋简体" panose="02000000000000000000" pitchFamily="2" charset="-122"/>
              </a:rPr>
              <a:t>一、反意疑问句：前肯后否，前否后肯，注意特殊用法</a:t>
            </a:r>
            <a:endParaRPr lang="zh-CN" altLang="en-US" sz="2800" dirty="0">
              <a:latin typeface="方正粗黑宋简体" panose="02000000000000000000" pitchFamily="2" charset="-122"/>
              <a:ea typeface="方正粗黑宋简体" panose="02000000000000000000" pitchFamily="2" charset="-122"/>
            </a:endParaRPr>
          </a:p>
        </p:txBody>
      </p:sp>
      <p:sp>
        <p:nvSpPr>
          <p:cNvPr id="10" name="文本框 9"/>
          <p:cNvSpPr txBox="1"/>
          <p:nvPr/>
        </p:nvSpPr>
        <p:spPr>
          <a:xfrm>
            <a:off x="3524036" y="1666539"/>
            <a:ext cx="4787757"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isn’t he</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
        <p:nvSpPr>
          <p:cNvPr id="11" name="文本框 10"/>
          <p:cNvSpPr txBox="1"/>
          <p:nvPr/>
        </p:nvSpPr>
        <p:spPr>
          <a:xfrm>
            <a:off x="4811019" y="1169020"/>
            <a:ext cx="6398086"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are they</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
        <p:nvSpPr>
          <p:cNvPr id="12" name="文本框 11"/>
          <p:cNvSpPr txBox="1"/>
          <p:nvPr/>
        </p:nvSpPr>
        <p:spPr>
          <a:xfrm>
            <a:off x="5735468" y="2051259"/>
            <a:ext cx="3555429"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 shall we</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
        <p:nvSpPr>
          <p:cNvPr id="13" name="文本框 12"/>
          <p:cNvSpPr txBox="1"/>
          <p:nvPr/>
        </p:nvSpPr>
        <p:spPr>
          <a:xfrm>
            <a:off x="6535430" y="2470472"/>
            <a:ext cx="3893906"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will you</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
        <p:nvSpPr>
          <p:cNvPr id="6" name="左箭头 5">
            <a:hlinkClick r:id="rId1" action="ppaction://hlinksldjump"/>
          </p:cNvPr>
          <p:cNvSpPr/>
          <p:nvPr>
            <p:custDataLst>
              <p:tags r:id="rId2"/>
            </p:custDataLst>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25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p:bldP spid="13" grpId="0"/>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8" name="文本框 7"/>
          <p:cNvSpPr txBox="1"/>
          <p:nvPr/>
        </p:nvSpPr>
        <p:spPr>
          <a:xfrm>
            <a:off x="1259051" y="1551355"/>
            <a:ext cx="8631567" cy="1815882"/>
          </a:xfrm>
          <a:prstGeom prst="rect">
            <a:avLst/>
          </a:prstGeom>
          <a:noFill/>
        </p:spPr>
        <p:txBody>
          <a:bodyPr wrap="square" rtlCol="0">
            <a:spAutoFit/>
          </a:bodyPr>
          <a:lstStyle/>
          <a:p>
            <a:pPr algn="just"/>
            <a:r>
              <a:rPr lang="en-US" altLang="zh-CN" sz="2800" dirty="0" err="1">
                <a:latin typeface="Times New Roman" panose="02020603050405020304" pitchFamily="18" charset="0"/>
                <a:cs typeface="Times New Roman" panose="02020603050405020304" pitchFamily="18" charset="0"/>
              </a:rPr>
              <a:t>How+</a:t>
            </a:r>
            <a:r>
              <a:rPr lang="en-US" altLang="zh-CN" sz="2800" i="1" dirty="0" err="1">
                <a:latin typeface="Times New Roman" panose="02020603050405020304" pitchFamily="18" charset="0"/>
                <a:cs typeface="Times New Roman" panose="02020603050405020304" pitchFamily="18" charset="0"/>
              </a:rPr>
              <a:t>adj</a:t>
            </a:r>
            <a:r>
              <a:rPr lang="en-US" altLang="zh-CN" sz="2800" dirty="0">
                <a:latin typeface="Times New Roman" panose="02020603050405020304" pitchFamily="18" charset="0"/>
                <a:cs typeface="Times New Roman" panose="02020603050405020304" pitchFamily="18" charset="0"/>
              </a:rPr>
              <a:t>./</a:t>
            </a:r>
            <a:r>
              <a:rPr lang="en-US" altLang="zh-CN" sz="2800" i="1" dirty="0" err="1">
                <a:latin typeface="Times New Roman" panose="02020603050405020304" pitchFamily="18" charset="0"/>
                <a:cs typeface="Times New Roman" panose="02020603050405020304" pitchFamily="18" charset="0"/>
              </a:rPr>
              <a:t>adv</a:t>
            </a:r>
            <a:r>
              <a:rPr lang="en-US" altLang="zh-CN" sz="2800" dirty="0" err="1">
                <a:latin typeface="Times New Roman" panose="02020603050405020304" pitchFamily="18" charset="0"/>
                <a:cs typeface="Times New Roman" panose="02020603050405020304" pitchFamily="18" charset="0"/>
              </a:rPr>
              <a:t>.+the</a:t>
            </a:r>
            <a:r>
              <a:rPr lang="en-US" altLang="zh-CN" sz="2800" dirty="0">
                <a:latin typeface="Times New Roman" panose="02020603050405020304" pitchFamily="18" charset="0"/>
                <a:cs typeface="Times New Roman" panose="02020603050405020304" pitchFamily="18" charset="0"/>
              </a:rPr>
              <a:t>/</a:t>
            </a:r>
            <a:r>
              <a:rPr lang="en-US" altLang="zh-CN" sz="2800" dirty="0" err="1">
                <a:latin typeface="Times New Roman" panose="02020603050405020304" pitchFamily="18" charset="0"/>
                <a:cs typeface="Times New Roman" panose="02020603050405020304" pitchFamily="18" charset="0"/>
              </a:rPr>
              <a:t>this+</a:t>
            </a:r>
            <a:r>
              <a:rPr lang="en-US" altLang="zh-CN" sz="2800" i="1" dirty="0" err="1">
                <a:latin typeface="Times New Roman" panose="02020603050405020304" pitchFamily="18" charset="0"/>
                <a:cs typeface="Times New Roman" panose="02020603050405020304" pitchFamily="18" charset="0"/>
              </a:rPr>
              <a:t>n</a:t>
            </a:r>
            <a:r>
              <a:rPr lang="en-US" altLang="zh-CN" sz="2800" dirty="0">
                <a:latin typeface="Times New Roman" panose="02020603050405020304" pitchFamily="18" charset="0"/>
                <a:cs typeface="Times New Roman" panose="02020603050405020304" pitchFamily="18" charset="0"/>
              </a:rPr>
              <a:t>.+</a:t>
            </a:r>
            <a:r>
              <a:rPr lang="en-US" altLang="zh-CN" sz="2800" i="1" dirty="0">
                <a:latin typeface="Times New Roman" panose="02020603050405020304" pitchFamily="18" charset="0"/>
                <a:cs typeface="Times New Roman" panose="02020603050405020304" pitchFamily="18" charset="0"/>
              </a:rPr>
              <a:t>v</a:t>
            </a:r>
            <a:r>
              <a:rPr lang="en-US" altLang="zh-CN" sz="2800" dirty="0">
                <a:latin typeface="Times New Roman" panose="02020603050405020304" pitchFamily="18" charset="0"/>
                <a:cs typeface="Times New Roman" panose="02020603050405020304" pitchFamily="18" charset="0"/>
              </a:rPr>
              <a:t>.!</a:t>
            </a:r>
            <a:endParaRPr lang="en-US" altLang="zh-CN" sz="2800" dirty="0">
              <a:latin typeface="Times New Roman" panose="02020603050405020304" pitchFamily="18" charset="0"/>
              <a:cs typeface="Times New Roman" panose="02020603050405020304" pitchFamily="18" charset="0"/>
            </a:endParaRPr>
          </a:p>
          <a:p>
            <a:pPr algn="just"/>
            <a:r>
              <a:rPr lang="en-US" altLang="zh-CN" sz="2800" dirty="0">
                <a:latin typeface="Times New Roman" panose="02020603050405020304" pitchFamily="18" charset="0"/>
                <a:cs typeface="Times New Roman" panose="02020603050405020304" pitchFamily="18" charset="0"/>
              </a:rPr>
              <a:t>How+</a:t>
            </a:r>
            <a:r>
              <a:rPr lang="zh-CN" altLang="en-US" sz="2800" dirty="0">
                <a:latin typeface="Times New Roman" panose="02020603050405020304" pitchFamily="18" charset="0"/>
                <a:cs typeface="Times New Roman" panose="02020603050405020304" pitchFamily="18" charset="0"/>
              </a:rPr>
              <a:t>句子</a:t>
            </a:r>
            <a:r>
              <a:rPr lang="en-US" altLang="zh-CN" sz="2800" dirty="0">
                <a:latin typeface="Times New Roman" panose="02020603050405020304" pitchFamily="18" charset="0"/>
                <a:cs typeface="Times New Roman" panose="02020603050405020304" pitchFamily="18" charset="0"/>
              </a:rPr>
              <a:t>!</a:t>
            </a:r>
            <a:endParaRPr lang="en-US" altLang="zh-CN" sz="2800" dirty="0">
              <a:latin typeface="Times New Roman" panose="02020603050405020304" pitchFamily="18" charset="0"/>
              <a:cs typeface="Times New Roman" panose="02020603050405020304" pitchFamily="18" charset="0"/>
            </a:endParaRPr>
          </a:p>
          <a:p>
            <a:pPr algn="just"/>
            <a:r>
              <a:rPr lang="en-US" altLang="zh-CN" sz="2800" dirty="0">
                <a:latin typeface="Times New Roman" panose="02020603050405020304" pitchFamily="18" charset="0"/>
                <a:cs typeface="Times New Roman" panose="02020603050405020304" pitchFamily="18" charset="0"/>
              </a:rPr>
              <a:t>__________ delicious soup it tasted!</a:t>
            </a:r>
            <a:endParaRPr lang="en-US" altLang="zh-CN" sz="2800" dirty="0">
              <a:latin typeface="Times New Roman" panose="02020603050405020304" pitchFamily="18" charset="0"/>
              <a:cs typeface="Times New Roman" panose="02020603050405020304" pitchFamily="18" charset="0"/>
            </a:endParaRPr>
          </a:p>
          <a:p>
            <a:pPr algn="just"/>
            <a:r>
              <a:rPr lang="en-US" altLang="zh-CN" sz="2800" dirty="0">
                <a:latin typeface="Times New Roman" panose="02020603050405020304" pitchFamily="18" charset="0"/>
                <a:cs typeface="Times New Roman" panose="02020603050405020304" pitchFamily="18" charset="0"/>
              </a:rPr>
              <a:t>A. What 	B. What a 	C. How 	D. How a </a:t>
            </a:r>
            <a:endParaRPr lang="zh-CN" altLang="en-US" sz="2400" dirty="0">
              <a:latin typeface="Times New Roman" panose="02020603050405020304" pitchFamily="18" charset="0"/>
              <a:cs typeface="Times New Roman" panose="02020603050405020304" pitchFamily="18" charset="0"/>
            </a:endParaRPr>
          </a:p>
        </p:txBody>
      </p:sp>
      <p:sp>
        <p:nvSpPr>
          <p:cNvPr id="14" name="文本框 13"/>
          <p:cNvSpPr txBox="1"/>
          <p:nvPr/>
        </p:nvSpPr>
        <p:spPr>
          <a:xfrm>
            <a:off x="534255" y="257825"/>
            <a:ext cx="11048145" cy="521970"/>
          </a:xfrm>
          <a:prstGeom prst="rect">
            <a:avLst/>
          </a:prstGeom>
          <a:noFill/>
        </p:spPr>
        <p:txBody>
          <a:bodyPr wrap="square" rtlCol="0">
            <a:spAutoFit/>
          </a:bodyPr>
          <a:lstStyle/>
          <a:p>
            <a:r>
              <a:rPr lang="zh-CN" altLang="en-US" sz="2800" dirty="0">
                <a:latin typeface="方正粗黑宋简体" panose="02000000000000000000" pitchFamily="2" charset="-122"/>
                <a:ea typeface="方正粗黑宋简体" panose="02000000000000000000" pitchFamily="2" charset="-122"/>
              </a:rPr>
              <a:t>二、感叹句</a:t>
            </a:r>
            <a:endParaRPr lang="zh-CN" altLang="en-US" sz="2800" dirty="0">
              <a:latin typeface="方正粗黑宋简体" panose="02000000000000000000" pitchFamily="2" charset="-122"/>
              <a:ea typeface="方正粗黑宋简体" panose="02000000000000000000" pitchFamily="2" charset="-122"/>
            </a:endParaRPr>
          </a:p>
        </p:txBody>
      </p:sp>
      <p:sp>
        <p:nvSpPr>
          <p:cNvPr id="16" name="文本框 15"/>
          <p:cNvSpPr txBox="1"/>
          <p:nvPr/>
        </p:nvSpPr>
        <p:spPr>
          <a:xfrm>
            <a:off x="1834508" y="2384561"/>
            <a:ext cx="1206643"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A</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
        <p:nvSpPr>
          <p:cNvPr id="6" name="左箭头 5">
            <a:hlinkClick r:id="rId1" action="ppaction://hlinksldjump"/>
          </p:cNvPr>
          <p:cNvSpPr/>
          <p:nvPr>
            <p:custDataLst>
              <p:tags r:id="rId2"/>
            </p:custDataLst>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25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8" name="文本框 7"/>
          <p:cNvSpPr txBox="1"/>
          <p:nvPr/>
        </p:nvSpPr>
        <p:spPr>
          <a:xfrm>
            <a:off x="208409" y="1131010"/>
            <a:ext cx="11874000" cy="4401205"/>
          </a:xfrm>
          <a:prstGeom prst="rect">
            <a:avLst/>
          </a:prstGeom>
          <a:noFill/>
        </p:spPr>
        <p:txBody>
          <a:bodyPr wrap="square" rtlCol="0">
            <a:spAutoFit/>
          </a:bodyPr>
          <a:lstStyle/>
          <a:p>
            <a:pPr algn="just"/>
            <a:r>
              <a:rPr lang="zh-CN" altLang="en-US" sz="2800" dirty="0">
                <a:latin typeface="Times New Roman" panose="02020603050405020304" pitchFamily="18" charset="0"/>
                <a:cs typeface="Times New Roman" panose="02020603050405020304" pitchFamily="18" charset="0"/>
              </a:rPr>
              <a:t>“时态往过去推”类</a:t>
            </a:r>
            <a:endParaRPr lang="zh-CN" altLang="en-US" sz="2800" dirty="0">
              <a:latin typeface="Times New Roman" panose="02020603050405020304" pitchFamily="18" charset="0"/>
              <a:cs typeface="Times New Roman" panose="02020603050405020304" pitchFamily="18" charset="0"/>
            </a:endParaRPr>
          </a:p>
          <a:p>
            <a:pPr algn="just"/>
            <a:r>
              <a:rPr lang="en-US" altLang="zh-CN" sz="2800" dirty="0">
                <a:latin typeface="Times New Roman" panose="02020603050405020304" pitchFamily="18" charset="0"/>
                <a:cs typeface="Times New Roman" panose="02020603050405020304" pitchFamily="18" charset="0"/>
              </a:rPr>
              <a:t>__________________ (</a:t>
            </a:r>
            <a:r>
              <a:rPr lang="zh-CN" altLang="en-US" sz="2800" dirty="0">
                <a:latin typeface="Times New Roman" panose="02020603050405020304" pitchFamily="18" charset="0"/>
                <a:cs typeface="Times New Roman" panose="02020603050405020304" pitchFamily="18" charset="0"/>
              </a:rPr>
              <a:t>如果没有空气</a:t>
            </a:r>
            <a:r>
              <a:rPr lang="en-US" altLang="zh-CN" sz="2800" dirty="0">
                <a:latin typeface="Times New Roman" panose="02020603050405020304" pitchFamily="18" charset="0"/>
                <a:cs typeface="Times New Roman" panose="02020603050405020304" pitchFamily="18" charset="0"/>
              </a:rPr>
              <a:t>), there would be no living things.</a:t>
            </a:r>
            <a:endParaRPr lang="en-US" altLang="zh-CN" sz="2800" dirty="0">
              <a:latin typeface="Times New Roman" panose="02020603050405020304" pitchFamily="18" charset="0"/>
              <a:cs typeface="Times New Roman" panose="02020603050405020304" pitchFamily="18" charset="0"/>
            </a:endParaRPr>
          </a:p>
          <a:p>
            <a:pPr algn="just"/>
            <a:r>
              <a:rPr lang="en-US" altLang="zh-CN" sz="2800" dirty="0">
                <a:latin typeface="Times New Roman" panose="02020603050405020304" pitchFamily="18" charset="0"/>
                <a:cs typeface="Times New Roman" panose="02020603050405020304" pitchFamily="18" charset="0"/>
              </a:rPr>
              <a:t>_____________________ (</a:t>
            </a:r>
            <a:r>
              <a:rPr lang="zh-CN" altLang="en-US" sz="2800" dirty="0">
                <a:latin typeface="Times New Roman" panose="02020603050405020304" pitchFamily="18" charset="0"/>
                <a:cs typeface="Times New Roman" panose="02020603050405020304" pitchFamily="18" charset="0"/>
              </a:rPr>
              <a:t>如果你早点起来</a:t>
            </a:r>
            <a:r>
              <a:rPr lang="en-US" altLang="zh-CN" sz="2800" dirty="0">
                <a:latin typeface="Times New Roman" panose="02020603050405020304" pitchFamily="18" charset="0"/>
                <a:cs typeface="Times New Roman" panose="02020603050405020304" pitchFamily="18" charset="0"/>
              </a:rPr>
              <a:t>), you could have caught the train.</a:t>
            </a:r>
            <a:endParaRPr lang="en-US" altLang="zh-CN" sz="2800" dirty="0">
              <a:latin typeface="Times New Roman" panose="02020603050405020304" pitchFamily="18" charset="0"/>
              <a:cs typeface="Times New Roman" panose="02020603050405020304" pitchFamily="18" charset="0"/>
            </a:endParaRPr>
          </a:p>
          <a:p>
            <a:pPr algn="just"/>
            <a:r>
              <a:rPr lang="en-US" altLang="zh-CN" sz="2800" dirty="0">
                <a:latin typeface="Times New Roman" panose="02020603050405020304" pitchFamily="18" charset="0"/>
                <a:cs typeface="Times New Roman" panose="02020603050405020304" pitchFamily="18" charset="0"/>
              </a:rPr>
              <a:t>If it were to rain tomorrow, _______________________ (</a:t>
            </a:r>
            <a:r>
              <a:rPr lang="zh-CN" altLang="en-US" sz="2800" dirty="0">
                <a:latin typeface="Times New Roman" panose="02020603050405020304" pitchFamily="18" charset="0"/>
                <a:cs typeface="Times New Roman" panose="02020603050405020304" pitchFamily="18" charset="0"/>
              </a:rPr>
              <a:t>这场比赛将会被取消</a:t>
            </a:r>
            <a:r>
              <a:rPr lang="en-US" altLang="zh-CN" sz="2800" dirty="0">
                <a:latin typeface="Times New Roman" panose="02020603050405020304" pitchFamily="18" charset="0"/>
                <a:cs typeface="Times New Roman" panose="02020603050405020304" pitchFamily="18" charset="0"/>
              </a:rPr>
              <a:t>).</a:t>
            </a:r>
            <a:endParaRPr lang="en-US" altLang="zh-CN" sz="2800" dirty="0">
              <a:latin typeface="Times New Roman" panose="02020603050405020304" pitchFamily="18" charset="0"/>
              <a:cs typeface="Times New Roman" panose="02020603050405020304" pitchFamily="18" charset="0"/>
            </a:endParaRPr>
          </a:p>
          <a:p>
            <a:pPr algn="just"/>
            <a:r>
              <a:rPr lang="en-US" altLang="zh-CN" sz="2800" dirty="0">
                <a:latin typeface="Times New Roman" panose="02020603050405020304" pitchFamily="18" charset="0"/>
                <a:cs typeface="Times New Roman" panose="02020603050405020304" pitchFamily="18" charset="0"/>
              </a:rPr>
              <a:t>He talked ___________________________________ (</a:t>
            </a:r>
            <a:r>
              <a:rPr lang="zh-CN" altLang="en-US" sz="2800" dirty="0">
                <a:latin typeface="Times New Roman" panose="02020603050405020304" pitchFamily="18" charset="0"/>
                <a:cs typeface="Times New Roman" panose="02020603050405020304" pitchFamily="18" charset="0"/>
              </a:rPr>
              <a:t>好像他在这住了很多年</a:t>
            </a:r>
            <a:r>
              <a:rPr lang="en-US" altLang="zh-CN" sz="2800" dirty="0">
                <a:latin typeface="Times New Roman" panose="02020603050405020304" pitchFamily="18" charset="0"/>
                <a:cs typeface="Times New Roman" panose="02020603050405020304" pitchFamily="18" charset="0"/>
              </a:rPr>
              <a:t>).</a:t>
            </a:r>
            <a:endParaRPr lang="en-US" altLang="zh-CN" sz="2800" dirty="0">
              <a:latin typeface="Times New Roman" panose="02020603050405020304" pitchFamily="18" charset="0"/>
              <a:cs typeface="Times New Roman" panose="02020603050405020304" pitchFamily="18" charset="0"/>
            </a:endParaRPr>
          </a:p>
          <a:p>
            <a:pPr algn="just"/>
            <a:r>
              <a:rPr lang="en-US" altLang="zh-CN" sz="2800" dirty="0">
                <a:latin typeface="Times New Roman" panose="02020603050405020304" pitchFamily="18" charset="0"/>
                <a:cs typeface="Times New Roman" panose="02020603050405020304" pitchFamily="18" charset="0"/>
              </a:rPr>
              <a:t>I wish ____________________________________ (</a:t>
            </a:r>
            <a:r>
              <a:rPr lang="zh-CN" altLang="en-US" sz="2800" dirty="0">
                <a:latin typeface="Times New Roman" panose="02020603050405020304" pitchFamily="18" charset="0"/>
                <a:cs typeface="Times New Roman" panose="02020603050405020304" pitchFamily="18" charset="0"/>
              </a:rPr>
              <a:t>将来我能去月球</a:t>
            </a:r>
            <a:r>
              <a:rPr lang="en-US" altLang="zh-CN" sz="2800" dirty="0">
                <a:latin typeface="Times New Roman" panose="02020603050405020304" pitchFamily="18" charset="0"/>
                <a:cs typeface="Times New Roman" panose="02020603050405020304" pitchFamily="18" charset="0"/>
              </a:rPr>
              <a:t>).</a:t>
            </a:r>
            <a:endParaRPr lang="en-US" altLang="zh-CN" sz="2800" dirty="0">
              <a:latin typeface="Times New Roman" panose="02020603050405020304" pitchFamily="18" charset="0"/>
              <a:cs typeface="Times New Roman" panose="02020603050405020304" pitchFamily="18" charset="0"/>
            </a:endParaRPr>
          </a:p>
          <a:p>
            <a:pPr algn="just"/>
            <a:r>
              <a:rPr lang="en-US" altLang="zh-CN" sz="2800" dirty="0">
                <a:latin typeface="+mj-ea"/>
                <a:ea typeface="+mj-ea"/>
                <a:cs typeface="Times New Roman" panose="02020603050405020304" pitchFamily="18" charset="0"/>
              </a:rPr>
              <a:t>“</a:t>
            </a:r>
            <a:r>
              <a:rPr lang="en-US" altLang="zh-CN" sz="2800" dirty="0" err="1">
                <a:latin typeface="Times New Roman" panose="02020603050405020304" pitchFamily="18" charset="0"/>
                <a:cs typeface="Times New Roman" panose="02020603050405020304" pitchFamily="18" charset="0"/>
              </a:rPr>
              <a:t>should+do</a:t>
            </a:r>
            <a:r>
              <a:rPr lang="en-US" altLang="zh-CN" sz="2800" dirty="0">
                <a:latin typeface="+mj-ea"/>
                <a:ea typeface="+mj-ea"/>
                <a:cs typeface="Times New Roman" panose="02020603050405020304" pitchFamily="18" charset="0"/>
              </a:rPr>
              <a:t>”</a:t>
            </a:r>
            <a:r>
              <a:rPr lang="zh-CN" altLang="en-US" sz="2800" dirty="0">
                <a:latin typeface="Times New Roman" panose="02020603050405020304" pitchFamily="18" charset="0"/>
                <a:cs typeface="Times New Roman" panose="02020603050405020304" pitchFamily="18" charset="0"/>
              </a:rPr>
              <a:t>类</a:t>
            </a:r>
            <a:endParaRPr lang="zh-CN" altLang="en-US" sz="2800" dirty="0">
              <a:latin typeface="Times New Roman" panose="02020603050405020304" pitchFamily="18" charset="0"/>
              <a:cs typeface="Times New Roman" panose="02020603050405020304" pitchFamily="18" charset="0"/>
            </a:endParaRPr>
          </a:p>
          <a:p>
            <a:pPr algn="just"/>
            <a:r>
              <a:rPr lang="en-US" altLang="zh-CN" sz="2800" dirty="0">
                <a:latin typeface="Times New Roman" panose="02020603050405020304" pitchFamily="18" charset="0"/>
                <a:cs typeface="Times New Roman" panose="02020603050405020304" pitchFamily="18" charset="0"/>
              </a:rPr>
              <a:t>I suggested that we _________________________________ (</a:t>
            </a:r>
            <a:r>
              <a:rPr lang="zh-CN" altLang="en-US" sz="2800" dirty="0">
                <a:latin typeface="Times New Roman" panose="02020603050405020304" pitchFamily="18" charset="0"/>
                <a:cs typeface="Times New Roman" panose="02020603050405020304" pitchFamily="18" charset="0"/>
              </a:rPr>
              <a:t>下周开会</a:t>
            </a:r>
            <a:r>
              <a:rPr lang="en-US" altLang="zh-CN" sz="2800" dirty="0">
                <a:latin typeface="Times New Roman" panose="02020603050405020304" pitchFamily="18" charset="0"/>
                <a:cs typeface="Times New Roman" panose="02020603050405020304" pitchFamily="18" charset="0"/>
              </a:rPr>
              <a:t>).</a:t>
            </a:r>
            <a:endParaRPr lang="en-US" altLang="zh-CN" sz="2800" dirty="0">
              <a:latin typeface="Times New Roman" panose="02020603050405020304" pitchFamily="18" charset="0"/>
              <a:cs typeface="Times New Roman" panose="02020603050405020304" pitchFamily="18" charset="0"/>
            </a:endParaRPr>
          </a:p>
          <a:p>
            <a:pPr algn="just"/>
            <a:r>
              <a:rPr lang="en-US" altLang="zh-CN" sz="2800" dirty="0">
                <a:latin typeface="Times New Roman" panose="02020603050405020304" pitchFamily="18" charset="0"/>
                <a:cs typeface="Times New Roman" panose="02020603050405020304" pitchFamily="18" charset="0"/>
              </a:rPr>
              <a:t>It is necessary that ____________________________ (</a:t>
            </a:r>
            <a:r>
              <a:rPr lang="zh-CN" altLang="en-US" sz="2800" dirty="0">
                <a:latin typeface="Times New Roman" panose="02020603050405020304" pitchFamily="18" charset="0"/>
                <a:cs typeface="Times New Roman" panose="02020603050405020304" pitchFamily="18" charset="0"/>
              </a:rPr>
              <a:t>你向其他人询问建议</a:t>
            </a:r>
            <a:r>
              <a:rPr lang="en-US" altLang="zh-CN" sz="2800" dirty="0">
                <a:latin typeface="Times New Roman" panose="02020603050405020304" pitchFamily="18" charset="0"/>
                <a:cs typeface="Times New Roman" panose="02020603050405020304" pitchFamily="18" charset="0"/>
              </a:rPr>
              <a:t>).</a:t>
            </a:r>
            <a:endParaRPr lang="en-US" altLang="zh-CN" sz="2800" dirty="0">
              <a:latin typeface="Times New Roman" panose="02020603050405020304" pitchFamily="18" charset="0"/>
              <a:cs typeface="Times New Roman" panose="02020603050405020304" pitchFamily="18" charset="0"/>
            </a:endParaRPr>
          </a:p>
          <a:p>
            <a:pPr algn="just"/>
            <a:r>
              <a:rPr lang="en-US" altLang="zh-CN" sz="2800" dirty="0">
                <a:latin typeface="Times New Roman" panose="02020603050405020304" pitchFamily="18" charset="0"/>
                <a:cs typeface="Times New Roman" panose="02020603050405020304" pitchFamily="18" charset="0"/>
              </a:rPr>
              <a:t>It is time that _________________________________ (</a:t>
            </a:r>
            <a:r>
              <a:rPr lang="zh-CN" altLang="en-US" sz="2800" dirty="0">
                <a:latin typeface="Times New Roman" panose="02020603050405020304" pitchFamily="18" charset="0"/>
                <a:cs typeface="Times New Roman" panose="02020603050405020304" pitchFamily="18" charset="0"/>
              </a:rPr>
              <a:t>我们打扫教室了</a:t>
            </a:r>
            <a:r>
              <a:rPr lang="en-US" altLang="zh-CN" sz="2800" dirty="0">
                <a:latin typeface="Times New Roman" panose="02020603050405020304" pitchFamily="18" charset="0"/>
                <a:cs typeface="Times New Roman" panose="02020603050405020304" pitchFamily="18" charset="0"/>
              </a:rPr>
              <a:t>).</a:t>
            </a:r>
            <a:endParaRPr lang="en-US" altLang="zh-CN" sz="2800" dirty="0">
              <a:latin typeface="Times New Roman" panose="02020603050405020304" pitchFamily="18" charset="0"/>
              <a:cs typeface="Times New Roman" panose="02020603050405020304" pitchFamily="18" charset="0"/>
            </a:endParaRPr>
          </a:p>
        </p:txBody>
      </p:sp>
      <p:sp>
        <p:nvSpPr>
          <p:cNvPr id="14" name="文本框 13"/>
          <p:cNvSpPr txBox="1"/>
          <p:nvPr/>
        </p:nvSpPr>
        <p:spPr>
          <a:xfrm>
            <a:off x="534254" y="481354"/>
            <a:ext cx="11048145" cy="523220"/>
          </a:xfrm>
          <a:prstGeom prst="rect">
            <a:avLst/>
          </a:prstGeom>
          <a:noFill/>
        </p:spPr>
        <p:txBody>
          <a:bodyPr wrap="square" rtlCol="0">
            <a:spAutoFit/>
          </a:bodyPr>
          <a:lstStyle/>
          <a:p>
            <a:r>
              <a:rPr lang="zh-CN" altLang="en-US" sz="2800" dirty="0">
                <a:latin typeface="方正粗黑宋简体" panose="02000000000000000000" pitchFamily="2" charset="-122"/>
                <a:ea typeface="方正粗黑宋简体" panose="02000000000000000000" pitchFamily="2" charset="-122"/>
              </a:rPr>
              <a:t>三、虚拟语气</a:t>
            </a:r>
            <a:endParaRPr lang="zh-CN" altLang="en-US" sz="2800" dirty="0">
              <a:latin typeface="方正粗黑宋简体" panose="02000000000000000000" pitchFamily="2" charset="-122"/>
              <a:ea typeface="方正粗黑宋简体" panose="02000000000000000000" pitchFamily="2" charset="-122"/>
            </a:endParaRPr>
          </a:p>
        </p:txBody>
      </p:sp>
      <p:sp>
        <p:nvSpPr>
          <p:cNvPr id="9" name="文本框 8"/>
          <p:cNvSpPr txBox="1"/>
          <p:nvPr/>
        </p:nvSpPr>
        <p:spPr>
          <a:xfrm>
            <a:off x="533400" y="1596390"/>
            <a:ext cx="3376930" cy="52197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If there were no air</a:t>
            </a:r>
            <a:endParaRPr lang="en-US" altLang="zh-CN" sz="2800" dirty="0">
              <a:solidFill>
                <a:srgbClr val="C00000"/>
              </a:solidFill>
              <a:latin typeface="Times New Roman" panose="02020603050405020304" pitchFamily="18" charset="0"/>
              <a:cs typeface="Times New Roman" panose="02020603050405020304" pitchFamily="18" charset="0"/>
            </a:endParaRPr>
          </a:p>
        </p:txBody>
      </p:sp>
      <p:sp>
        <p:nvSpPr>
          <p:cNvPr id="10" name="文本框 9"/>
          <p:cNvSpPr txBox="1"/>
          <p:nvPr/>
        </p:nvSpPr>
        <p:spPr>
          <a:xfrm>
            <a:off x="362520" y="1984499"/>
            <a:ext cx="6747697" cy="52197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If you had got up earlier</a:t>
            </a:r>
            <a:endParaRPr lang="en-US" altLang="zh-CN" sz="2800" dirty="0">
              <a:solidFill>
                <a:srgbClr val="C00000"/>
              </a:solidFill>
              <a:latin typeface="Times New Roman" panose="02020603050405020304" pitchFamily="18" charset="0"/>
              <a:cs typeface="Times New Roman" panose="02020603050405020304" pitchFamily="18" charset="0"/>
            </a:endParaRPr>
          </a:p>
        </p:txBody>
      </p:sp>
      <p:sp>
        <p:nvSpPr>
          <p:cNvPr id="11" name="文本框 10"/>
          <p:cNvSpPr txBox="1"/>
          <p:nvPr/>
        </p:nvSpPr>
        <p:spPr>
          <a:xfrm>
            <a:off x="4086939" y="2438136"/>
            <a:ext cx="5122381" cy="52197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 the match would be canceled</a:t>
            </a:r>
            <a:endParaRPr lang="en-US" altLang="zh-CN" sz="2800" dirty="0">
              <a:solidFill>
                <a:srgbClr val="C00000"/>
              </a:solidFill>
              <a:latin typeface="Times New Roman" panose="02020603050405020304" pitchFamily="18" charset="0"/>
              <a:cs typeface="Times New Roman" panose="02020603050405020304" pitchFamily="18" charset="0"/>
            </a:endParaRPr>
          </a:p>
        </p:txBody>
      </p:sp>
      <p:sp>
        <p:nvSpPr>
          <p:cNvPr id="12" name="文本框 11"/>
          <p:cNvSpPr txBox="1"/>
          <p:nvPr/>
        </p:nvSpPr>
        <p:spPr>
          <a:xfrm>
            <a:off x="2090420" y="2811780"/>
            <a:ext cx="6426835" cy="52197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 as if he had lived here for many years</a:t>
            </a:r>
            <a:endParaRPr lang="en-US" altLang="zh-CN" sz="2800" dirty="0">
              <a:solidFill>
                <a:srgbClr val="C00000"/>
              </a:solidFill>
              <a:latin typeface="Times New Roman" panose="02020603050405020304" pitchFamily="18" charset="0"/>
              <a:cs typeface="Times New Roman" panose="02020603050405020304" pitchFamily="18" charset="0"/>
            </a:endParaRPr>
          </a:p>
        </p:txBody>
      </p:sp>
      <p:sp>
        <p:nvSpPr>
          <p:cNvPr id="13" name="文本框 12"/>
          <p:cNvSpPr txBox="1"/>
          <p:nvPr/>
        </p:nvSpPr>
        <p:spPr>
          <a:xfrm>
            <a:off x="1595145" y="3274053"/>
            <a:ext cx="6021370" cy="52197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 I could go to the moon in the future</a:t>
            </a:r>
            <a:endParaRPr lang="en-US" altLang="zh-CN" sz="2800" dirty="0">
              <a:solidFill>
                <a:srgbClr val="C00000"/>
              </a:solidFill>
              <a:latin typeface="Times New Roman" panose="02020603050405020304" pitchFamily="18" charset="0"/>
              <a:cs typeface="Times New Roman" panose="02020603050405020304" pitchFamily="18" charset="0"/>
            </a:endParaRPr>
          </a:p>
        </p:txBody>
      </p:sp>
      <p:sp>
        <p:nvSpPr>
          <p:cNvPr id="15" name="文本框 14"/>
          <p:cNvSpPr txBox="1"/>
          <p:nvPr/>
        </p:nvSpPr>
        <p:spPr>
          <a:xfrm>
            <a:off x="3086250" y="4027304"/>
            <a:ext cx="6316768" cy="52197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  (should) have a meeting next week</a:t>
            </a:r>
            <a:endParaRPr lang="en-US" altLang="zh-CN" sz="2800" dirty="0">
              <a:solidFill>
                <a:srgbClr val="C00000"/>
              </a:solidFill>
              <a:latin typeface="Times New Roman" panose="02020603050405020304" pitchFamily="18" charset="0"/>
              <a:cs typeface="Times New Roman" panose="02020603050405020304" pitchFamily="18" charset="0"/>
            </a:endParaRPr>
          </a:p>
        </p:txBody>
      </p:sp>
      <p:sp>
        <p:nvSpPr>
          <p:cNvPr id="16" name="文本框 15"/>
          <p:cNvSpPr txBox="1"/>
          <p:nvPr/>
        </p:nvSpPr>
        <p:spPr>
          <a:xfrm>
            <a:off x="2783834" y="4583552"/>
            <a:ext cx="7048169" cy="52197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  you (should) ask others for advice</a:t>
            </a:r>
            <a:endParaRPr lang="en-US" altLang="zh-CN" sz="2800" dirty="0">
              <a:solidFill>
                <a:srgbClr val="C00000"/>
              </a:solidFill>
              <a:latin typeface="Times New Roman" panose="02020603050405020304" pitchFamily="18" charset="0"/>
              <a:cs typeface="Times New Roman" panose="02020603050405020304" pitchFamily="18" charset="0"/>
            </a:endParaRPr>
          </a:p>
        </p:txBody>
      </p:sp>
      <p:sp>
        <p:nvSpPr>
          <p:cNvPr id="17" name="文本框 16"/>
          <p:cNvSpPr txBox="1"/>
          <p:nvPr/>
        </p:nvSpPr>
        <p:spPr>
          <a:xfrm>
            <a:off x="2878619" y="4980107"/>
            <a:ext cx="5122381" cy="953135"/>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we should clean the classroom/</a:t>
            </a:r>
            <a:endParaRPr lang="en-US" altLang="zh-CN" sz="2800" dirty="0">
              <a:solidFill>
                <a:srgbClr val="C00000"/>
              </a:solidFill>
              <a:latin typeface="Times New Roman" panose="02020603050405020304" pitchFamily="18" charset="0"/>
              <a:cs typeface="Times New Roman" panose="02020603050405020304" pitchFamily="18" charset="0"/>
            </a:endParaRPr>
          </a:p>
          <a:p>
            <a:r>
              <a:rPr lang="en-US" altLang="zh-CN" sz="2800" dirty="0">
                <a:solidFill>
                  <a:srgbClr val="C00000"/>
                </a:solidFill>
                <a:latin typeface="Times New Roman" panose="02020603050405020304" pitchFamily="18" charset="0"/>
                <a:cs typeface="Times New Roman" panose="02020603050405020304" pitchFamily="18" charset="0"/>
              </a:rPr>
              <a:t>we cleaned the classroom</a:t>
            </a:r>
            <a:endParaRPr lang="en-US" altLang="zh-CN" sz="2800" dirty="0">
              <a:solidFill>
                <a:srgbClr val="C00000"/>
              </a:solidFill>
              <a:latin typeface="Times New Roman" panose="02020603050405020304" pitchFamily="18" charset="0"/>
              <a:cs typeface="Times New Roman" panose="02020603050405020304" pitchFamily="18" charset="0"/>
            </a:endParaRPr>
          </a:p>
        </p:txBody>
      </p:sp>
      <p:sp>
        <p:nvSpPr>
          <p:cNvPr id="6" name="左箭头 5">
            <a:hlinkClick r:id="rId1" action="ppaction://hlinksldjump"/>
          </p:cNvPr>
          <p:cNvSpPr/>
          <p:nvPr>
            <p:custDataLst>
              <p:tags r:id="rId2"/>
            </p:custDataLst>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25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3"/>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5"/>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6"/>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P spid="12" grpId="0"/>
      <p:bldP spid="13" grpId="0"/>
      <p:bldP spid="15" grpId="0"/>
      <p:bldP spid="16" grpId="0"/>
      <p:bldP spid="17" grpId="0"/>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8" name="文本框 7"/>
          <p:cNvSpPr txBox="1"/>
          <p:nvPr/>
        </p:nvSpPr>
        <p:spPr>
          <a:xfrm>
            <a:off x="330872" y="697356"/>
            <a:ext cx="11735739" cy="5692775"/>
          </a:xfrm>
          <a:prstGeom prst="rect">
            <a:avLst/>
          </a:prstGeom>
          <a:noFill/>
        </p:spPr>
        <p:txBody>
          <a:bodyPr wrap="square" rtlCol="0">
            <a:spAutoFit/>
          </a:bodyPr>
          <a:lstStyle/>
          <a:p>
            <a:pPr algn="just"/>
            <a:r>
              <a:rPr lang="zh-CN" altLang="en-US" sz="2800" dirty="0">
                <a:latin typeface="Times New Roman" panose="02020603050405020304" pitchFamily="18" charset="0"/>
                <a:cs typeface="Times New Roman" panose="02020603050405020304" pitchFamily="18" charset="0"/>
              </a:rPr>
              <a:t>全部倒装：</a:t>
            </a:r>
            <a:r>
              <a:rPr lang="en-US" altLang="zh-CN" sz="2800" dirty="0">
                <a:latin typeface="Times New Roman" panose="02020603050405020304" pitchFamily="18" charset="0"/>
                <a:cs typeface="Times New Roman" panose="02020603050405020304" pitchFamily="18" charset="0"/>
              </a:rPr>
              <a:t>In front of the house __________________ (</a:t>
            </a:r>
            <a:r>
              <a:rPr lang="zh-CN" altLang="en-US" sz="2800" dirty="0">
                <a:latin typeface="Times New Roman" panose="02020603050405020304" pitchFamily="18" charset="0"/>
                <a:cs typeface="Times New Roman" panose="02020603050405020304" pitchFamily="18" charset="0"/>
              </a:rPr>
              <a:t>坐着一个女孩</a:t>
            </a:r>
            <a:r>
              <a:rPr lang="en-US" altLang="zh-CN" sz="2800" dirty="0">
                <a:latin typeface="Times New Roman" panose="02020603050405020304" pitchFamily="18" charset="0"/>
                <a:cs typeface="Times New Roman" panose="02020603050405020304" pitchFamily="18" charset="0"/>
              </a:rPr>
              <a:t>).</a:t>
            </a:r>
            <a:endParaRPr lang="en-US" altLang="zh-CN" sz="2800" dirty="0">
              <a:latin typeface="Times New Roman" panose="02020603050405020304" pitchFamily="18" charset="0"/>
              <a:cs typeface="Times New Roman" panose="02020603050405020304" pitchFamily="18" charset="0"/>
            </a:endParaRPr>
          </a:p>
          <a:p>
            <a:pPr algn="just"/>
            <a:r>
              <a:rPr lang="en-US" altLang="zh-CN" sz="2800" dirty="0">
                <a:latin typeface="Times New Roman" panose="02020603050405020304" pitchFamily="18" charset="0"/>
                <a:cs typeface="Times New Roman" panose="02020603050405020304" pitchFamily="18" charset="0"/>
              </a:rPr>
              <a:t> 		Now __________________ (</a:t>
            </a:r>
            <a:r>
              <a:rPr lang="zh-CN" altLang="en-US" sz="2800" dirty="0">
                <a:latin typeface="Times New Roman" panose="02020603050405020304" pitchFamily="18" charset="0"/>
                <a:cs typeface="Times New Roman" panose="02020603050405020304" pitchFamily="18" charset="0"/>
              </a:rPr>
              <a:t>轮到你了</a:t>
            </a:r>
            <a:r>
              <a:rPr lang="en-US" altLang="zh-CN" sz="2800" dirty="0">
                <a:latin typeface="Times New Roman" panose="02020603050405020304" pitchFamily="18" charset="0"/>
                <a:cs typeface="Times New Roman" panose="02020603050405020304" pitchFamily="18" charset="0"/>
              </a:rPr>
              <a:t>).</a:t>
            </a:r>
            <a:endParaRPr lang="en-US" altLang="zh-CN" sz="2800" dirty="0">
              <a:latin typeface="Times New Roman" panose="02020603050405020304" pitchFamily="18" charset="0"/>
              <a:cs typeface="Times New Roman" panose="02020603050405020304" pitchFamily="18" charset="0"/>
            </a:endParaRPr>
          </a:p>
          <a:p>
            <a:pPr algn="just"/>
            <a:r>
              <a:rPr lang="en-US" altLang="zh-CN" sz="2800" dirty="0">
                <a:latin typeface="Times New Roman" panose="02020603050405020304" pitchFamily="18" charset="0"/>
                <a:cs typeface="Times New Roman" panose="02020603050405020304" pitchFamily="18" charset="0"/>
              </a:rPr>
              <a:t> 		__________________ (</a:t>
            </a:r>
            <a:r>
              <a:rPr lang="zh-CN" altLang="en-US" sz="2800" dirty="0">
                <a:latin typeface="Times New Roman" panose="02020603050405020304" pitchFamily="18" charset="0"/>
                <a:cs typeface="Times New Roman" panose="02020603050405020304" pitchFamily="18" charset="0"/>
              </a:rPr>
              <a:t>他来了</a:t>
            </a:r>
            <a:r>
              <a:rPr lang="en-US" altLang="zh-CN" sz="2800" dirty="0">
                <a:latin typeface="Times New Roman" panose="02020603050405020304" pitchFamily="18" charset="0"/>
                <a:cs typeface="Times New Roman" panose="02020603050405020304" pitchFamily="18" charset="0"/>
              </a:rPr>
              <a:t>). (</a:t>
            </a:r>
            <a:r>
              <a:rPr lang="zh-CN" altLang="en-US" sz="2800" dirty="0">
                <a:latin typeface="Times New Roman" panose="02020603050405020304" pitchFamily="18" charset="0"/>
                <a:cs typeface="Times New Roman" panose="02020603050405020304" pitchFamily="18" charset="0"/>
              </a:rPr>
              <a:t>注意：主语是代词时不倒装</a:t>
            </a:r>
            <a:r>
              <a:rPr lang="en-US" altLang="zh-CN" sz="2800" dirty="0">
                <a:latin typeface="Times New Roman" panose="02020603050405020304" pitchFamily="18" charset="0"/>
                <a:cs typeface="Times New Roman" panose="02020603050405020304" pitchFamily="18" charset="0"/>
              </a:rPr>
              <a:t>)</a:t>
            </a:r>
            <a:endParaRPr lang="en-US" altLang="zh-CN" sz="2800" dirty="0">
              <a:latin typeface="Times New Roman" panose="02020603050405020304" pitchFamily="18" charset="0"/>
              <a:cs typeface="Times New Roman" panose="02020603050405020304" pitchFamily="18" charset="0"/>
            </a:endParaRPr>
          </a:p>
          <a:p>
            <a:pPr algn="just"/>
            <a:r>
              <a:rPr lang="zh-CN" altLang="en-US" sz="2800" dirty="0">
                <a:latin typeface="Times New Roman" panose="02020603050405020304" pitchFamily="18" charset="0"/>
                <a:cs typeface="Times New Roman" panose="02020603050405020304" pitchFamily="18" charset="0"/>
              </a:rPr>
              <a:t>部分倒装：</a:t>
            </a:r>
            <a:r>
              <a:rPr lang="en-US" altLang="zh-CN" sz="2800" dirty="0">
                <a:latin typeface="Times New Roman" panose="02020603050405020304" pitchFamily="18" charset="0"/>
                <a:cs typeface="Times New Roman" panose="02020603050405020304" pitchFamily="18" charset="0"/>
              </a:rPr>
              <a:t>Only in this way _______________________ (</a:t>
            </a:r>
            <a:r>
              <a:rPr lang="zh-CN" altLang="en-US" sz="2800" dirty="0">
                <a:latin typeface="Times New Roman" panose="02020603050405020304" pitchFamily="18" charset="0"/>
                <a:cs typeface="Times New Roman" panose="02020603050405020304" pitchFamily="18" charset="0"/>
              </a:rPr>
              <a:t>你才能把英语学好</a:t>
            </a:r>
            <a:r>
              <a:rPr lang="en-US" altLang="zh-CN" sz="2800" dirty="0">
                <a:latin typeface="Times New Roman" panose="02020603050405020304" pitchFamily="18" charset="0"/>
                <a:cs typeface="Times New Roman" panose="02020603050405020304" pitchFamily="18" charset="0"/>
              </a:rPr>
              <a:t>).</a:t>
            </a:r>
            <a:endParaRPr lang="en-US" altLang="zh-CN" sz="2800" dirty="0">
              <a:latin typeface="Times New Roman" panose="02020603050405020304" pitchFamily="18" charset="0"/>
              <a:cs typeface="Times New Roman" panose="02020603050405020304" pitchFamily="18" charset="0"/>
            </a:endParaRPr>
          </a:p>
          <a:p>
            <a:pPr algn="just"/>
            <a:r>
              <a:rPr lang="en-US" altLang="zh-CN" sz="2800" dirty="0">
                <a:latin typeface="Times New Roman" panose="02020603050405020304" pitchFamily="18" charset="0"/>
                <a:cs typeface="Times New Roman" panose="02020603050405020304" pitchFamily="18" charset="0"/>
              </a:rPr>
              <a:t>		Hardly __________________ (</a:t>
            </a:r>
            <a:r>
              <a:rPr lang="zh-CN" altLang="en-US" sz="2800" dirty="0">
                <a:latin typeface="Times New Roman" panose="02020603050405020304" pitchFamily="18" charset="0"/>
                <a:cs typeface="Times New Roman" panose="02020603050405020304" pitchFamily="18" charset="0"/>
              </a:rPr>
              <a:t>我一回到家</a:t>
            </a:r>
            <a:r>
              <a:rPr lang="en-US" altLang="zh-CN" sz="2800" dirty="0">
                <a:latin typeface="Times New Roman" panose="02020603050405020304" pitchFamily="18" charset="0"/>
                <a:cs typeface="Times New Roman" panose="02020603050405020304" pitchFamily="18" charset="0"/>
              </a:rPr>
              <a:t>) when it began to rain.</a:t>
            </a:r>
            <a:endParaRPr lang="en-US" altLang="zh-CN" sz="2800" dirty="0">
              <a:latin typeface="Times New Roman" panose="02020603050405020304" pitchFamily="18" charset="0"/>
              <a:cs typeface="Times New Roman" panose="02020603050405020304" pitchFamily="18" charset="0"/>
            </a:endParaRPr>
          </a:p>
          <a:p>
            <a:pPr algn="just"/>
            <a:r>
              <a:rPr lang="zh-CN" altLang="en-US" sz="2800" dirty="0">
                <a:latin typeface="Times New Roman" panose="02020603050405020304" pitchFamily="18" charset="0"/>
                <a:cs typeface="Times New Roman" panose="02020603050405020304" pitchFamily="18" charset="0"/>
              </a:rPr>
              <a:t>省略</a:t>
            </a:r>
            <a:r>
              <a:rPr lang="en-US" altLang="zh-CN" sz="2800" dirty="0">
                <a:latin typeface="Times New Roman" panose="02020603050405020304" pitchFamily="18" charset="0"/>
                <a:cs typeface="Times New Roman" panose="02020603050405020304" pitchFamily="18" charset="0"/>
              </a:rPr>
              <a:t>if</a:t>
            </a:r>
            <a:r>
              <a:rPr lang="zh-CN" altLang="en-US" sz="2800" dirty="0">
                <a:latin typeface="Times New Roman" panose="02020603050405020304" pitchFamily="18" charset="0"/>
                <a:cs typeface="Times New Roman" panose="02020603050405020304" pitchFamily="18" charset="0"/>
              </a:rPr>
              <a:t>的倒装句：</a:t>
            </a:r>
            <a:endParaRPr lang="zh-CN" altLang="en-US" sz="2800" dirty="0">
              <a:latin typeface="Times New Roman" panose="02020603050405020304" pitchFamily="18" charset="0"/>
              <a:cs typeface="Times New Roman" panose="02020603050405020304" pitchFamily="18" charset="0"/>
            </a:endParaRPr>
          </a:p>
          <a:p>
            <a:pPr algn="just"/>
            <a:r>
              <a:rPr lang="en-US" altLang="zh-CN" sz="2800" dirty="0">
                <a:latin typeface="Times New Roman" panose="02020603050405020304" pitchFamily="18" charset="0"/>
                <a:cs typeface="Times New Roman" panose="02020603050405020304" pitchFamily="18" charset="0"/>
              </a:rPr>
              <a:t>__________, I would have got drowned.</a:t>
            </a:r>
            <a:endParaRPr lang="en-US" altLang="zh-CN" sz="2800" dirty="0">
              <a:latin typeface="Times New Roman" panose="02020603050405020304" pitchFamily="18" charset="0"/>
              <a:cs typeface="Times New Roman" panose="02020603050405020304" pitchFamily="18" charset="0"/>
            </a:endParaRPr>
          </a:p>
          <a:p>
            <a:pPr algn="just"/>
            <a:r>
              <a:rPr lang="en-US" altLang="zh-CN" sz="2800" dirty="0">
                <a:latin typeface="Times New Roman" panose="02020603050405020304" pitchFamily="18" charset="0"/>
                <a:cs typeface="Times New Roman" panose="02020603050405020304" pitchFamily="18" charset="0"/>
              </a:rPr>
              <a:t>A. Had he not been here </a:t>
            </a:r>
            <a:endParaRPr lang="en-US" altLang="zh-CN" sz="2800" dirty="0">
              <a:latin typeface="Times New Roman" panose="02020603050405020304" pitchFamily="18" charset="0"/>
              <a:cs typeface="Times New Roman" panose="02020603050405020304" pitchFamily="18" charset="0"/>
            </a:endParaRPr>
          </a:p>
          <a:p>
            <a:pPr algn="just"/>
            <a:r>
              <a:rPr lang="en-US" altLang="zh-CN" sz="2800" dirty="0">
                <a:latin typeface="Times New Roman" panose="02020603050405020304" pitchFamily="18" charset="0"/>
                <a:cs typeface="Times New Roman" panose="02020603050405020304" pitchFamily="18" charset="0"/>
              </a:rPr>
              <a:t>B. If he was not here</a:t>
            </a:r>
            <a:endParaRPr lang="en-US" altLang="zh-CN" sz="2800" dirty="0">
              <a:latin typeface="Times New Roman" panose="02020603050405020304" pitchFamily="18" charset="0"/>
              <a:cs typeface="Times New Roman" panose="02020603050405020304" pitchFamily="18" charset="0"/>
            </a:endParaRPr>
          </a:p>
          <a:p>
            <a:pPr algn="just"/>
            <a:r>
              <a:rPr lang="en-US" altLang="zh-CN" sz="2800" dirty="0">
                <a:latin typeface="Times New Roman" panose="02020603050405020304" pitchFamily="18" charset="0"/>
                <a:cs typeface="Times New Roman" panose="02020603050405020304" pitchFamily="18" charset="0"/>
              </a:rPr>
              <a:t>C. Were he not here </a:t>
            </a:r>
            <a:endParaRPr lang="en-US" altLang="zh-CN" sz="2800" dirty="0">
              <a:latin typeface="Times New Roman" panose="02020603050405020304" pitchFamily="18" charset="0"/>
              <a:cs typeface="Times New Roman" panose="02020603050405020304" pitchFamily="18" charset="0"/>
            </a:endParaRPr>
          </a:p>
          <a:p>
            <a:pPr algn="just"/>
            <a:r>
              <a:rPr lang="en-US" altLang="zh-CN" sz="2800" dirty="0">
                <a:latin typeface="Times New Roman" panose="02020603050405020304" pitchFamily="18" charset="0"/>
                <a:cs typeface="Times New Roman" panose="02020603050405020304" pitchFamily="18" charset="0"/>
              </a:rPr>
              <a:t>D. If he has not been here</a:t>
            </a:r>
            <a:endParaRPr lang="en-US" altLang="zh-CN" sz="2800" dirty="0">
              <a:latin typeface="Times New Roman" panose="02020603050405020304" pitchFamily="18" charset="0"/>
              <a:cs typeface="Times New Roman" panose="02020603050405020304" pitchFamily="18" charset="0"/>
            </a:endParaRPr>
          </a:p>
          <a:p>
            <a:pPr algn="just"/>
            <a:r>
              <a:rPr lang="en-US" altLang="zh-CN" sz="2800" dirty="0">
                <a:latin typeface="Times New Roman" panose="02020603050405020304" pitchFamily="18" charset="0"/>
                <a:cs typeface="Times New Roman" panose="02020603050405020304" pitchFamily="18" charset="0"/>
              </a:rPr>
              <a:t>as/though </a:t>
            </a:r>
            <a:r>
              <a:rPr lang="zh-CN" altLang="en-US" sz="2800" dirty="0">
                <a:latin typeface="Times New Roman" panose="02020603050405020304" pitchFamily="18" charset="0"/>
                <a:cs typeface="Times New Roman" panose="02020603050405020304" pitchFamily="18" charset="0"/>
              </a:rPr>
              <a:t>引导的让步从句：</a:t>
            </a:r>
            <a:r>
              <a:rPr lang="en-US" altLang="zh-CN" sz="2800" i="1" dirty="0">
                <a:latin typeface="Times New Roman" panose="02020603050405020304" pitchFamily="18" charset="0"/>
                <a:cs typeface="Times New Roman" panose="02020603050405020304" pitchFamily="18" charset="0"/>
              </a:rPr>
              <a:t>adj</a:t>
            </a:r>
            <a:r>
              <a:rPr lang="en-US" altLang="zh-CN" sz="2800" dirty="0">
                <a:latin typeface="Times New Roman" panose="02020603050405020304" pitchFamily="18" charset="0"/>
                <a:cs typeface="Times New Roman" panose="02020603050405020304" pitchFamily="18" charset="0"/>
              </a:rPr>
              <a:t>./</a:t>
            </a:r>
            <a:r>
              <a:rPr lang="en-US" altLang="zh-CN" sz="2800" i="1" dirty="0" err="1">
                <a:latin typeface="Times New Roman" panose="02020603050405020304" pitchFamily="18" charset="0"/>
                <a:cs typeface="Times New Roman" panose="02020603050405020304" pitchFamily="18" charset="0"/>
              </a:rPr>
              <a:t>n</a:t>
            </a:r>
            <a:r>
              <a:rPr lang="en-US" altLang="zh-CN" sz="2800" dirty="0" err="1">
                <a:latin typeface="Times New Roman" panose="02020603050405020304" pitchFamily="18" charset="0"/>
                <a:cs typeface="Times New Roman" panose="02020603050405020304" pitchFamily="18" charset="0"/>
              </a:rPr>
              <a:t>.+as</a:t>
            </a:r>
            <a:r>
              <a:rPr lang="en-US" altLang="zh-CN" sz="2800" dirty="0">
                <a:latin typeface="Times New Roman" panose="02020603050405020304" pitchFamily="18" charset="0"/>
                <a:cs typeface="Times New Roman" panose="02020603050405020304" pitchFamily="18" charset="0"/>
              </a:rPr>
              <a:t>/though+</a:t>
            </a:r>
            <a:r>
              <a:rPr lang="zh-CN" altLang="en-US" sz="2800" dirty="0">
                <a:latin typeface="Times New Roman" panose="02020603050405020304" pitchFamily="18" charset="0"/>
                <a:cs typeface="Times New Roman" panose="02020603050405020304" pitchFamily="18" charset="0"/>
              </a:rPr>
              <a:t>主</a:t>
            </a:r>
            <a:r>
              <a:rPr lang="en-US" altLang="zh-CN" sz="2800" dirty="0">
                <a:latin typeface="Times New Roman" panose="02020603050405020304" pitchFamily="18" charset="0"/>
                <a:cs typeface="Times New Roman" panose="02020603050405020304" pitchFamily="18" charset="0"/>
              </a:rPr>
              <a:t>+</a:t>
            </a:r>
            <a:r>
              <a:rPr lang="zh-CN" altLang="en-US" sz="2800" dirty="0">
                <a:latin typeface="Times New Roman" panose="02020603050405020304" pitchFamily="18" charset="0"/>
                <a:cs typeface="Times New Roman" panose="02020603050405020304" pitchFamily="18" charset="0"/>
              </a:rPr>
              <a:t>谓</a:t>
            </a:r>
            <a:endParaRPr lang="en-US" altLang="zh-CN" sz="2800" dirty="0">
              <a:latin typeface="Times New Roman" panose="02020603050405020304" pitchFamily="18" charset="0"/>
              <a:cs typeface="Times New Roman" panose="02020603050405020304" pitchFamily="18" charset="0"/>
            </a:endParaRPr>
          </a:p>
          <a:p>
            <a:pPr algn="just"/>
            <a:r>
              <a:rPr lang="en-US" altLang="zh-CN" sz="2800" dirty="0">
                <a:latin typeface="Times New Roman" panose="02020603050405020304" pitchFamily="18" charset="0"/>
                <a:cs typeface="Times New Roman" panose="02020603050405020304" pitchFamily="18" charset="0"/>
              </a:rPr>
              <a:t>__________________ (</a:t>
            </a:r>
            <a:r>
              <a:rPr lang="zh-CN" altLang="en-US" sz="2800" dirty="0">
                <a:latin typeface="Times New Roman" panose="02020603050405020304" pitchFamily="18" charset="0"/>
                <a:cs typeface="Times New Roman" panose="02020603050405020304" pitchFamily="18" charset="0"/>
              </a:rPr>
              <a:t>尽管他是小孩</a:t>
            </a:r>
            <a:r>
              <a:rPr lang="en-US" altLang="zh-CN" sz="2800" dirty="0">
                <a:latin typeface="Times New Roman" panose="02020603050405020304" pitchFamily="18" charset="0"/>
                <a:cs typeface="Times New Roman" panose="02020603050405020304" pitchFamily="18" charset="0"/>
              </a:rPr>
              <a:t>), he knows a lot.</a:t>
            </a:r>
            <a:endParaRPr lang="en-US" altLang="zh-CN" sz="2800" dirty="0">
              <a:latin typeface="Times New Roman" panose="02020603050405020304" pitchFamily="18" charset="0"/>
              <a:cs typeface="Times New Roman" panose="02020603050405020304" pitchFamily="18" charset="0"/>
            </a:endParaRPr>
          </a:p>
        </p:txBody>
      </p:sp>
      <p:sp>
        <p:nvSpPr>
          <p:cNvPr id="2" name="文本框 1"/>
          <p:cNvSpPr txBox="1"/>
          <p:nvPr/>
        </p:nvSpPr>
        <p:spPr>
          <a:xfrm>
            <a:off x="5705860" y="659742"/>
            <a:ext cx="2379902"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sat a girl</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
        <p:nvSpPr>
          <p:cNvPr id="11" name="文本框 10"/>
          <p:cNvSpPr txBox="1"/>
          <p:nvPr/>
        </p:nvSpPr>
        <p:spPr>
          <a:xfrm>
            <a:off x="3505165" y="1086480"/>
            <a:ext cx="4961059"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comes your turn</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
        <p:nvSpPr>
          <p:cNvPr id="12" name="文本框 11"/>
          <p:cNvSpPr txBox="1"/>
          <p:nvPr/>
        </p:nvSpPr>
        <p:spPr>
          <a:xfrm>
            <a:off x="2885885" y="1572086"/>
            <a:ext cx="3586834"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 Here he comes</a:t>
            </a:r>
            <a:endParaRPr lang="en-US" altLang="zh-CN" sz="2800" dirty="0">
              <a:solidFill>
                <a:srgbClr val="C00000"/>
              </a:solidFill>
              <a:latin typeface="Times New Roman" panose="02020603050405020304" pitchFamily="18" charset="0"/>
              <a:cs typeface="Times New Roman" panose="02020603050405020304" pitchFamily="18" charset="0"/>
            </a:endParaRPr>
          </a:p>
        </p:txBody>
      </p:sp>
      <p:sp>
        <p:nvSpPr>
          <p:cNvPr id="9" name="文本框 8"/>
          <p:cNvSpPr txBox="1"/>
          <p:nvPr/>
        </p:nvSpPr>
        <p:spPr>
          <a:xfrm>
            <a:off x="330872" y="136522"/>
            <a:ext cx="11048145" cy="523220"/>
          </a:xfrm>
          <a:prstGeom prst="rect">
            <a:avLst/>
          </a:prstGeom>
          <a:noFill/>
        </p:spPr>
        <p:txBody>
          <a:bodyPr wrap="square" rtlCol="0">
            <a:spAutoFit/>
          </a:bodyPr>
          <a:lstStyle/>
          <a:p>
            <a:r>
              <a:rPr lang="zh-CN" altLang="en-US" sz="2800" dirty="0">
                <a:latin typeface="方正粗黑宋简体" panose="02000000000000000000" pitchFamily="2" charset="-122"/>
                <a:ea typeface="方正粗黑宋简体" panose="02000000000000000000" pitchFamily="2" charset="-122"/>
              </a:rPr>
              <a:t>四、倒装句</a:t>
            </a:r>
            <a:endParaRPr lang="zh-CN" altLang="en-US" sz="2800" dirty="0">
              <a:latin typeface="方正粗黑宋简体" panose="02000000000000000000" pitchFamily="2" charset="-122"/>
              <a:ea typeface="方正粗黑宋简体" panose="02000000000000000000" pitchFamily="2" charset="-122"/>
            </a:endParaRPr>
          </a:p>
        </p:txBody>
      </p:sp>
      <p:sp>
        <p:nvSpPr>
          <p:cNvPr id="10" name="文本框 9"/>
          <p:cNvSpPr txBox="1"/>
          <p:nvPr/>
        </p:nvSpPr>
        <p:spPr>
          <a:xfrm>
            <a:off x="4727813" y="2012507"/>
            <a:ext cx="4009787"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can you learn English well</a:t>
            </a:r>
            <a:endParaRPr lang="en-US" altLang="zh-CN" sz="2800" dirty="0">
              <a:solidFill>
                <a:srgbClr val="C00000"/>
              </a:solidFill>
              <a:latin typeface="Times New Roman" panose="02020603050405020304" pitchFamily="18" charset="0"/>
              <a:cs typeface="Times New Roman" panose="02020603050405020304" pitchFamily="18" charset="0"/>
            </a:endParaRPr>
          </a:p>
        </p:txBody>
      </p:sp>
      <p:sp>
        <p:nvSpPr>
          <p:cNvPr id="13" name="文本框 12"/>
          <p:cNvSpPr txBox="1"/>
          <p:nvPr/>
        </p:nvSpPr>
        <p:spPr>
          <a:xfrm>
            <a:off x="3505165" y="2421586"/>
            <a:ext cx="3586834"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 had I got home</a:t>
            </a:r>
            <a:endParaRPr lang="en-US" altLang="zh-CN" sz="2800" dirty="0">
              <a:solidFill>
                <a:srgbClr val="C00000"/>
              </a:solidFill>
              <a:latin typeface="Times New Roman" panose="02020603050405020304" pitchFamily="18" charset="0"/>
              <a:cs typeface="Times New Roman" panose="02020603050405020304" pitchFamily="18" charset="0"/>
            </a:endParaRPr>
          </a:p>
        </p:txBody>
      </p:sp>
      <p:sp>
        <p:nvSpPr>
          <p:cNvPr id="14" name="文本框 13"/>
          <p:cNvSpPr txBox="1"/>
          <p:nvPr/>
        </p:nvSpPr>
        <p:spPr>
          <a:xfrm>
            <a:off x="825917" y="3167390"/>
            <a:ext cx="3586834"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 A</a:t>
            </a:r>
            <a:endParaRPr lang="en-US" altLang="zh-CN" sz="2800" dirty="0">
              <a:solidFill>
                <a:srgbClr val="C00000"/>
              </a:solidFill>
              <a:latin typeface="Times New Roman" panose="02020603050405020304" pitchFamily="18" charset="0"/>
              <a:cs typeface="Times New Roman" panose="02020603050405020304" pitchFamily="18" charset="0"/>
            </a:endParaRPr>
          </a:p>
        </p:txBody>
      </p:sp>
      <p:sp>
        <p:nvSpPr>
          <p:cNvPr id="15" name="文本框 14"/>
          <p:cNvSpPr txBox="1"/>
          <p:nvPr/>
        </p:nvSpPr>
        <p:spPr>
          <a:xfrm>
            <a:off x="394952" y="5807796"/>
            <a:ext cx="3586834" cy="52197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 Child as/though he is</a:t>
            </a:r>
            <a:endParaRPr lang="en-US" altLang="zh-CN" sz="2800" dirty="0">
              <a:solidFill>
                <a:srgbClr val="C00000"/>
              </a:solidFill>
              <a:latin typeface="Times New Roman" panose="02020603050405020304" pitchFamily="18" charset="0"/>
              <a:cs typeface="Times New Roman" panose="02020603050405020304" pitchFamily="18" charset="0"/>
            </a:endParaRPr>
          </a:p>
        </p:txBody>
      </p:sp>
      <p:sp>
        <p:nvSpPr>
          <p:cNvPr id="6" name="左箭头 5">
            <a:hlinkClick r:id="rId1" action="ppaction://hlinksldjump"/>
          </p:cNvPr>
          <p:cNvSpPr/>
          <p:nvPr>
            <p:custDataLst>
              <p:tags r:id="rId2"/>
            </p:custDataLst>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25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3"/>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4"/>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1" grpId="0"/>
      <p:bldP spid="12" grpId="0"/>
      <p:bldP spid="10" grpId="0"/>
      <p:bldP spid="13" grpId="0"/>
      <p:bldP spid="14" grpId="0"/>
      <p:bldP spid="15" grpId="0"/>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8" name="文本框 7"/>
          <p:cNvSpPr txBox="1"/>
          <p:nvPr/>
        </p:nvSpPr>
        <p:spPr>
          <a:xfrm>
            <a:off x="826135" y="1555115"/>
            <a:ext cx="10120630" cy="2676525"/>
          </a:xfrm>
          <a:prstGeom prst="rect">
            <a:avLst/>
          </a:prstGeom>
          <a:noFill/>
        </p:spPr>
        <p:txBody>
          <a:bodyPr wrap="square" rtlCol="0">
            <a:spAutoFit/>
          </a:bodyPr>
          <a:lstStyle/>
          <a:p>
            <a:pPr algn="just"/>
            <a:r>
              <a:rPr lang="en-US" altLang="zh-CN" sz="2800" dirty="0">
                <a:latin typeface="Times New Roman" panose="02020603050405020304" pitchFamily="18" charset="0"/>
                <a:cs typeface="Times New Roman" panose="02020603050405020304" pitchFamily="18" charset="0"/>
              </a:rPr>
              <a:t>__________ was very __________ that little Jim wrote the letter.</a:t>
            </a:r>
            <a:endParaRPr lang="en-US" altLang="zh-CN" sz="2800" dirty="0">
              <a:latin typeface="Times New Roman" panose="02020603050405020304" pitchFamily="18" charset="0"/>
              <a:cs typeface="Times New Roman" panose="02020603050405020304" pitchFamily="18" charset="0"/>
            </a:endParaRPr>
          </a:p>
          <a:p>
            <a:pPr algn="just"/>
            <a:r>
              <a:rPr lang="en-US" altLang="zh-CN" sz="2800" dirty="0">
                <a:latin typeface="Times New Roman" panose="02020603050405020304" pitchFamily="18" charset="0"/>
                <a:cs typeface="Times New Roman" panose="02020603050405020304" pitchFamily="18" charset="0"/>
              </a:rPr>
              <a:t>A. It; careful </a:t>
            </a:r>
            <a:endParaRPr lang="en-US" altLang="zh-CN" sz="2800" dirty="0">
              <a:latin typeface="Times New Roman" panose="02020603050405020304" pitchFamily="18" charset="0"/>
              <a:cs typeface="Times New Roman" panose="02020603050405020304" pitchFamily="18" charset="0"/>
            </a:endParaRPr>
          </a:p>
          <a:p>
            <a:pPr algn="just"/>
            <a:r>
              <a:rPr lang="en-US" altLang="zh-CN" sz="2800" dirty="0">
                <a:latin typeface="Times New Roman" panose="02020603050405020304" pitchFamily="18" charset="0"/>
                <a:cs typeface="Times New Roman" panose="02020603050405020304" pitchFamily="18" charset="0"/>
              </a:rPr>
              <a:t>B. It; carefully </a:t>
            </a:r>
            <a:endParaRPr lang="en-US" altLang="zh-CN" sz="2800" dirty="0">
              <a:latin typeface="Times New Roman" panose="02020603050405020304" pitchFamily="18" charset="0"/>
              <a:cs typeface="Times New Roman" panose="02020603050405020304" pitchFamily="18" charset="0"/>
            </a:endParaRPr>
          </a:p>
          <a:p>
            <a:pPr algn="just"/>
            <a:r>
              <a:rPr lang="en-US" altLang="zh-CN" sz="2800" dirty="0">
                <a:latin typeface="Times New Roman" panose="02020603050405020304" pitchFamily="18" charset="0"/>
                <a:cs typeface="Times New Roman" panose="02020603050405020304" pitchFamily="18" charset="0"/>
              </a:rPr>
              <a:t>C. He; careful </a:t>
            </a:r>
            <a:endParaRPr lang="en-US" altLang="zh-CN" sz="2800" dirty="0">
              <a:latin typeface="Times New Roman" panose="02020603050405020304" pitchFamily="18" charset="0"/>
              <a:cs typeface="Times New Roman" panose="02020603050405020304" pitchFamily="18" charset="0"/>
            </a:endParaRPr>
          </a:p>
          <a:p>
            <a:pPr algn="just"/>
            <a:r>
              <a:rPr lang="en-US" altLang="zh-CN" sz="2800" dirty="0">
                <a:latin typeface="Times New Roman" panose="02020603050405020304" pitchFamily="18" charset="0"/>
                <a:cs typeface="Times New Roman" panose="02020603050405020304" pitchFamily="18" charset="0"/>
              </a:rPr>
              <a:t>D. He; carefully</a:t>
            </a:r>
            <a:endParaRPr lang="en-US" altLang="zh-CN" sz="2800" dirty="0">
              <a:latin typeface="Times New Roman" panose="02020603050405020304" pitchFamily="18" charset="0"/>
              <a:cs typeface="Times New Roman" panose="02020603050405020304" pitchFamily="18" charset="0"/>
            </a:endParaRPr>
          </a:p>
          <a:p>
            <a:pPr algn="just"/>
            <a:endParaRPr lang="en-US" altLang="zh-CN" sz="2800" dirty="0">
              <a:latin typeface="Times New Roman" panose="02020603050405020304" pitchFamily="18" charset="0"/>
              <a:cs typeface="Times New Roman" panose="02020603050405020304" pitchFamily="18" charset="0"/>
            </a:endParaRPr>
          </a:p>
        </p:txBody>
      </p:sp>
      <p:sp>
        <p:nvSpPr>
          <p:cNvPr id="2" name="文本框 1"/>
          <p:cNvSpPr txBox="1"/>
          <p:nvPr/>
        </p:nvSpPr>
        <p:spPr>
          <a:xfrm>
            <a:off x="1133860" y="1555073"/>
            <a:ext cx="2379902"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B</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
        <p:nvSpPr>
          <p:cNvPr id="9" name="文本框 8"/>
          <p:cNvSpPr txBox="1"/>
          <p:nvPr/>
        </p:nvSpPr>
        <p:spPr>
          <a:xfrm>
            <a:off x="258953" y="300909"/>
            <a:ext cx="11861128" cy="523220"/>
          </a:xfrm>
          <a:prstGeom prst="rect">
            <a:avLst/>
          </a:prstGeom>
          <a:noFill/>
        </p:spPr>
        <p:txBody>
          <a:bodyPr wrap="square" rtlCol="0">
            <a:spAutoFit/>
          </a:bodyPr>
          <a:lstStyle/>
          <a:p>
            <a:r>
              <a:rPr lang="zh-CN" altLang="en-US" sz="2800" dirty="0">
                <a:latin typeface="方正粗黑宋简体" panose="02000000000000000000" pitchFamily="2" charset="-122"/>
                <a:ea typeface="方正粗黑宋简体" panose="02000000000000000000" pitchFamily="2" charset="-122"/>
              </a:rPr>
              <a:t>五、强调句：</a:t>
            </a:r>
            <a:r>
              <a:rPr lang="en-US" altLang="zh-CN" sz="2800" dirty="0">
                <a:latin typeface="方正粗黑宋简体" panose="02000000000000000000" pitchFamily="2" charset="-122"/>
                <a:ea typeface="方正粗黑宋简体" panose="02000000000000000000" pitchFamily="2" charset="-122"/>
              </a:rPr>
              <a:t>It is/was+</a:t>
            </a:r>
            <a:r>
              <a:rPr lang="zh-CN" altLang="en-US" sz="2800" dirty="0">
                <a:latin typeface="方正粗黑宋简体" panose="02000000000000000000" pitchFamily="2" charset="-122"/>
                <a:ea typeface="方正粗黑宋简体" panose="02000000000000000000" pitchFamily="2" charset="-122"/>
              </a:rPr>
              <a:t>被强调部分</a:t>
            </a:r>
            <a:r>
              <a:rPr lang="en-US" altLang="zh-CN" sz="2800" dirty="0">
                <a:latin typeface="方正粗黑宋简体" panose="02000000000000000000" pitchFamily="2" charset="-122"/>
                <a:ea typeface="方正粗黑宋简体" panose="02000000000000000000" pitchFamily="2" charset="-122"/>
              </a:rPr>
              <a:t>+that/who (</a:t>
            </a:r>
            <a:r>
              <a:rPr lang="zh-CN" altLang="en-US" sz="2800" dirty="0">
                <a:latin typeface="方正粗黑宋简体" panose="02000000000000000000" pitchFamily="2" charset="-122"/>
                <a:ea typeface="方正粗黑宋简体" panose="02000000000000000000" pitchFamily="2" charset="-122"/>
              </a:rPr>
              <a:t>被强调的是人</a:t>
            </a:r>
            <a:r>
              <a:rPr lang="en-US" altLang="zh-CN" sz="2800" dirty="0">
                <a:latin typeface="方正粗黑宋简体" panose="02000000000000000000" pitchFamily="2" charset="-122"/>
                <a:ea typeface="方正粗黑宋简体" panose="02000000000000000000" pitchFamily="2" charset="-122"/>
              </a:rPr>
              <a:t>)+</a:t>
            </a:r>
            <a:r>
              <a:rPr lang="zh-CN" altLang="en-US" sz="2800" dirty="0">
                <a:latin typeface="方正粗黑宋简体" panose="02000000000000000000" pitchFamily="2" charset="-122"/>
                <a:ea typeface="方正粗黑宋简体" panose="02000000000000000000" pitchFamily="2" charset="-122"/>
              </a:rPr>
              <a:t>其他成分</a:t>
            </a:r>
            <a:endParaRPr lang="zh-CN" altLang="en-US" sz="2800" dirty="0">
              <a:latin typeface="方正粗黑宋简体" panose="02000000000000000000" pitchFamily="2" charset="-122"/>
              <a:ea typeface="方正粗黑宋简体" panose="02000000000000000000" pitchFamily="2" charset="-122"/>
            </a:endParaRPr>
          </a:p>
        </p:txBody>
      </p:sp>
      <p:sp>
        <p:nvSpPr>
          <p:cNvPr id="6" name="左箭头 5">
            <a:hlinkClick r:id="rId1" action="ppaction://hlinksldjump"/>
          </p:cNvPr>
          <p:cNvSpPr/>
          <p:nvPr>
            <p:custDataLst>
              <p:tags r:id="rId2"/>
            </p:custDataLst>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25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8722" name="图片 9"/>
          <p:cNvPicPr>
            <a:picLocks noChangeAspect="1"/>
          </p:cNvPicPr>
          <p:nvPr/>
        </p:nvPicPr>
        <p:blipFill>
          <a:blip r:embed="rId1"/>
          <a:stretch>
            <a:fillRect/>
          </a:stretch>
        </p:blipFill>
        <p:spPr>
          <a:xfrm>
            <a:off x="407988" y="2708275"/>
            <a:ext cx="11360150" cy="6411913"/>
          </a:xfrm>
          <a:prstGeom prst="rect">
            <a:avLst/>
          </a:prstGeom>
          <a:noFill/>
          <a:ln w="9525">
            <a:noFill/>
          </a:ln>
        </p:spPr>
      </p:pic>
      <p:sp>
        <p:nvSpPr>
          <p:cNvPr id="11" name="Title 3"/>
          <p:cNvSpPr txBox="1"/>
          <p:nvPr/>
        </p:nvSpPr>
        <p:spPr>
          <a:xfrm>
            <a:off x="2669540" y="1898650"/>
            <a:ext cx="6696075" cy="1247775"/>
          </a:xfrm>
          <a:prstGeom prst="rect">
            <a:avLst/>
          </a:prstGeom>
        </p:spPr>
        <p:txBody>
          <a:bodyPr lIns="45720" tIns="22860" rIns="45720" bIns="22860" anchor="ctr"/>
          <a:lstStyle/>
          <a:p>
            <a:pPr algn="ctr" defTabSz="1827530">
              <a:lnSpc>
                <a:spcPct val="90000"/>
              </a:lnSpc>
            </a:pPr>
            <a:r>
              <a:rPr lang="zh-CN" altLang="en-US" sz="6000" b="1" dirty="0">
                <a:solidFill>
                  <a:srgbClr val="0099FF"/>
                </a:solidFill>
                <a:latin typeface="微软雅黑" panose="020B0503020204020204" pitchFamily="34" charset="-122"/>
                <a:ea typeface="微软雅黑" panose="020B0503020204020204" pitchFamily="34" charset="-122"/>
              </a:rPr>
              <a:t>谢谢观看！</a:t>
            </a:r>
            <a:endParaRPr lang="zh-CN" altLang="en-US" sz="6000" b="1" dirty="0">
              <a:solidFill>
                <a:srgbClr val="0099FF"/>
              </a:solidFill>
              <a:latin typeface="微软雅黑" panose="020B0503020204020204" pitchFamily="34" charset="-122"/>
              <a:ea typeface="微软雅黑" panose="020B0503020204020204" pitchFamily="34" charset="-122"/>
            </a:endParaRPr>
          </a:p>
        </p:txBody>
      </p:sp>
      <p:pic>
        <p:nvPicPr>
          <p:cNvPr id="158724" name="图片 16"/>
          <p:cNvPicPr>
            <a:picLocks noChangeAspect="1"/>
          </p:cNvPicPr>
          <p:nvPr/>
        </p:nvPicPr>
        <p:blipFill>
          <a:blip r:embed="rId2"/>
          <a:stretch>
            <a:fillRect/>
          </a:stretch>
        </p:blipFill>
        <p:spPr>
          <a:xfrm rot="1503710">
            <a:off x="9744075" y="-609600"/>
            <a:ext cx="1328738" cy="2081213"/>
          </a:xfrm>
          <a:prstGeom prst="rect">
            <a:avLst/>
          </a:prstGeom>
          <a:noFill/>
          <a:ln w="9525">
            <a:noFill/>
          </a:ln>
        </p:spPr>
      </p:pic>
      <p:sp>
        <p:nvSpPr>
          <p:cNvPr id="158725" name="左箭头 158724">
            <a:hlinkClick r:id="rId3" action="ppaction://hlinksldjump"/>
          </p:cNvPr>
          <p:cNvSpPr/>
          <p:nvPr/>
        </p:nvSpPr>
        <p:spPr>
          <a:xfrm>
            <a:off x="9696450" y="6310313"/>
            <a:ext cx="936625" cy="547687"/>
          </a:xfrm>
          <a:prstGeom prst="leftArrow">
            <a:avLst>
              <a:gd name="adj1" fmla="val 50000"/>
              <a:gd name="adj2" fmla="val 42753"/>
            </a:avLst>
          </a:prstGeom>
          <a:solidFill>
            <a:schemeClr val="accent1"/>
          </a:solidFill>
          <a:ln w="9525" cap="flat" cmpd="sng">
            <a:solidFill>
              <a:schemeClr val="tx1"/>
            </a:solidFill>
            <a:prstDash val="solid"/>
            <a:miter/>
            <a:headEnd type="none" w="med" len="med"/>
            <a:tailEnd type="none" w="med" len="med"/>
          </a:ln>
        </p:spPr>
        <p:txBody>
          <a:bodyPr wrap="none" anchor="ctr"/>
          <a:lstStyle/>
          <a:p>
            <a:pPr algn="ctr"/>
            <a:r>
              <a:rPr lang="zh-CN" altLang="en-US" dirty="0">
                <a:latin typeface="Arial" panose="020B0604020202020204" pitchFamily="34" charset="0"/>
              </a:rPr>
              <a:t>目录</a:t>
            </a:r>
            <a:endParaRPr lang="zh-CN" altLang="en-US" dirty="0">
              <a:latin typeface="Arial" panose="020B0604020202020204" pitchFamily="34" charset="0"/>
            </a:endParaRPr>
          </a:p>
        </p:txBody>
      </p:sp>
    </p:spTree>
  </p:cSld>
  <p:clrMapOvr>
    <a:masterClrMapping/>
  </p:clrMapOvr>
  <p:transition spd="slow" advTm="3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762000" y="4373597"/>
            <a:ext cx="10668000" cy="2484403"/>
          </a:xfrm>
          <a:prstGeom prst="rect">
            <a:avLst/>
          </a:prstGeom>
          <a:solidFill>
            <a:srgbClr val="E3FD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内容占位符 7"/>
          <p:cNvSpPr>
            <a:spLocks noGrp="1"/>
          </p:cNvSpPr>
          <p:nvPr>
            <p:ph sz="quarter" idx="4294967295"/>
          </p:nvPr>
        </p:nvSpPr>
        <p:spPr>
          <a:xfrm>
            <a:off x="6802438" y="2174875"/>
            <a:ext cx="5389562" cy="3951288"/>
          </a:xfrm>
        </p:spPr>
        <p:txBody>
          <a:bodyPr/>
          <a:lstStyle/>
          <a:p>
            <a:endParaRPr lang="zh-CN" altLang="en-US" dirty="0"/>
          </a:p>
          <a:p>
            <a:endParaRPr lang="zh-CN" altLang="en-US" dirty="0"/>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7" name="文本框 6"/>
          <p:cNvSpPr txBox="1"/>
          <p:nvPr/>
        </p:nvSpPr>
        <p:spPr>
          <a:xfrm>
            <a:off x="1102291" y="922605"/>
            <a:ext cx="10667999" cy="1815882"/>
          </a:xfrm>
          <a:prstGeom prst="rect">
            <a:avLst/>
          </a:prstGeom>
          <a:noFill/>
        </p:spPr>
        <p:txBody>
          <a:bodyPr wrap="square" rtlCol="0">
            <a:spAutoFit/>
          </a:bodyPr>
          <a:lstStyle/>
          <a:p>
            <a:r>
              <a:rPr lang="en-US" altLang="zh-CN" sz="2800" b="1" dirty="0">
                <a:latin typeface="微软雅黑" panose="020B0503020204020204" pitchFamily="34" charset="-122"/>
                <a:ea typeface="微软雅黑" panose="020B0503020204020204" pitchFamily="34" charset="-122"/>
              </a:rPr>
              <a:t>4. M: Many thanks for your coming here.</a:t>
            </a:r>
            <a:endParaRPr lang="en-US" altLang="zh-CN" sz="2800" b="1" dirty="0">
              <a:latin typeface="微软雅黑" panose="020B0503020204020204" pitchFamily="34" charset="-122"/>
              <a:ea typeface="微软雅黑" panose="020B0503020204020204" pitchFamily="34" charset="-122"/>
            </a:endParaRPr>
          </a:p>
          <a:p>
            <a:r>
              <a:rPr lang="en-US" altLang="zh-CN" sz="2800" b="1" dirty="0">
                <a:latin typeface="微软雅黑" panose="020B0503020204020204" pitchFamily="34" charset="-122"/>
                <a:ea typeface="微软雅黑" panose="020B0503020204020204" pitchFamily="34" charset="-122"/>
              </a:rPr>
              <a:t>    W: __________</a:t>
            </a:r>
            <a:endParaRPr lang="en-US" altLang="zh-CN" sz="2800" b="1" dirty="0">
              <a:latin typeface="微软雅黑" panose="020B0503020204020204" pitchFamily="34" charset="-122"/>
              <a:ea typeface="微软雅黑" panose="020B0503020204020204" pitchFamily="34" charset="-122"/>
            </a:endParaRPr>
          </a:p>
          <a:p>
            <a:r>
              <a:rPr lang="en-US" altLang="zh-CN" sz="2800" b="1" dirty="0">
                <a:latin typeface="微软雅黑" panose="020B0503020204020204" pitchFamily="34" charset="-122"/>
                <a:ea typeface="微软雅黑" panose="020B0503020204020204" pitchFamily="34" charset="-122"/>
              </a:rPr>
              <a:t>A. Are you all right? 		B. My pleasure.</a:t>
            </a:r>
            <a:endParaRPr lang="en-US" altLang="zh-CN" sz="2800" b="1" dirty="0">
              <a:latin typeface="微软雅黑" panose="020B0503020204020204" pitchFamily="34" charset="-122"/>
              <a:ea typeface="微软雅黑" panose="020B0503020204020204" pitchFamily="34" charset="-122"/>
            </a:endParaRPr>
          </a:p>
          <a:p>
            <a:r>
              <a:rPr lang="en-US" altLang="zh-CN" sz="2800" b="1" dirty="0">
                <a:latin typeface="微软雅黑" panose="020B0503020204020204" pitchFamily="34" charset="-122"/>
                <a:ea typeface="微软雅黑" panose="020B0503020204020204" pitchFamily="34" charset="-122"/>
              </a:rPr>
              <a:t>C. Very well. 			D. No problem.</a:t>
            </a:r>
            <a:endParaRPr lang="en-US" altLang="zh-CN" sz="2800" b="1" dirty="0">
              <a:latin typeface="微软雅黑" panose="020B0503020204020204" pitchFamily="34" charset="-122"/>
              <a:ea typeface="微软雅黑" panose="020B0503020204020204" pitchFamily="34" charset="-122"/>
            </a:endParaRPr>
          </a:p>
        </p:txBody>
      </p:sp>
      <p:sp>
        <p:nvSpPr>
          <p:cNvPr id="11" name="文本框 10"/>
          <p:cNvSpPr txBox="1"/>
          <p:nvPr/>
        </p:nvSpPr>
        <p:spPr>
          <a:xfrm>
            <a:off x="2769885" y="1383687"/>
            <a:ext cx="630862"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B</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13" name="文本框 12"/>
          <p:cNvSpPr txBox="1"/>
          <p:nvPr/>
        </p:nvSpPr>
        <p:spPr>
          <a:xfrm>
            <a:off x="762000" y="4729019"/>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解析：前前面的句子说“很感谢你来这里”，说话人应该用“不客气，我很荣</a:t>
            </a:r>
            <a:endParaRPr lang="zh-CN" altLang="en-US" sz="2400" dirty="0">
              <a:latin typeface="微软雅黑" panose="020B0503020204020204" pitchFamily="34" charset="-122"/>
              <a:ea typeface="微软雅黑" panose="020B0503020204020204" pitchFamily="34" charset="-122"/>
            </a:endParaRPr>
          </a:p>
          <a:p>
            <a:r>
              <a:rPr lang="zh-CN" altLang="en-US" sz="2400" dirty="0">
                <a:latin typeface="微软雅黑" panose="020B0503020204020204" pitchFamily="34" charset="-122"/>
                <a:ea typeface="微软雅黑" panose="020B0503020204020204" pitchFamily="34" charset="-122"/>
              </a:rPr>
              <a:t>幸”来回应他的感谢。故选B。</a:t>
            </a:r>
            <a:endParaRPr lang="zh-CN" altLang="en-US" sz="2400" dirty="0">
              <a:latin typeface="微软雅黑" panose="020B0503020204020204" pitchFamily="34" charset="-122"/>
              <a:ea typeface="微软雅黑" panose="020B0503020204020204" pitchFamily="34" charset="-122"/>
            </a:endParaRPr>
          </a:p>
        </p:txBody>
      </p:sp>
      <p:sp>
        <p:nvSpPr>
          <p:cNvPr id="6" name="左箭头 5">
            <a:hlinkClick r:id="rId1" action="ppaction://hlinksldjump"/>
          </p:cNvPr>
          <p:cNvSpPr/>
          <p:nvPr>
            <p:custDataLst>
              <p:tags r:id="rId2"/>
            </p:custDataLst>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25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ipe(left)">
                                      <p:cBhvr>
                                        <p:cTn id="12" dur="500"/>
                                        <p:tgtEl>
                                          <p:spTgt spid="11"/>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1000"/>
                                        <p:tgtEl>
                                          <p:spTgt spid="13"/>
                                        </p:tgtEl>
                                      </p:cBhvr>
                                    </p:animEffect>
                                    <p:anim calcmode="lin" valueType="num">
                                      <p:cBhvr>
                                        <p:cTn id="16" dur="1000" fill="hold"/>
                                        <p:tgtEl>
                                          <p:spTgt spid="13"/>
                                        </p:tgtEl>
                                        <p:attrNameLst>
                                          <p:attrName>ppt_x</p:attrName>
                                        </p:attrNameLst>
                                      </p:cBhvr>
                                      <p:tavLst>
                                        <p:tav tm="0">
                                          <p:val>
                                            <p:strVal val="#ppt_x"/>
                                          </p:val>
                                        </p:tav>
                                        <p:tav tm="100000">
                                          <p:val>
                                            <p:strVal val="#ppt_x"/>
                                          </p:val>
                                        </p:tav>
                                      </p:tavLst>
                                    </p:anim>
                                    <p:anim calcmode="lin" valueType="num">
                                      <p:cBhvr>
                                        <p:cTn id="17" dur="1000" fill="hold"/>
                                        <p:tgtEl>
                                          <p:spTgt spid="13"/>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additive="base">
                                        <p:cTn id="20" dur="500" fill="hold"/>
                                        <p:tgtEl>
                                          <p:spTgt spid="4"/>
                                        </p:tgtEl>
                                        <p:attrNameLst>
                                          <p:attrName>ppt_x</p:attrName>
                                        </p:attrNameLst>
                                      </p:cBhvr>
                                      <p:tavLst>
                                        <p:tav tm="0">
                                          <p:val>
                                            <p:strVal val="#ppt_x"/>
                                          </p:val>
                                        </p:tav>
                                        <p:tav tm="100000">
                                          <p:val>
                                            <p:strVal val="#ppt_x"/>
                                          </p:val>
                                        </p:tav>
                                      </p:tavLst>
                                    </p:anim>
                                    <p:anim calcmode="lin" valueType="num">
                                      <p:cBhvr additive="base">
                                        <p:cTn id="21"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p:bldP spid="11" grpId="0"/>
      <p:bldP spid="1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762000" y="4421644"/>
            <a:ext cx="10668000" cy="2484403"/>
          </a:xfrm>
          <a:prstGeom prst="rect">
            <a:avLst/>
          </a:prstGeom>
          <a:solidFill>
            <a:srgbClr val="E3FD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内容占位符 7"/>
          <p:cNvSpPr>
            <a:spLocks noGrp="1"/>
          </p:cNvSpPr>
          <p:nvPr>
            <p:ph sz="quarter" idx="4294967295"/>
          </p:nvPr>
        </p:nvSpPr>
        <p:spPr>
          <a:xfrm>
            <a:off x="6802438" y="2174875"/>
            <a:ext cx="5389562" cy="3951288"/>
          </a:xfrm>
        </p:spPr>
        <p:txBody>
          <a:bodyPr/>
          <a:lstStyle/>
          <a:p>
            <a:endParaRPr lang="zh-CN" altLang="en-US" dirty="0"/>
          </a:p>
          <a:p>
            <a:endParaRPr lang="zh-CN" altLang="en-US" dirty="0"/>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7" name="文本框 6"/>
          <p:cNvSpPr txBox="1"/>
          <p:nvPr/>
        </p:nvSpPr>
        <p:spPr>
          <a:xfrm>
            <a:off x="1102291" y="922605"/>
            <a:ext cx="10667999" cy="1815882"/>
          </a:xfrm>
          <a:prstGeom prst="rect">
            <a:avLst/>
          </a:prstGeom>
          <a:noFill/>
        </p:spPr>
        <p:txBody>
          <a:bodyPr wrap="square" rtlCol="0">
            <a:spAutoFit/>
          </a:bodyPr>
          <a:lstStyle/>
          <a:p>
            <a:r>
              <a:rPr lang="en-US" altLang="zh-CN" sz="2800" b="1" dirty="0">
                <a:latin typeface="微软雅黑" panose="020B0503020204020204" pitchFamily="34" charset="-122"/>
                <a:ea typeface="微软雅黑" panose="020B0503020204020204" pitchFamily="34" charset="-122"/>
              </a:rPr>
              <a:t>5. M: Mary, would you like to go to the cinema with us?</a:t>
            </a:r>
            <a:endParaRPr lang="en-US" altLang="zh-CN" sz="2800" b="1" dirty="0">
              <a:latin typeface="微软雅黑" panose="020B0503020204020204" pitchFamily="34" charset="-122"/>
              <a:ea typeface="微软雅黑" panose="020B0503020204020204" pitchFamily="34" charset="-122"/>
            </a:endParaRPr>
          </a:p>
          <a:p>
            <a:r>
              <a:rPr lang="en-US" altLang="zh-CN" sz="2800" b="1" dirty="0">
                <a:latin typeface="微软雅黑" panose="020B0503020204020204" pitchFamily="34" charset="-122"/>
                <a:ea typeface="微软雅黑" panose="020B0503020204020204" pitchFamily="34" charset="-122"/>
              </a:rPr>
              <a:t>    W: __________, but I have to go shopping with Kate today.</a:t>
            </a:r>
            <a:endParaRPr lang="en-US" altLang="zh-CN" sz="2800" b="1" dirty="0">
              <a:latin typeface="微软雅黑" panose="020B0503020204020204" pitchFamily="34" charset="-122"/>
              <a:ea typeface="微软雅黑" panose="020B0503020204020204" pitchFamily="34" charset="-122"/>
            </a:endParaRPr>
          </a:p>
          <a:p>
            <a:r>
              <a:rPr lang="en-US" altLang="zh-CN" sz="2800" b="1" dirty="0">
                <a:latin typeface="微软雅黑" panose="020B0503020204020204" pitchFamily="34" charset="-122"/>
                <a:ea typeface="微软雅黑" panose="020B0503020204020204" pitchFamily="34" charset="-122"/>
              </a:rPr>
              <a:t>A. Sorry, I can’t go 		B. You are right</a:t>
            </a:r>
            <a:endParaRPr lang="en-US" altLang="zh-CN" sz="2800" b="1" dirty="0">
              <a:latin typeface="微软雅黑" panose="020B0503020204020204" pitchFamily="34" charset="-122"/>
              <a:ea typeface="微软雅黑" panose="020B0503020204020204" pitchFamily="34" charset="-122"/>
            </a:endParaRPr>
          </a:p>
          <a:p>
            <a:r>
              <a:rPr lang="en-US" altLang="zh-CN" sz="2800" b="1" dirty="0">
                <a:latin typeface="微软雅黑" panose="020B0503020204020204" pitchFamily="34" charset="-122"/>
                <a:ea typeface="微软雅黑" panose="020B0503020204020204" pitchFamily="34" charset="-122"/>
              </a:rPr>
              <a:t>C. I’d love to 				D. Yes, I do</a:t>
            </a:r>
            <a:endParaRPr lang="en-US" altLang="zh-CN" sz="2800" b="1" dirty="0">
              <a:latin typeface="微软雅黑" panose="020B0503020204020204" pitchFamily="34" charset="-122"/>
              <a:ea typeface="微软雅黑" panose="020B0503020204020204" pitchFamily="34" charset="-122"/>
            </a:endParaRPr>
          </a:p>
        </p:txBody>
      </p:sp>
      <p:sp>
        <p:nvSpPr>
          <p:cNvPr id="11" name="文本框 10"/>
          <p:cNvSpPr txBox="1"/>
          <p:nvPr/>
        </p:nvSpPr>
        <p:spPr>
          <a:xfrm>
            <a:off x="2400013" y="1426039"/>
            <a:ext cx="429926"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C</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13" name="文本框 12"/>
          <p:cNvSpPr txBox="1"/>
          <p:nvPr/>
        </p:nvSpPr>
        <p:spPr>
          <a:xfrm>
            <a:off x="762000" y="4729019"/>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解析：前面的句子说“玛丽，你想和我们一起去看电影吗”，而答语是“但是</a:t>
            </a:r>
            <a:endParaRPr lang="zh-CN" altLang="en-US" sz="2400" dirty="0">
              <a:latin typeface="微软雅黑" panose="020B0503020204020204" pitchFamily="34" charset="-122"/>
              <a:ea typeface="微软雅黑" panose="020B0503020204020204" pitchFamily="34" charset="-122"/>
            </a:endParaRPr>
          </a:p>
          <a:p>
            <a:r>
              <a:rPr lang="zh-CN" altLang="en-US" sz="2400" dirty="0">
                <a:latin typeface="微软雅黑" panose="020B0503020204020204" pitchFamily="34" charset="-122"/>
                <a:ea typeface="微软雅黑" panose="020B0503020204020204" pitchFamily="34" charset="-122"/>
              </a:rPr>
              <a:t>我今天要和凯特去逛街”，所以可知说话人不能答应邀请。故选C。</a:t>
            </a:r>
            <a:endParaRPr lang="zh-CN" altLang="en-US" sz="2400" dirty="0">
              <a:latin typeface="微软雅黑" panose="020B0503020204020204" pitchFamily="34" charset="-122"/>
              <a:ea typeface="微软雅黑" panose="020B0503020204020204" pitchFamily="34" charset="-122"/>
            </a:endParaRPr>
          </a:p>
        </p:txBody>
      </p:sp>
      <p:sp>
        <p:nvSpPr>
          <p:cNvPr id="2" name="左箭头 1">
            <a:hlinkClick r:id="rId1" action="ppaction://hlinksldjump"/>
          </p:cNvPr>
          <p:cNvSpPr/>
          <p:nvPr>
            <p:custDataLst>
              <p:tags r:id="rId2"/>
            </p:custDataLst>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25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ipe(left)">
                                      <p:cBhvr>
                                        <p:cTn id="12" dur="500"/>
                                        <p:tgtEl>
                                          <p:spTgt spid="11"/>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1000"/>
                                        <p:tgtEl>
                                          <p:spTgt spid="13"/>
                                        </p:tgtEl>
                                      </p:cBhvr>
                                    </p:animEffect>
                                    <p:anim calcmode="lin" valueType="num">
                                      <p:cBhvr>
                                        <p:cTn id="16" dur="1000" fill="hold"/>
                                        <p:tgtEl>
                                          <p:spTgt spid="13"/>
                                        </p:tgtEl>
                                        <p:attrNameLst>
                                          <p:attrName>ppt_x</p:attrName>
                                        </p:attrNameLst>
                                      </p:cBhvr>
                                      <p:tavLst>
                                        <p:tav tm="0">
                                          <p:val>
                                            <p:strVal val="#ppt_x"/>
                                          </p:val>
                                        </p:tav>
                                        <p:tav tm="100000">
                                          <p:val>
                                            <p:strVal val="#ppt_x"/>
                                          </p:val>
                                        </p:tav>
                                      </p:tavLst>
                                    </p:anim>
                                    <p:anim calcmode="lin" valueType="num">
                                      <p:cBhvr>
                                        <p:cTn id="17" dur="1000" fill="hold"/>
                                        <p:tgtEl>
                                          <p:spTgt spid="13"/>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additive="base">
                                        <p:cTn id="20" dur="500" fill="hold"/>
                                        <p:tgtEl>
                                          <p:spTgt spid="4"/>
                                        </p:tgtEl>
                                        <p:attrNameLst>
                                          <p:attrName>ppt_x</p:attrName>
                                        </p:attrNameLst>
                                      </p:cBhvr>
                                      <p:tavLst>
                                        <p:tav tm="0">
                                          <p:val>
                                            <p:strVal val="#ppt_x"/>
                                          </p:val>
                                        </p:tav>
                                        <p:tav tm="100000">
                                          <p:val>
                                            <p:strVal val="#ppt_x"/>
                                          </p:val>
                                        </p:tav>
                                      </p:tavLst>
                                    </p:anim>
                                    <p:anim calcmode="lin" valueType="num">
                                      <p:cBhvr additive="base">
                                        <p:cTn id="21"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p:bldP spid="11" grpId="0"/>
      <p:bldP spid="13" grpId="0"/>
    </p:bldLst>
  </p:timing>
</p:sld>
</file>

<file path=ppt/tags/tag1.xml><?xml version="1.0" encoding="utf-8"?>
<p:tagLst xmlns:p="http://schemas.openxmlformats.org/presentationml/2006/main">
  <p:tag name="KSO_WM_BEAUTIFY_FLAG" val=""/>
</p:tagLst>
</file>

<file path=ppt/tags/tag10.xml><?xml version="1.0" encoding="utf-8"?>
<p:tagLst xmlns:p="http://schemas.openxmlformats.org/presentationml/2006/main">
  <p:tag name="KSO_WM_BEAUTIFY_FLAG" val=""/>
</p:tagLst>
</file>

<file path=ppt/tags/tag11.xml><?xml version="1.0" encoding="utf-8"?>
<p:tagLst xmlns:p="http://schemas.openxmlformats.org/presentationml/2006/main">
  <p:tag name="KSO_WM_BEAUTIFY_FLAG" val=""/>
</p:tagLst>
</file>

<file path=ppt/tags/tag12.xml><?xml version="1.0" encoding="utf-8"?>
<p:tagLst xmlns:p="http://schemas.openxmlformats.org/presentationml/2006/main">
  <p:tag name="KSO_WM_BEAUTIFY_FLAG" val=""/>
</p:tagLst>
</file>

<file path=ppt/tags/tag13.xml><?xml version="1.0" encoding="utf-8"?>
<p:tagLst xmlns:p="http://schemas.openxmlformats.org/presentationml/2006/main">
  <p:tag name="KSO_WM_BEAUTIFY_FLAG" val=""/>
</p:tagLst>
</file>

<file path=ppt/tags/tag14.xml><?xml version="1.0" encoding="utf-8"?>
<p:tagLst xmlns:p="http://schemas.openxmlformats.org/presentationml/2006/main">
  <p:tag name="KSO_WM_BEAUTIFY_FLAG" val=""/>
</p:tagLst>
</file>

<file path=ppt/tags/tag15.xml><?xml version="1.0" encoding="utf-8"?>
<p:tagLst xmlns:p="http://schemas.openxmlformats.org/presentationml/2006/main">
  <p:tag name="KSO_WM_BEAUTIFY_FLAG" val=""/>
</p:tagLst>
</file>

<file path=ppt/tags/tag16.xml><?xml version="1.0" encoding="utf-8"?>
<p:tagLst xmlns:p="http://schemas.openxmlformats.org/presentationml/2006/main">
  <p:tag name="KSO_WM_BEAUTIFY_FLAG" val=""/>
</p:tagLst>
</file>

<file path=ppt/tags/tag17.xml><?xml version="1.0" encoding="utf-8"?>
<p:tagLst xmlns:p="http://schemas.openxmlformats.org/presentationml/2006/main">
  <p:tag name="KSO_WM_BEAUTIFY_FLAG" val=""/>
</p:tagLst>
</file>

<file path=ppt/tags/tag18.xml><?xml version="1.0" encoding="utf-8"?>
<p:tagLst xmlns:p="http://schemas.openxmlformats.org/presentationml/2006/main">
  <p:tag name="KSO_WM_BEAUTIFY_FLAG" val=""/>
</p:tagLst>
</file>

<file path=ppt/tags/tag19.xml><?xml version="1.0" encoding="utf-8"?>
<p:tagLst xmlns:p="http://schemas.openxmlformats.org/presentationml/2006/main">
  <p:tag name="KSO_WM_BEAUTIFY_FLAG" val=""/>
</p:tagLst>
</file>

<file path=ppt/tags/tag2.xml><?xml version="1.0" encoding="utf-8"?>
<p:tagLst xmlns:p="http://schemas.openxmlformats.org/presentationml/2006/main">
  <p:tag name="KSO_WM_BEAUTIFY_FLAG" val=""/>
</p:tagLst>
</file>

<file path=ppt/tags/tag20.xml><?xml version="1.0" encoding="utf-8"?>
<p:tagLst xmlns:p="http://schemas.openxmlformats.org/presentationml/2006/main">
  <p:tag name="KSO_WM_BEAUTIFY_FLAG" val=""/>
</p:tagLst>
</file>

<file path=ppt/tags/tag21.xml><?xml version="1.0" encoding="utf-8"?>
<p:tagLst xmlns:p="http://schemas.openxmlformats.org/presentationml/2006/main">
  <p:tag name="KSO_WM_BEAUTIFY_FLAG" val=""/>
</p:tagLst>
</file>

<file path=ppt/tags/tag22.xml><?xml version="1.0" encoding="utf-8"?>
<p:tagLst xmlns:p="http://schemas.openxmlformats.org/presentationml/2006/main">
  <p:tag name="KSO_WM_BEAUTIFY_FLAG" val=""/>
</p:tagLst>
</file>

<file path=ppt/tags/tag23.xml><?xml version="1.0" encoding="utf-8"?>
<p:tagLst xmlns:p="http://schemas.openxmlformats.org/presentationml/2006/main">
  <p:tag name="KSO_WM_BEAUTIFY_FLAG" val=""/>
</p:tagLst>
</file>

<file path=ppt/tags/tag24.xml><?xml version="1.0" encoding="utf-8"?>
<p:tagLst xmlns:p="http://schemas.openxmlformats.org/presentationml/2006/main">
  <p:tag name="KSO_WM_BEAUTIFY_FLAG" val=""/>
</p:tagLst>
</file>

<file path=ppt/tags/tag25.xml><?xml version="1.0" encoding="utf-8"?>
<p:tagLst xmlns:p="http://schemas.openxmlformats.org/presentationml/2006/main">
  <p:tag name="KSO_WM_BEAUTIFY_FLAG" val=""/>
</p:tagLst>
</file>

<file path=ppt/tags/tag26.xml><?xml version="1.0" encoding="utf-8"?>
<p:tagLst xmlns:p="http://schemas.openxmlformats.org/presentationml/2006/main">
  <p:tag name="KSO_WM_BEAUTIFY_FLAG" val=""/>
</p:tagLst>
</file>

<file path=ppt/tags/tag27.xml><?xml version="1.0" encoding="utf-8"?>
<p:tagLst xmlns:p="http://schemas.openxmlformats.org/presentationml/2006/main">
  <p:tag name="KSO_WM_BEAUTIFY_FLAG" val=""/>
</p:tagLst>
</file>

<file path=ppt/tags/tag28.xml><?xml version="1.0" encoding="utf-8"?>
<p:tagLst xmlns:p="http://schemas.openxmlformats.org/presentationml/2006/main">
  <p:tag name="KSO_WM_BEAUTIFY_FLAG" val=""/>
</p:tagLst>
</file>

<file path=ppt/tags/tag29.xml><?xml version="1.0" encoding="utf-8"?>
<p:tagLst xmlns:p="http://schemas.openxmlformats.org/presentationml/2006/main">
  <p:tag name="KSO_WM_BEAUTIFY_FLAG" val=""/>
</p:tagLst>
</file>

<file path=ppt/tags/tag3.xml><?xml version="1.0" encoding="utf-8"?>
<p:tagLst xmlns:p="http://schemas.openxmlformats.org/presentationml/2006/main">
  <p:tag name="KSO_WM_BEAUTIFY_FLAG" val=""/>
</p:tagLst>
</file>

<file path=ppt/tags/tag30.xml><?xml version="1.0" encoding="utf-8"?>
<p:tagLst xmlns:p="http://schemas.openxmlformats.org/presentationml/2006/main">
  <p:tag name="KSO_WM_BEAUTIFY_FLAG" val=""/>
</p:tagLst>
</file>

<file path=ppt/tags/tag31.xml><?xml version="1.0" encoding="utf-8"?>
<p:tagLst xmlns:p="http://schemas.openxmlformats.org/presentationml/2006/main">
  <p:tag name="KSO_WM_BEAUTIFY_FLAG" val=""/>
</p:tagLst>
</file>

<file path=ppt/tags/tag32.xml><?xml version="1.0" encoding="utf-8"?>
<p:tagLst xmlns:p="http://schemas.openxmlformats.org/presentationml/2006/main">
  <p:tag name="KSO_WM_BEAUTIFY_FLAG" val=""/>
</p:tagLst>
</file>

<file path=ppt/tags/tag33.xml><?xml version="1.0" encoding="utf-8"?>
<p:tagLst xmlns:p="http://schemas.openxmlformats.org/presentationml/2006/main">
  <p:tag name="KSO_WM_BEAUTIFY_FLAG" val=""/>
</p:tagLst>
</file>

<file path=ppt/tags/tag34.xml><?xml version="1.0" encoding="utf-8"?>
<p:tagLst xmlns:p="http://schemas.openxmlformats.org/presentationml/2006/main">
  <p:tag name="KSO_WM_BEAUTIFY_FLAG" val=""/>
</p:tagLst>
</file>

<file path=ppt/tags/tag35.xml><?xml version="1.0" encoding="utf-8"?>
<p:tagLst xmlns:p="http://schemas.openxmlformats.org/presentationml/2006/main">
  <p:tag name="KSO_WM_BEAUTIFY_FLAG" val=""/>
</p:tagLst>
</file>

<file path=ppt/tags/tag36.xml><?xml version="1.0" encoding="utf-8"?>
<p:tagLst xmlns:p="http://schemas.openxmlformats.org/presentationml/2006/main">
  <p:tag name="KSO_WM_BEAUTIFY_FLAG" val=""/>
</p:tagLst>
</file>

<file path=ppt/tags/tag37.xml><?xml version="1.0" encoding="utf-8"?>
<p:tagLst xmlns:p="http://schemas.openxmlformats.org/presentationml/2006/main">
  <p:tag name="KSO_WM_BEAUTIFY_FLAG" val=""/>
</p:tagLst>
</file>

<file path=ppt/tags/tag38.xml><?xml version="1.0" encoding="utf-8"?>
<p:tagLst xmlns:p="http://schemas.openxmlformats.org/presentationml/2006/main">
  <p:tag name="KSO_WM_BEAUTIFY_FLAG" val=""/>
</p:tagLst>
</file>

<file path=ppt/tags/tag39.xml><?xml version="1.0" encoding="utf-8"?>
<p:tagLst xmlns:p="http://schemas.openxmlformats.org/presentationml/2006/main">
  <p:tag name="KSO_WM_BEAUTIFY_FLAG" val=""/>
</p:tagLst>
</file>

<file path=ppt/tags/tag4.xml><?xml version="1.0" encoding="utf-8"?>
<p:tagLst xmlns:p="http://schemas.openxmlformats.org/presentationml/2006/main">
  <p:tag name="KSO_WM_BEAUTIFY_FLAG" val=""/>
</p:tagLst>
</file>

<file path=ppt/tags/tag40.xml><?xml version="1.0" encoding="utf-8"?>
<p:tagLst xmlns:p="http://schemas.openxmlformats.org/presentationml/2006/main">
  <p:tag name="KSO_WM_BEAUTIFY_FLAG" val=""/>
</p:tagLst>
</file>

<file path=ppt/tags/tag41.xml><?xml version="1.0" encoding="utf-8"?>
<p:tagLst xmlns:p="http://schemas.openxmlformats.org/presentationml/2006/main">
  <p:tag name="KSO_WM_BEAUTIFY_FLAG" val=""/>
</p:tagLst>
</file>

<file path=ppt/tags/tag42.xml><?xml version="1.0" encoding="utf-8"?>
<p:tagLst xmlns:p="http://schemas.openxmlformats.org/presentationml/2006/main">
  <p:tag name="KSO_WM_BEAUTIFY_FLAG" val=""/>
</p:tagLst>
</file>

<file path=ppt/tags/tag43.xml><?xml version="1.0" encoding="utf-8"?>
<p:tagLst xmlns:p="http://schemas.openxmlformats.org/presentationml/2006/main">
  <p:tag name="KSO_WM_BEAUTIFY_FLAG" val=""/>
</p:tagLst>
</file>

<file path=ppt/tags/tag44.xml><?xml version="1.0" encoding="utf-8"?>
<p:tagLst xmlns:p="http://schemas.openxmlformats.org/presentationml/2006/main">
  <p:tag name="KSO_WM_BEAUTIFY_FLAG" val=""/>
</p:tagLst>
</file>

<file path=ppt/tags/tag45.xml><?xml version="1.0" encoding="utf-8"?>
<p:tagLst xmlns:p="http://schemas.openxmlformats.org/presentationml/2006/main">
  <p:tag name="KSO_WM_BEAUTIFY_FLAG" val=""/>
</p:tagLst>
</file>

<file path=ppt/tags/tag46.xml><?xml version="1.0" encoding="utf-8"?>
<p:tagLst xmlns:p="http://schemas.openxmlformats.org/presentationml/2006/main">
  <p:tag name="KSO_WM_BEAUTIFY_FLAG" val=""/>
</p:tagLst>
</file>

<file path=ppt/tags/tag47.xml><?xml version="1.0" encoding="utf-8"?>
<p:tagLst xmlns:p="http://schemas.openxmlformats.org/presentationml/2006/main">
  <p:tag name="KSO_WM_BEAUTIFY_FLAG" val=""/>
</p:tagLst>
</file>

<file path=ppt/tags/tag48.xml><?xml version="1.0" encoding="utf-8"?>
<p:tagLst xmlns:p="http://schemas.openxmlformats.org/presentationml/2006/main">
  <p:tag name="KSO_WM_BEAUTIFY_FLAG" val=""/>
</p:tagLst>
</file>

<file path=ppt/tags/tag49.xml><?xml version="1.0" encoding="utf-8"?>
<p:tagLst xmlns:p="http://schemas.openxmlformats.org/presentationml/2006/main">
  <p:tag name="KSO_WM_BEAUTIFY_FLAG" val=""/>
</p:tagLst>
</file>

<file path=ppt/tags/tag5.xml><?xml version="1.0" encoding="utf-8"?>
<p:tagLst xmlns:p="http://schemas.openxmlformats.org/presentationml/2006/main">
  <p:tag name="KSO_WM_BEAUTIFY_FLAG" val=""/>
</p:tagLst>
</file>

<file path=ppt/tags/tag50.xml><?xml version="1.0" encoding="utf-8"?>
<p:tagLst xmlns:p="http://schemas.openxmlformats.org/presentationml/2006/main">
  <p:tag name="KSO_WM_BEAUTIFY_FLAG" val=""/>
</p:tagLst>
</file>

<file path=ppt/tags/tag51.xml><?xml version="1.0" encoding="utf-8"?>
<p:tagLst xmlns:p="http://schemas.openxmlformats.org/presentationml/2006/main">
  <p:tag name="KSO_WM_BEAUTIFY_FLAG" val=""/>
</p:tagLst>
</file>

<file path=ppt/tags/tag52.xml><?xml version="1.0" encoding="utf-8"?>
<p:tagLst xmlns:p="http://schemas.openxmlformats.org/presentationml/2006/main">
  <p:tag name="KSO_WM_BEAUTIFY_FLAG" val=""/>
</p:tagLst>
</file>

<file path=ppt/tags/tag53.xml><?xml version="1.0" encoding="utf-8"?>
<p:tagLst xmlns:p="http://schemas.openxmlformats.org/presentationml/2006/main">
  <p:tag name="KSO_WM_BEAUTIFY_FLAG" val=""/>
</p:tagLst>
</file>

<file path=ppt/tags/tag54.xml><?xml version="1.0" encoding="utf-8"?>
<p:tagLst xmlns:p="http://schemas.openxmlformats.org/presentationml/2006/main">
  <p:tag name="KSO_WM_BEAUTIFY_FLAG" val=""/>
</p:tagLst>
</file>

<file path=ppt/tags/tag55.xml><?xml version="1.0" encoding="utf-8"?>
<p:tagLst xmlns:p="http://schemas.openxmlformats.org/presentationml/2006/main">
  <p:tag name="KSO_WM_BEAUTIFY_FLAG" val=""/>
</p:tagLst>
</file>

<file path=ppt/tags/tag56.xml><?xml version="1.0" encoding="utf-8"?>
<p:tagLst xmlns:p="http://schemas.openxmlformats.org/presentationml/2006/main">
  <p:tag name="KSO_WM_BEAUTIFY_FLAG" val=""/>
</p:tagLst>
</file>

<file path=ppt/tags/tag57.xml><?xml version="1.0" encoding="utf-8"?>
<p:tagLst xmlns:p="http://schemas.openxmlformats.org/presentationml/2006/main">
  <p:tag name="KSO_WM_BEAUTIFY_FLAG" val=""/>
</p:tagLst>
</file>

<file path=ppt/tags/tag58.xml><?xml version="1.0" encoding="utf-8"?>
<p:tagLst xmlns:p="http://schemas.openxmlformats.org/presentationml/2006/main">
  <p:tag name="KSO_WM_BEAUTIFY_FLAG" val=""/>
</p:tagLst>
</file>

<file path=ppt/tags/tag59.xml><?xml version="1.0" encoding="utf-8"?>
<p:tagLst xmlns:p="http://schemas.openxmlformats.org/presentationml/2006/main">
  <p:tag name="KSO_WM_BEAUTIFY_FLAG" val=""/>
</p:tagLst>
</file>

<file path=ppt/tags/tag6.xml><?xml version="1.0" encoding="utf-8"?>
<p:tagLst xmlns:p="http://schemas.openxmlformats.org/presentationml/2006/main">
  <p:tag name="KSO_WM_BEAUTIFY_FLAG" val=""/>
</p:tagLst>
</file>

<file path=ppt/tags/tag60.xml><?xml version="1.0" encoding="utf-8"?>
<p:tagLst xmlns:p="http://schemas.openxmlformats.org/presentationml/2006/main">
  <p:tag name="KSO_WM_BEAUTIFY_FLAG" val=""/>
</p:tagLst>
</file>

<file path=ppt/tags/tag61.xml><?xml version="1.0" encoding="utf-8"?>
<p:tagLst xmlns:p="http://schemas.openxmlformats.org/presentationml/2006/main">
  <p:tag name="KSO_WM_BEAUTIFY_FLAG" val=""/>
</p:tagLst>
</file>

<file path=ppt/tags/tag62.xml><?xml version="1.0" encoding="utf-8"?>
<p:tagLst xmlns:p="http://schemas.openxmlformats.org/presentationml/2006/main">
  <p:tag name="KSO_WM_BEAUTIFY_FLAG" val=""/>
</p:tagLst>
</file>

<file path=ppt/tags/tag63.xml><?xml version="1.0" encoding="utf-8"?>
<p:tagLst xmlns:p="http://schemas.openxmlformats.org/presentationml/2006/main">
  <p:tag name="KSO_WM_BEAUTIFY_FLAG" val=""/>
</p:tagLst>
</file>

<file path=ppt/tags/tag64.xml><?xml version="1.0" encoding="utf-8"?>
<p:tagLst xmlns:p="http://schemas.openxmlformats.org/presentationml/2006/main">
  <p:tag name="KSO_WM_BEAUTIFY_FLAG" val=""/>
</p:tagLst>
</file>

<file path=ppt/tags/tag65.xml><?xml version="1.0" encoding="utf-8"?>
<p:tagLst xmlns:p="http://schemas.openxmlformats.org/presentationml/2006/main">
  <p:tag name="KSO_WM_BEAUTIFY_FLAG" val=""/>
</p:tagLst>
</file>

<file path=ppt/tags/tag66.xml><?xml version="1.0" encoding="utf-8"?>
<p:tagLst xmlns:p="http://schemas.openxmlformats.org/presentationml/2006/main">
  <p:tag name="KSO_WM_BEAUTIFY_FLAG" val=""/>
</p:tagLst>
</file>

<file path=ppt/tags/tag67.xml><?xml version="1.0" encoding="utf-8"?>
<p:tagLst xmlns:p="http://schemas.openxmlformats.org/presentationml/2006/main">
  <p:tag name="KSO_WM_BEAUTIFY_FLAG" val=""/>
</p:tagLst>
</file>

<file path=ppt/tags/tag68.xml><?xml version="1.0" encoding="utf-8"?>
<p:tagLst xmlns:p="http://schemas.openxmlformats.org/presentationml/2006/main">
  <p:tag name="KSO_WM_BEAUTIFY_FLAG" val=""/>
</p:tagLst>
</file>

<file path=ppt/tags/tag69.xml><?xml version="1.0" encoding="utf-8"?>
<p:tagLst xmlns:p="http://schemas.openxmlformats.org/presentationml/2006/main">
  <p:tag name="KSO_WM_BEAUTIFY_FLAG" val=""/>
</p:tagLst>
</file>

<file path=ppt/tags/tag7.xml><?xml version="1.0" encoding="utf-8"?>
<p:tagLst xmlns:p="http://schemas.openxmlformats.org/presentationml/2006/main">
  <p:tag name="KSO_WM_BEAUTIFY_FLAG" val=""/>
</p:tagLst>
</file>

<file path=ppt/tags/tag70.xml><?xml version="1.0" encoding="utf-8"?>
<p:tagLst xmlns:p="http://schemas.openxmlformats.org/presentationml/2006/main">
  <p:tag name="KSO_WM_BEAUTIFY_FLAG" val=""/>
</p:tagLst>
</file>

<file path=ppt/tags/tag71.xml><?xml version="1.0" encoding="utf-8"?>
<p:tagLst xmlns:p="http://schemas.openxmlformats.org/presentationml/2006/main">
  <p:tag name="KSO_WM_BEAUTIFY_FLAG" val=""/>
</p:tagLst>
</file>

<file path=ppt/tags/tag72.xml><?xml version="1.0" encoding="utf-8"?>
<p:tagLst xmlns:p="http://schemas.openxmlformats.org/presentationml/2006/main">
  <p:tag name="KSO_WM_BEAUTIFY_FLAG" val=""/>
</p:tagLst>
</file>

<file path=ppt/tags/tag73.xml><?xml version="1.0" encoding="utf-8"?>
<p:tagLst xmlns:p="http://schemas.openxmlformats.org/presentationml/2006/main">
  <p:tag name="KSO_WM_BEAUTIFY_FLAG" val=""/>
</p:tagLst>
</file>

<file path=ppt/tags/tag74.xml><?xml version="1.0" encoding="utf-8"?>
<p:tagLst xmlns:p="http://schemas.openxmlformats.org/presentationml/2006/main">
  <p:tag name="KSO_WM_BEAUTIFY_FLAG" val=""/>
</p:tagLst>
</file>

<file path=ppt/tags/tag75.xml><?xml version="1.0" encoding="utf-8"?>
<p:tagLst xmlns:p="http://schemas.openxmlformats.org/presentationml/2006/main">
  <p:tag name="KSO_WM_BEAUTIFY_FLAG" val=""/>
</p:tagLst>
</file>

<file path=ppt/tags/tag76.xml><?xml version="1.0" encoding="utf-8"?>
<p:tagLst xmlns:p="http://schemas.openxmlformats.org/presentationml/2006/main">
  <p:tag name="KSO_WM_BEAUTIFY_FLAG" val=""/>
</p:tagLst>
</file>

<file path=ppt/tags/tag77.xml><?xml version="1.0" encoding="utf-8"?>
<p:tagLst xmlns:p="http://schemas.openxmlformats.org/presentationml/2006/main">
  <p:tag name="KSO_WM_BEAUTIFY_FLAG" val=""/>
</p:tagLst>
</file>

<file path=ppt/tags/tag78.xml><?xml version="1.0" encoding="utf-8"?>
<p:tagLst xmlns:p="http://schemas.openxmlformats.org/presentationml/2006/main">
  <p:tag name="KSO_WM_BEAUTIFY_FLAG" val=""/>
</p:tagLst>
</file>

<file path=ppt/tags/tag79.xml><?xml version="1.0" encoding="utf-8"?>
<p:tagLst xmlns:p="http://schemas.openxmlformats.org/presentationml/2006/main">
  <p:tag name="KSO_WM_BEAUTIFY_FLAG" val=""/>
</p:tagLst>
</file>

<file path=ppt/tags/tag8.xml><?xml version="1.0" encoding="utf-8"?>
<p:tagLst xmlns:p="http://schemas.openxmlformats.org/presentationml/2006/main">
  <p:tag name="KSO_WM_BEAUTIFY_FLAG" val=""/>
</p:tagLst>
</file>

<file path=ppt/tags/tag80.xml><?xml version="1.0" encoding="utf-8"?>
<p:tagLst xmlns:p="http://schemas.openxmlformats.org/presentationml/2006/main">
  <p:tag name="KSO_WM_BEAUTIFY_FLAG" val=""/>
</p:tagLst>
</file>

<file path=ppt/tags/tag81.xml><?xml version="1.0" encoding="utf-8"?>
<p:tagLst xmlns:p="http://schemas.openxmlformats.org/presentationml/2006/main">
  <p:tag name="KSO_WM_BEAUTIFY_FLAG" val=""/>
</p:tagLst>
</file>

<file path=ppt/tags/tag82.xml><?xml version="1.0" encoding="utf-8"?>
<p:tagLst xmlns:p="http://schemas.openxmlformats.org/presentationml/2006/main">
  <p:tag name="KSO_WM_BEAUTIFY_FLAG" val=""/>
</p:tagLst>
</file>

<file path=ppt/tags/tag83.xml><?xml version="1.0" encoding="utf-8"?>
<p:tagLst xmlns:p="http://schemas.openxmlformats.org/presentationml/2006/main">
  <p:tag name="KSO_WM_BEAUTIFY_FLAG" val=""/>
</p:tagLst>
</file>

<file path=ppt/tags/tag84.xml><?xml version="1.0" encoding="utf-8"?>
<p:tagLst xmlns:p="http://schemas.openxmlformats.org/presentationml/2006/main">
  <p:tag name="ISPRING_ULTRA_SCORM_COURSE_ID" val="9EC399C7-26C4-439D-AD76-D9E6D725E172"/>
  <p:tag name="ISPRING_SCORM_RATE_SLIDES" val="1"/>
  <p:tag name="ISPRINGONLINEFOLDERID" val="0"/>
  <p:tag name="ISPRINGONLINEFOLDERPATH" val="Content List"/>
  <p:tag name="ISPRINGCLOUDFOLDERID" val="0"/>
  <p:tag name="ISPRINGCLOUDFOLDERPATH" val="Repository"/>
  <p:tag name="ISPRING_PLAYERS_CUSTOMIZATION" val="UEsDBBQAAgAIAEOUV0cNwDEewAEAANoDAAAPAAAAbm9uZS9wbGF5ZXIueG1spZJPb9QwEMXPW6nfIfK9dpYKUa0cekDKiaJKC4jbyptME1PHDp4Ju/vtmfzZpFuQQOKQaPIy72fPs/X9sXHJT4hog8/EWqYiAV+E0voqE18+5zd34v799ZVunTlBTGyZCR88iKQELKJtiX2PhupMvBAkQ0XCL4+bI9pM1ETtRqnD4SAPtzLESr1J07X69vBxW9TQmBvrkYwvmLvs5VYkbbQhWjpl4l0qrq9WA/ICZ5F7fIXBdf3KKIvQqDYCgieIatz2bN3Q3838NMErOrWAgkdfDbPvTfH8EMrOAfbaSo9tWyDqCYO20rSx6zufYCwyMTbsGkA0FaB0vhJq9Ko/mPWTM1hPHLzA9ty22zuLNYsjfejeLerubBmyVxNHXYJ0M0wwnGLeOZeDoS5CKZIIPzrLVd5jv85HkK7FuJzn7h0+Wy/xULDGVW4KCvH0gR18JFOUco5ejtHLwdTbh+ITF49TnNsFMgezhKBratzbf86j7/6fOEp4Mp0jcV7B+hKOueW/BA2PQsAz9pqk1sl+tTOVd9ftmxdX40Iadzdl8R1FQiZWwNewNGTUos8w9Zqm1fg5JTTHotXv91JPRC5/AVBLAQIAABQAAgAIAEOUV0cNwDEewAEAANoDAAAPAAAAAAAAAAEAAAAAAAAAAABub25lL3BsYXllci54bWxQSwUGAAAAAAEAAQA9AAAA7QEAAAAA"/>
  <p:tag name="ISPRING_SCORM_ENDPOINT" val="&lt;endpoint&gt;&lt;enable&gt;0&lt;/enable&gt;&lt;lrs&gt;http://&lt;/lrs&gt;&lt;auth&gt;0&lt;/auth&gt;&lt;login&gt;&lt;/login&gt;&lt;password&gt;&lt;/password&gt;&lt;key&gt;&lt;/key&gt;&lt;name&gt;&lt;/name&gt;&lt;email&gt;&lt;/email&gt;&lt;/endpoint&gt;&#10;"/>
  <p:tag name="ISPRING_PRESENTATION_TITLE" val="扁平化创意教师说课教育培训课件PPT模板"/>
  <p:tag name="KSO_WPP_MARK_KEY" val="2e1c4326-59ca-4349-8707-e914fb974950"/>
  <p:tag name="COMMONDATA" val="eyJoZGlkIjoiMjhjNGUxNWFjMjhlNDdjNWVkN2JmMzA2Y2JjZmYzMTUifQ=="/>
  <p:tag name="commondata" val="eyJoZGlkIjoiZDA1Yjk0MjM1Yjg1MzI1YTQzNzk5OTA3OGMzYTFkNTQifQ=="/>
</p:tagLst>
</file>

<file path=ppt/tags/tag9.xml><?xml version="1.0" encoding="utf-8"?>
<p:tagLst xmlns:p="http://schemas.openxmlformats.org/presentationml/2006/main">
  <p:tag name="KSO_WM_BEAUTIFY_FLAG" val=""/>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21831</Words>
  <Application>WPS 演示</Application>
  <PresentationFormat>宽屏</PresentationFormat>
  <Paragraphs>1026</Paragraphs>
  <Slides>76</Slides>
  <Notes>12</Notes>
  <HiddenSlides>8</HiddenSlides>
  <MMClips>0</MMClips>
  <ScaleCrop>false</ScaleCrop>
  <HeadingPairs>
    <vt:vector size="6" baseType="variant">
      <vt:variant>
        <vt:lpstr>已用的字体</vt:lpstr>
      </vt:variant>
      <vt:variant>
        <vt:i4>13</vt:i4>
      </vt:variant>
      <vt:variant>
        <vt:lpstr>主题</vt:lpstr>
      </vt:variant>
      <vt:variant>
        <vt:i4>1</vt:i4>
      </vt:variant>
      <vt:variant>
        <vt:lpstr>幻灯片标题</vt:lpstr>
      </vt:variant>
      <vt:variant>
        <vt:i4>76</vt:i4>
      </vt:variant>
    </vt:vector>
  </HeadingPairs>
  <TitlesOfParts>
    <vt:vector size="90" baseType="lpstr">
      <vt:lpstr>Arial</vt:lpstr>
      <vt:lpstr>宋体</vt:lpstr>
      <vt:lpstr>Wingdings</vt:lpstr>
      <vt:lpstr>Raleway Light</vt:lpstr>
      <vt:lpstr>微软雅黑</vt:lpstr>
      <vt:lpstr>Calibri</vt:lpstr>
      <vt:lpstr>Lato Light</vt:lpstr>
      <vt:lpstr>Lato Regular</vt:lpstr>
      <vt:lpstr>Segoe Print</vt:lpstr>
      <vt:lpstr>方正粗黑宋简体</vt:lpstr>
      <vt:lpstr>Arial Unicode MS</vt:lpstr>
      <vt:lpstr>等线</vt:lpstr>
      <vt:lpstr>Times New Roman</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扁平化创意教师说课教育培训课件PPT模板</dc:title>
  <dc:creator>dell</dc:creator>
  <cp:lastModifiedBy>Yuffie</cp:lastModifiedBy>
  <cp:revision>1042</cp:revision>
  <dcterms:created xsi:type="dcterms:W3CDTF">2016-10-04T09:02:00Z</dcterms:created>
  <dcterms:modified xsi:type="dcterms:W3CDTF">2024-06-14T08:05:03Z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2052-12.1.0.16929</vt:lpwstr>
  </property>
  <property fmtid="{D5CDD505-2E9C-101B-9397-08002B2CF9AE}" pid="3" name="ICV">
    <vt:lpwstr>B08F4ACB6BD64B0CBB29D37F0ABFAED9</vt:lpwstr>
  </property>
</Properties>
</file>