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0"/>
  </p:handoutMasterIdLst>
  <p:sldIdLst>
    <p:sldId id="869" r:id="rId3"/>
    <p:sldId id="781" r:id="rId5"/>
    <p:sldId id="946" r:id="rId6"/>
    <p:sldId id="943" r:id="rId7"/>
    <p:sldId id="1086" r:id="rId8"/>
    <p:sldId id="1087" r:id="rId9"/>
    <p:sldId id="1088" r:id="rId10"/>
    <p:sldId id="1089" r:id="rId11"/>
    <p:sldId id="1090" r:id="rId12"/>
    <p:sldId id="1091" r:id="rId13"/>
    <p:sldId id="944" r:id="rId14"/>
    <p:sldId id="1093" r:id="rId15"/>
    <p:sldId id="1094" r:id="rId16"/>
    <p:sldId id="1095" r:id="rId17"/>
    <p:sldId id="1096" r:id="rId18"/>
    <p:sldId id="1097" r:id="rId19"/>
    <p:sldId id="1098" r:id="rId20"/>
    <p:sldId id="1099" r:id="rId21"/>
    <p:sldId id="1100" r:id="rId22"/>
    <p:sldId id="1101" r:id="rId23"/>
    <p:sldId id="1102" r:id="rId24"/>
    <p:sldId id="1114" r:id="rId25"/>
    <p:sldId id="945" r:id="rId26"/>
    <p:sldId id="1117" r:id="rId27"/>
    <p:sldId id="1116" r:id="rId28"/>
    <p:sldId id="1118" r:id="rId29"/>
    <p:sldId id="1119" r:id="rId30"/>
    <p:sldId id="1120" r:id="rId31"/>
    <p:sldId id="1123" r:id="rId32"/>
    <p:sldId id="1124" r:id="rId33"/>
    <p:sldId id="1125" r:id="rId34"/>
    <p:sldId id="1115" r:id="rId35"/>
    <p:sldId id="1126" r:id="rId36"/>
    <p:sldId id="1127" r:id="rId37"/>
    <p:sldId id="1128" r:id="rId38"/>
    <p:sldId id="1129" r:id="rId39"/>
    <p:sldId id="1130" r:id="rId40"/>
    <p:sldId id="1131" r:id="rId41"/>
    <p:sldId id="1132" r:id="rId42"/>
    <p:sldId id="1133" r:id="rId43"/>
    <p:sldId id="1134" r:id="rId44"/>
    <p:sldId id="1135" r:id="rId45"/>
    <p:sldId id="1136" r:id="rId46"/>
    <p:sldId id="1137" r:id="rId47"/>
    <p:sldId id="1138" r:id="rId48"/>
    <p:sldId id="1139" r:id="rId49"/>
    <p:sldId id="1140" r:id="rId50"/>
    <p:sldId id="947" r:id="rId51"/>
    <p:sldId id="1144" r:id="rId52"/>
    <p:sldId id="1145" r:id="rId53"/>
    <p:sldId id="1146" r:id="rId54"/>
    <p:sldId id="1147" r:id="rId55"/>
    <p:sldId id="1148" r:id="rId56"/>
    <p:sldId id="1149" r:id="rId57"/>
    <p:sldId id="979" r:id="rId58"/>
    <p:sldId id="1150" r:id="rId59"/>
    <p:sldId id="1151" r:id="rId60"/>
    <p:sldId id="1173" r:id="rId61"/>
    <p:sldId id="1162" r:id="rId62"/>
    <p:sldId id="1163" r:id="rId63"/>
    <p:sldId id="1164" r:id="rId64"/>
    <p:sldId id="1165" r:id="rId65"/>
    <p:sldId id="1166" r:id="rId66"/>
    <p:sldId id="1167" r:id="rId67"/>
    <p:sldId id="1168" r:id="rId68"/>
    <p:sldId id="1169" r:id="rId69"/>
    <p:sldId id="1170" r:id="rId70"/>
    <p:sldId id="1171" r:id="rId71"/>
    <p:sldId id="1172" r:id="rId72"/>
    <p:sldId id="1152" r:id="rId73"/>
    <p:sldId id="1153" r:id="rId74"/>
    <p:sldId id="1154" r:id="rId75"/>
    <p:sldId id="1156" r:id="rId76"/>
    <p:sldId id="1157" r:id="rId77"/>
    <p:sldId id="1158" r:id="rId78"/>
    <p:sldId id="935" r:id="rId79"/>
  </p:sldIdLst>
  <p:sldSz cx="12192000" cy="6858000"/>
  <p:notesSz cx="6858000" cy="9144000"/>
  <p:custDataLst>
    <p:tags r:id="rId8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8B43C17-AD12-431A-BBD5-8934384C4FA8}">
          <p14:sldIdLst>
            <p14:sldId id="869"/>
            <p14:sldId id="781"/>
            <p14:sldId id="946"/>
            <p14:sldId id="943"/>
            <p14:sldId id="1086"/>
            <p14:sldId id="1087"/>
            <p14:sldId id="1088"/>
            <p14:sldId id="1089"/>
            <p14:sldId id="1090"/>
            <p14:sldId id="1091"/>
            <p14:sldId id="944"/>
            <p14:sldId id="1093"/>
            <p14:sldId id="1094"/>
            <p14:sldId id="1095"/>
            <p14:sldId id="1096"/>
            <p14:sldId id="1097"/>
            <p14:sldId id="1098"/>
            <p14:sldId id="1099"/>
            <p14:sldId id="1100"/>
            <p14:sldId id="1101"/>
            <p14:sldId id="1102"/>
            <p14:sldId id="1114"/>
            <p14:sldId id="945"/>
            <p14:sldId id="1117"/>
            <p14:sldId id="1116"/>
            <p14:sldId id="1118"/>
            <p14:sldId id="1119"/>
            <p14:sldId id="1120"/>
            <p14:sldId id="1123"/>
            <p14:sldId id="1124"/>
            <p14:sldId id="1125"/>
            <p14:sldId id="1115"/>
            <p14:sldId id="1126"/>
            <p14:sldId id="1127"/>
            <p14:sldId id="1128"/>
            <p14:sldId id="1129"/>
            <p14:sldId id="1130"/>
            <p14:sldId id="1131"/>
            <p14:sldId id="1132"/>
            <p14:sldId id="1133"/>
            <p14:sldId id="1134"/>
            <p14:sldId id="1135"/>
            <p14:sldId id="1136"/>
            <p14:sldId id="1137"/>
            <p14:sldId id="1138"/>
            <p14:sldId id="1139"/>
            <p14:sldId id="1140"/>
            <p14:sldId id="947"/>
            <p14:sldId id="1144"/>
            <p14:sldId id="1145"/>
            <p14:sldId id="1146"/>
            <p14:sldId id="1147"/>
            <p14:sldId id="1148"/>
            <p14:sldId id="1149"/>
            <p14:sldId id="979"/>
            <p14:sldId id="1150"/>
            <p14:sldId id="1151"/>
            <p14:sldId id="1173"/>
            <p14:sldId id="1162"/>
            <p14:sldId id="1163"/>
            <p14:sldId id="1164"/>
            <p14:sldId id="1165"/>
            <p14:sldId id="1166"/>
            <p14:sldId id="1167"/>
            <p14:sldId id="1168"/>
            <p14:sldId id="1169"/>
            <p14:sldId id="1170"/>
            <p14:sldId id="1171"/>
            <p14:sldId id="1172"/>
            <p14:sldId id="1152"/>
            <p14:sldId id="1153"/>
            <p14:sldId id="1154"/>
            <p14:sldId id="1156"/>
            <p14:sldId id="1157"/>
            <p14:sldId id="1158"/>
            <p14:sldId id="935"/>
          </p14:sldIdLst>
        </p14:section>
      </p14:sectionLst>
    </p:ext>
    <p:ext uri="{EFAFB233-063F-42B5-8137-9DF3F51BA10A}">
      <p15:sldGuideLst xmlns:p15="http://schemas.microsoft.com/office/powerpoint/2012/main">
        <p15:guide id="1" orient="horz" pos="2215" userDrawn="1">
          <p15:clr>
            <a:srgbClr val="A4A3A4"/>
          </p15:clr>
        </p15:guide>
        <p15:guide id="2" pos="624" userDrawn="1">
          <p15:clr>
            <a:srgbClr val="A4A3A4"/>
          </p15:clr>
        </p15:guide>
        <p15:guide id="3" pos="7053" userDrawn="1">
          <p15:clr>
            <a:srgbClr val="A4A3A4"/>
          </p15:clr>
        </p15:guide>
        <p15:guide id="4" pos="377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oggy vole" initials="f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FDC1"/>
    <a:srgbClr val="DBCEEF"/>
    <a:srgbClr val="8064A2"/>
    <a:srgbClr val="9BBB59"/>
    <a:srgbClr val="EAD5D5"/>
    <a:srgbClr val="FFFFFF"/>
    <a:srgbClr val="505761"/>
    <a:srgbClr val="76D3C8"/>
    <a:srgbClr val="808B90"/>
    <a:srgbClr val="E1F4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6" autoAdjust="0"/>
    <p:restoredTop sz="96763" autoAdjust="0"/>
  </p:normalViewPr>
  <p:slideViewPr>
    <p:cSldViewPr snapToGrid="0" showGuides="1">
      <p:cViewPr varScale="1">
        <p:scale>
          <a:sx n="60" d="100"/>
          <a:sy n="60" d="100"/>
        </p:scale>
        <p:origin x="78" y="996"/>
      </p:cViewPr>
      <p:guideLst>
        <p:guide orient="horz" pos="2215"/>
        <p:guide pos="624"/>
        <p:guide pos="7053"/>
        <p:guide pos="377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96" d="100"/>
          <a:sy n="96" d="100"/>
        </p:scale>
        <p:origin x="4022" y="6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85.xml"/><Relationship Id="rId84" Type="http://schemas.openxmlformats.org/officeDocument/2006/relationships/commentAuthors" Target="commentAuthors.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B5DA01-5725-4565-AABC-8FE5819D2A4D}" type="datetimeFigureOut">
              <a:rPr lang="en-US" smtClean="0"/>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2FD400-F377-411D-8739-32941D9653EB}"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3417B8-E5B5-4E6C-A596-CC3F176EEFB8}" type="datetimeFigureOut">
              <a:rPr lang="en-US" smtClean="0"/>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FC8AAC-8937-42B5-AC60-E6AFF71671E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ln>
            <a:solidFill>
              <a:srgbClr val="000000">
                <a:alpha val="100000"/>
              </a:srgbClr>
            </a:solidFill>
            <a:miter lim="800000"/>
          </a:ln>
        </p:spPr>
      </p:sp>
      <p:sp>
        <p:nvSpPr>
          <p:cNvPr id="7782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ph type="sldNum" sz="quarter"/>
          </p:nvPr>
        </p:nvSpPr>
        <p:spPr>
          <a:noFill/>
        </p:spPr>
        <p:txBody>
          <a:bodyPr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a:ln>
            <a:solidFill>
              <a:srgbClr val="000000">
                <a:alpha val="100000"/>
              </a:srgbClr>
            </a:solidFill>
            <a:miter lim="800000"/>
          </a:ln>
        </p:spPr>
      </p:sp>
      <p:sp>
        <p:nvSpPr>
          <p:cNvPr id="159747"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4" name="灯片编号占位符 3"/>
          <p:cNvSpPr txBox="1">
            <a:spLocks noGrp="1"/>
          </p:cNvSpPr>
          <p:nvPr/>
        </p:nvSpPr>
        <p:spPr>
          <a:xfrm>
            <a:off x="3884613" y="8685213"/>
            <a:ext cx="2971800" cy="457200"/>
          </a:xfrm>
          <a:prstGeom prst="rect">
            <a:avLst/>
          </a:prstGeom>
          <a:noFill/>
        </p:spPr>
        <p:txBody>
          <a:bodyPr vert="horz" lIns="91440" tIns="45720" rIns="91440" bIns="45720" rtlCol="0" anchor="b"/>
          <a:lstStyle/>
          <a:p>
            <a:pPr lvl="0" algn="r" eaLnBrk="1" hangingPunct="1"/>
            <a:fld id="{9A0DB2DC-4C9A-4742-B13C-FB6460FD3503}" type="slidenum">
              <a:rPr lang="id-ID" altLang="zh-CN" sz="1200" dirty="0">
                <a:latin typeface="Calibri" panose="020F0502020204030204" charset="0"/>
              </a:rPr>
            </a:fld>
            <a:endParaRPr lang="id-ID" altLang="zh-CN" sz="1200" dirty="0">
              <a:latin typeface="Calibri" panose="020F050202020403020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FC8AAC-8937-42B5-AC60-E6AFF71671E4}" type="slidenum">
              <a:rPr lang="en-US" smtClean="0"/>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3FC8AAC-8937-42B5-AC60-E6AFF71671E4}"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256B7-82AA-4FE7-9486-F80F2B740CED}" type="slidenum">
              <a:rPr lang="id-ID" smtClean="0"/>
            </a:fld>
            <a:endParaRPr lang="id-I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2A5DADB-2AE5-4A83-B4C0-0DB768112B53}"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86A5625-ABE0-4648-8BE3-3CCAD31BD75F}"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D996EF8-52D5-4FA0-AEE2-D901311C1926}"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B22B32A-9FFD-4A71-A3E8-A0E0DBB7AB02}" type="datetime1">
              <a:rPr lang="id-ID" altLang="zh-CN" smtClean="0"/>
            </a:fld>
            <a:endParaRPr lang="id-ID"/>
          </a:p>
        </p:txBody>
      </p:sp>
      <p:sp>
        <p:nvSpPr>
          <p:cNvPr id="4" name="页脚占位符 3"/>
          <p:cNvSpPr>
            <a:spLocks noGrp="1"/>
          </p:cNvSpPr>
          <p:nvPr>
            <p:ph type="ftr" sz="quarter" idx="11"/>
          </p:nvPr>
        </p:nvSpPr>
        <p:spPr/>
        <p:txBody>
          <a:bodyPr/>
          <a:lstStyle/>
          <a:p>
            <a:r>
              <a:rPr lang="id-ID"/>
              <a:t>Startup Presentation</a:t>
            </a:r>
            <a:endParaRPr lang="id-ID" dirty="0"/>
          </a:p>
        </p:txBody>
      </p:sp>
      <p:sp>
        <p:nvSpPr>
          <p:cNvPr id="5" name="灯片编号占位符 4"/>
          <p:cNvSpPr>
            <a:spLocks noGrp="1"/>
          </p:cNvSpPr>
          <p:nvPr>
            <p:ph type="sldNum" sz="quarter" idx="12"/>
          </p:nvPr>
        </p:nvSpPr>
        <p:spPr/>
        <p:txBody>
          <a:bodyPr/>
          <a:lstStyle/>
          <a:p>
            <a:fld id="{91E8FD7A-3E62-43BB-957C-4F665A7B8324}" type="slidenum">
              <a:rPr lang="id-ID" smtClean="0"/>
            </a:fld>
            <a:endParaRPr lang="id-I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10" name="Picture Placeholder 7"/>
          <p:cNvSpPr>
            <a:spLocks noGrp="1"/>
          </p:cNvSpPr>
          <p:nvPr>
            <p:ph type="pic" sz="quarter" idx="10" hasCustomPrompt="1"/>
          </p:nvPr>
        </p:nvSpPr>
        <p:spPr>
          <a:xfrm>
            <a:off x="0" y="0"/>
            <a:ext cx="12192000" cy="6858000"/>
          </a:xfrm>
        </p:spPr>
        <p:txBody>
          <a:bodyPr tIns="137160">
            <a:norm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1"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2"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3"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4922524"/>
            <a:ext cx="12192000" cy="1935477"/>
          </a:xfrm>
          <a:custGeom>
            <a:avLst/>
            <a:gdLst>
              <a:gd name="connsiteX0" fmla="*/ 0 w 12192000"/>
              <a:gd name="connsiteY0" fmla="*/ 0 h 1935477"/>
              <a:gd name="connsiteX1" fmla="*/ 12192000 w 12192000"/>
              <a:gd name="connsiteY1" fmla="*/ 0 h 1935477"/>
              <a:gd name="connsiteX2" fmla="*/ 12192000 w 12192000"/>
              <a:gd name="connsiteY2" fmla="*/ 1935477 h 1935477"/>
              <a:gd name="connsiteX3" fmla="*/ 0 w 12192000"/>
              <a:gd name="connsiteY3" fmla="*/ 1935477 h 1935477"/>
            </a:gdLst>
            <a:ahLst/>
            <a:cxnLst>
              <a:cxn ang="0">
                <a:pos x="connsiteX0" y="connsiteY0"/>
              </a:cxn>
              <a:cxn ang="0">
                <a:pos x="connsiteX1" y="connsiteY1"/>
              </a:cxn>
              <a:cxn ang="0">
                <a:pos x="connsiteX2" y="connsiteY2"/>
              </a:cxn>
              <a:cxn ang="0">
                <a:pos x="connsiteX3" y="connsiteY3"/>
              </a:cxn>
            </a:cxnLst>
            <a:rect l="l" t="t" r="r" b="b"/>
            <a:pathLst>
              <a:path w="12192000" h="1935477">
                <a:moveTo>
                  <a:pt x="0" y="0"/>
                </a:moveTo>
                <a:lnTo>
                  <a:pt x="12192000" y="0"/>
                </a:lnTo>
                <a:lnTo>
                  <a:pt x="12192000" y="1935477"/>
                </a:lnTo>
                <a:lnTo>
                  <a:pt x="0" y="1935477"/>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502644"/>
            <a:ext cx="12192000" cy="2809430"/>
          </a:xfrm>
          <a:custGeom>
            <a:avLst/>
            <a:gdLst>
              <a:gd name="connsiteX0" fmla="*/ 0 w 12192000"/>
              <a:gd name="connsiteY0" fmla="*/ 0 h 2809430"/>
              <a:gd name="connsiteX1" fmla="*/ 12192000 w 12192000"/>
              <a:gd name="connsiteY1" fmla="*/ 0 h 2809430"/>
              <a:gd name="connsiteX2" fmla="*/ 12192000 w 12192000"/>
              <a:gd name="connsiteY2" fmla="*/ 2809430 h 2809430"/>
              <a:gd name="connsiteX3" fmla="*/ 0 w 12192000"/>
              <a:gd name="connsiteY3" fmla="*/ 2809430 h 2809430"/>
            </a:gdLst>
            <a:ahLst/>
            <a:cxnLst>
              <a:cxn ang="0">
                <a:pos x="connsiteX0" y="connsiteY0"/>
              </a:cxn>
              <a:cxn ang="0">
                <a:pos x="connsiteX1" y="connsiteY1"/>
              </a:cxn>
              <a:cxn ang="0">
                <a:pos x="connsiteX2" y="connsiteY2"/>
              </a:cxn>
              <a:cxn ang="0">
                <a:pos x="connsiteX3" y="connsiteY3"/>
              </a:cxn>
            </a:cxnLst>
            <a:rect l="l" t="t" r="r" b="b"/>
            <a:pathLst>
              <a:path w="12192000" h="2809430">
                <a:moveTo>
                  <a:pt x="0" y="0"/>
                </a:moveTo>
                <a:lnTo>
                  <a:pt x="12192000" y="0"/>
                </a:lnTo>
                <a:lnTo>
                  <a:pt x="12192000" y="2809430"/>
                </a:lnTo>
                <a:lnTo>
                  <a:pt x="0" y="280943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0" y="1928612"/>
            <a:ext cx="12192000" cy="3782119"/>
          </a:xfrm>
          <a:custGeom>
            <a:avLst/>
            <a:gdLst>
              <a:gd name="connsiteX0" fmla="*/ 0 w 1719072"/>
              <a:gd name="connsiteY0" fmla="*/ 0 h 3038022"/>
              <a:gd name="connsiteX1" fmla="*/ 1719072 w 1719072"/>
              <a:gd name="connsiteY1" fmla="*/ 0 h 3038022"/>
              <a:gd name="connsiteX2" fmla="*/ 1719072 w 1719072"/>
              <a:gd name="connsiteY2" fmla="*/ 3038022 h 3038022"/>
              <a:gd name="connsiteX3" fmla="*/ 0 w 1719072"/>
              <a:gd name="connsiteY3" fmla="*/ 3038022 h 3038022"/>
            </a:gdLst>
            <a:ahLst/>
            <a:cxnLst>
              <a:cxn ang="0">
                <a:pos x="connsiteX0" y="connsiteY0"/>
              </a:cxn>
              <a:cxn ang="0">
                <a:pos x="connsiteX1" y="connsiteY1"/>
              </a:cxn>
              <a:cxn ang="0">
                <a:pos x="connsiteX2" y="connsiteY2"/>
              </a:cxn>
              <a:cxn ang="0">
                <a:pos x="connsiteX3" y="connsiteY3"/>
              </a:cxn>
            </a:cxnLst>
            <a:rect l="l" t="t" r="r" b="b"/>
            <a:pathLst>
              <a:path w="1719072" h="3038022">
                <a:moveTo>
                  <a:pt x="0" y="0"/>
                </a:moveTo>
                <a:lnTo>
                  <a:pt x="1719072" y="0"/>
                </a:lnTo>
                <a:lnTo>
                  <a:pt x="1719072" y="3038022"/>
                </a:lnTo>
                <a:lnTo>
                  <a:pt x="0" y="303802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88256"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224932" y="3254717"/>
            <a:ext cx="2434617" cy="2423160"/>
          </a:xfrm>
          <a:custGeom>
            <a:avLst/>
            <a:gdLst>
              <a:gd name="connsiteX0" fmla="*/ 0 w 2434617"/>
              <a:gd name="connsiteY0" fmla="*/ 0 h 2423160"/>
              <a:gd name="connsiteX1" fmla="*/ 2434617 w 2434617"/>
              <a:gd name="connsiteY1" fmla="*/ 0 h 2423160"/>
              <a:gd name="connsiteX2" fmla="*/ 2434617 w 2434617"/>
              <a:gd name="connsiteY2" fmla="*/ 2423160 h 2423160"/>
              <a:gd name="connsiteX3" fmla="*/ 0 w 2434617"/>
              <a:gd name="connsiteY3" fmla="*/ 2423160 h 2423160"/>
            </a:gdLst>
            <a:ahLst/>
            <a:cxnLst>
              <a:cxn ang="0">
                <a:pos x="connsiteX0" y="connsiteY0"/>
              </a:cxn>
              <a:cxn ang="0">
                <a:pos x="connsiteX1" y="connsiteY1"/>
              </a:cxn>
              <a:cxn ang="0">
                <a:pos x="connsiteX2" y="connsiteY2"/>
              </a:cxn>
              <a:cxn ang="0">
                <a:pos x="connsiteX3" y="connsiteY3"/>
              </a:cxn>
            </a:cxnLst>
            <a:rect l="l" t="t" r="r" b="b"/>
            <a:pathLst>
              <a:path w="2434617" h="2423160">
                <a:moveTo>
                  <a:pt x="0" y="0"/>
                </a:moveTo>
                <a:lnTo>
                  <a:pt x="2434617" y="0"/>
                </a:lnTo>
                <a:lnTo>
                  <a:pt x="2434617" y="2423160"/>
                </a:lnTo>
                <a:lnTo>
                  <a:pt x="0" y="242316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1765638"/>
            <a:ext cx="12188952" cy="2286000"/>
          </a:xfrm>
          <a:custGeom>
            <a:avLst/>
            <a:gdLst>
              <a:gd name="connsiteX0" fmla="*/ 0 w 12188952"/>
              <a:gd name="connsiteY0" fmla="*/ 0 h 2286000"/>
              <a:gd name="connsiteX1" fmla="*/ 12188952 w 12188952"/>
              <a:gd name="connsiteY1" fmla="*/ 0 h 2286000"/>
              <a:gd name="connsiteX2" fmla="*/ 12188952 w 12188952"/>
              <a:gd name="connsiteY2" fmla="*/ 2286000 h 2286000"/>
              <a:gd name="connsiteX3" fmla="*/ 0 w 1218895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12188952" h="2286000">
                <a:moveTo>
                  <a:pt x="0" y="0"/>
                </a:moveTo>
                <a:lnTo>
                  <a:pt x="12188952" y="0"/>
                </a:lnTo>
                <a:lnTo>
                  <a:pt x="12188952" y="2286000"/>
                </a:lnTo>
                <a:lnTo>
                  <a:pt x="0" y="2286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6653E9B-E608-4754-9967-6C5213412B25}"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0" name="Picture Placeholder 29"/>
          <p:cNvSpPr>
            <a:spLocks noGrp="1"/>
          </p:cNvSpPr>
          <p:nvPr>
            <p:ph type="pic" sz="quarter" idx="11" hasCustomPrompt="1"/>
          </p:nvPr>
        </p:nvSpPr>
        <p:spPr>
          <a:xfrm>
            <a:off x="6107170"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1" name="Picture Placeholder 30"/>
          <p:cNvSpPr>
            <a:spLocks noGrp="1"/>
          </p:cNvSpPr>
          <p:nvPr>
            <p:ph type="pic" sz="quarter" idx="12" hasCustomPrompt="1"/>
          </p:nvPr>
        </p:nvSpPr>
        <p:spPr>
          <a:xfrm>
            <a:off x="7630169" y="1658524"/>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Picture Placeholder 31"/>
          <p:cNvSpPr>
            <a:spLocks noGrp="1"/>
          </p:cNvSpPr>
          <p:nvPr>
            <p:ph type="pic" sz="quarter" idx="10" hasCustomPrompt="1"/>
          </p:nvPr>
        </p:nvSpPr>
        <p:spPr>
          <a:xfrm>
            <a:off x="1530075" y="1661869"/>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3" name="Picture Placeholder 32"/>
          <p:cNvSpPr>
            <a:spLocks noGrp="1"/>
          </p:cNvSpPr>
          <p:nvPr>
            <p:ph type="pic" sz="quarter" idx="13" hasCustomPrompt="1"/>
          </p:nvPr>
        </p:nvSpPr>
        <p:spPr>
          <a:xfrm>
            <a:off x="4578096" y="166186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4" name="Picture Placeholder 33"/>
          <p:cNvSpPr>
            <a:spLocks noGrp="1"/>
          </p:cNvSpPr>
          <p:nvPr>
            <p:ph type="pic" sz="quarter" idx="14" hasCustomPrompt="1"/>
          </p:nvPr>
        </p:nvSpPr>
        <p:spPr>
          <a:xfrm>
            <a:off x="6107170"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5" name="Picture Placeholder 34"/>
          <p:cNvSpPr>
            <a:spLocks noGrp="1"/>
          </p:cNvSpPr>
          <p:nvPr>
            <p:ph type="pic" sz="quarter" idx="15" hasCustomPrompt="1"/>
          </p:nvPr>
        </p:nvSpPr>
        <p:spPr>
          <a:xfrm>
            <a:off x="4578096" y="3188916"/>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6" name="Picture Placeholder 35"/>
          <p:cNvSpPr>
            <a:spLocks noGrp="1"/>
          </p:cNvSpPr>
          <p:nvPr>
            <p:ph type="pic" sz="quarter" idx="16" hasCustomPrompt="1"/>
          </p:nvPr>
        </p:nvSpPr>
        <p:spPr>
          <a:xfrm>
            <a:off x="3055097" y="4713938"/>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7" name="Picture Placeholder 36"/>
          <p:cNvSpPr>
            <a:spLocks noGrp="1"/>
          </p:cNvSpPr>
          <p:nvPr>
            <p:ph type="pic" sz="quarter" idx="17" hasCustomPrompt="1"/>
          </p:nvPr>
        </p:nvSpPr>
        <p:spPr>
          <a:xfrm>
            <a:off x="1528048" y="4711913"/>
            <a:ext cx="1506735" cy="1506735"/>
          </a:xfrm>
          <a:custGeom>
            <a:avLst/>
            <a:gdLst>
              <a:gd name="connsiteX0" fmla="*/ 0 w 1506735"/>
              <a:gd name="connsiteY0" fmla="*/ 0 h 1506735"/>
              <a:gd name="connsiteX1" fmla="*/ 1506735 w 1506735"/>
              <a:gd name="connsiteY1" fmla="*/ 0 h 1506735"/>
              <a:gd name="connsiteX2" fmla="*/ 1506735 w 1506735"/>
              <a:gd name="connsiteY2" fmla="*/ 1506735 h 1506735"/>
              <a:gd name="connsiteX3" fmla="*/ 0 w 1506735"/>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1506735" h="1506735">
                <a:moveTo>
                  <a:pt x="0" y="0"/>
                </a:moveTo>
                <a:lnTo>
                  <a:pt x="1506735" y="0"/>
                </a:lnTo>
                <a:lnTo>
                  <a:pt x="1506735"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8" name="Picture Placeholder 37"/>
          <p:cNvSpPr>
            <a:spLocks noGrp="1"/>
          </p:cNvSpPr>
          <p:nvPr>
            <p:ph type="pic" sz="quarter" idx="18" hasCustomPrompt="1"/>
          </p:nvPr>
        </p:nvSpPr>
        <p:spPr>
          <a:xfrm>
            <a:off x="4582145" y="4711915"/>
            <a:ext cx="3031759" cy="1506735"/>
          </a:xfrm>
          <a:custGeom>
            <a:avLst/>
            <a:gdLst>
              <a:gd name="connsiteX0" fmla="*/ 0 w 3031759"/>
              <a:gd name="connsiteY0" fmla="*/ 0 h 1506735"/>
              <a:gd name="connsiteX1" fmla="*/ 3031759 w 3031759"/>
              <a:gd name="connsiteY1" fmla="*/ 0 h 1506735"/>
              <a:gd name="connsiteX2" fmla="*/ 3031759 w 3031759"/>
              <a:gd name="connsiteY2" fmla="*/ 1506735 h 1506735"/>
              <a:gd name="connsiteX3" fmla="*/ 0 w 3031759"/>
              <a:gd name="connsiteY3" fmla="*/ 1506735 h 1506735"/>
            </a:gdLst>
            <a:ahLst/>
            <a:cxnLst>
              <a:cxn ang="0">
                <a:pos x="connsiteX0" y="connsiteY0"/>
              </a:cxn>
              <a:cxn ang="0">
                <a:pos x="connsiteX1" y="connsiteY1"/>
              </a:cxn>
              <a:cxn ang="0">
                <a:pos x="connsiteX2" y="connsiteY2"/>
              </a:cxn>
              <a:cxn ang="0">
                <a:pos x="connsiteX3" y="connsiteY3"/>
              </a:cxn>
            </a:cxnLst>
            <a:rect l="l" t="t" r="r" b="b"/>
            <a:pathLst>
              <a:path w="3031759" h="1506735">
                <a:moveTo>
                  <a:pt x="0" y="0"/>
                </a:moveTo>
                <a:lnTo>
                  <a:pt x="3031759" y="0"/>
                </a:lnTo>
                <a:lnTo>
                  <a:pt x="3031759" y="1506735"/>
                </a:lnTo>
                <a:lnTo>
                  <a:pt x="0" y="1506735"/>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9" name="Picture Placeholder 38"/>
          <p:cNvSpPr>
            <a:spLocks noGrp="1"/>
          </p:cNvSpPr>
          <p:nvPr>
            <p:ph type="pic" sz="quarter" idx="19" hasCustomPrompt="1"/>
          </p:nvPr>
        </p:nvSpPr>
        <p:spPr>
          <a:xfrm>
            <a:off x="7630169" y="3186891"/>
            <a:ext cx="3031759" cy="3031759"/>
          </a:xfrm>
          <a:custGeom>
            <a:avLst/>
            <a:gdLst>
              <a:gd name="connsiteX0" fmla="*/ 0 w 3031759"/>
              <a:gd name="connsiteY0" fmla="*/ 0 h 3031759"/>
              <a:gd name="connsiteX1" fmla="*/ 3031759 w 3031759"/>
              <a:gd name="connsiteY1" fmla="*/ 0 h 3031759"/>
              <a:gd name="connsiteX2" fmla="*/ 3031759 w 3031759"/>
              <a:gd name="connsiteY2" fmla="*/ 3031759 h 3031759"/>
              <a:gd name="connsiteX3" fmla="*/ 0 w 3031759"/>
              <a:gd name="connsiteY3" fmla="*/ 3031759 h 3031759"/>
            </a:gdLst>
            <a:ahLst/>
            <a:cxnLst>
              <a:cxn ang="0">
                <a:pos x="connsiteX0" y="connsiteY0"/>
              </a:cxn>
              <a:cxn ang="0">
                <a:pos x="connsiteX1" y="connsiteY1"/>
              </a:cxn>
              <a:cxn ang="0">
                <a:pos x="connsiteX2" y="connsiteY2"/>
              </a:cxn>
              <a:cxn ang="0">
                <a:pos x="connsiteX3" y="connsiteY3"/>
              </a:cxn>
            </a:cxnLst>
            <a:rect l="l" t="t" r="r" b="b"/>
            <a:pathLst>
              <a:path w="3031759" h="3031759">
                <a:moveTo>
                  <a:pt x="0" y="0"/>
                </a:moveTo>
                <a:lnTo>
                  <a:pt x="3031759" y="0"/>
                </a:lnTo>
                <a:lnTo>
                  <a:pt x="3031759" y="3031759"/>
                </a:lnTo>
                <a:lnTo>
                  <a:pt x="0" y="3031759"/>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2" name="Picture Placeholder 21"/>
          <p:cNvSpPr>
            <a:spLocks noGrp="1"/>
          </p:cNvSpPr>
          <p:nvPr>
            <p:ph type="pic" sz="quarter" idx="10" hasCustomPrompt="1"/>
          </p:nvPr>
        </p:nvSpPr>
        <p:spPr>
          <a:xfrm>
            <a:off x="5088467"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1" hasCustomPrompt="1"/>
          </p:nvPr>
        </p:nvSpPr>
        <p:spPr>
          <a:xfrm>
            <a:off x="9195401" y="1723651"/>
            <a:ext cx="2009049" cy="2707924"/>
          </a:xfrm>
          <a:custGeom>
            <a:avLst/>
            <a:gdLst>
              <a:gd name="connsiteX0" fmla="*/ 0 w 2009049"/>
              <a:gd name="connsiteY0" fmla="*/ 0 h 2707924"/>
              <a:gd name="connsiteX1" fmla="*/ 2009049 w 2009049"/>
              <a:gd name="connsiteY1" fmla="*/ 0 h 2707924"/>
              <a:gd name="connsiteX2" fmla="*/ 2009049 w 2009049"/>
              <a:gd name="connsiteY2" fmla="*/ 2707924 h 2707924"/>
              <a:gd name="connsiteX3" fmla="*/ 0 w 2009049"/>
              <a:gd name="connsiteY3" fmla="*/ 2707924 h 2707924"/>
            </a:gdLst>
            <a:ahLst/>
            <a:cxnLst>
              <a:cxn ang="0">
                <a:pos x="connsiteX0" y="connsiteY0"/>
              </a:cxn>
              <a:cxn ang="0">
                <a:pos x="connsiteX1" y="connsiteY1"/>
              </a:cxn>
              <a:cxn ang="0">
                <a:pos x="connsiteX2" y="connsiteY2"/>
              </a:cxn>
              <a:cxn ang="0">
                <a:pos x="connsiteX3" y="connsiteY3"/>
              </a:cxn>
            </a:cxnLst>
            <a:rect l="l" t="t" r="r" b="b"/>
            <a:pathLst>
              <a:path w="2009049" h="2707924">
                <a:moveTo>
                  <a:pt x="0" y="0"/>
                </a:moveTo>
                <a:lnTo>
                  <a:pt x="2009049" y="0"/>
                </a:lnTo>
                <a:lnTo>
                  <a:pt x="2009049" y="2707924"/>
                </a:lnTo>
                <a:lnTo>
                  <a:pt x="0" y="2707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2" hasCustomPrompt="1"/>
          </p:nvPr>
        </p:nvSpPr>
        <p:spPr>
          <a:xfrm>
            <a:off x="994011" y="1723651"/>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3" hasCustomPrompt="1"/>
          </p:nvPr>
        </p:nvSpPr>
        <p:spPr>
          <a:xfrm>
            <a:off x="7141189" y="1723651"/>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4" hasCustomPrompt="1"/>
          </p:nvPr>
        </p:nvSpPr>
        <p:spPr>
          <a:xfrm>
            <a:off x="994011"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15" hasCustomPrompt="1"/>
          </p:nvPr>
        </p:nvSpPr>
        <p:spPr>
          <a:xfrm>
            <a:off x="3038413"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16" hasCustomPrompt="1"/>
          </p:nvPr>
        </p:nvSpPr>
        <p:spPr>
          <a:xfrm>
            <a:off x="9192010" y="4459687"/>
            <a:ext cx="2015067" cy="1344168"/>
          </a:xfrm>
          <a:custGeom>
            <a:avLst/>
            <a:gdLst>
              <a:gd name="connsiteX0" fmla="*/ 0 w 2015067"/>
              <a:gd name="connsiteY0" fmla="*/ 0 h 1344168"/>
              <a:gd name="connsiteX1" fmla="*/ 2015067 w 2015067"/>
              <a:gd name="connsiteY1" fmla="*/ 0 h 1344168"/>
              <a:gd name="connsiteX2" fmla="*/ 2015067 w 2015067"/>
              <a:gd name="connsiteY2" fmla="*/ 1344168 h 1344168"/>
              <a:gd name="connsiteX3" fmla="*/ 0 w 2015067"/>
              <a:gd name="connsiteY3" fmla="*/ 1344168 h 1344168"/>
            </a:gdLst>
            <a:ahLst/>
            <a:cxnLst>
              <a:cxn ang="0">
                <a:pos x="connsiteX0" y="connsiteY0"/>
              </a:cxn>
              <a:cxn ang="0">
                <a:pos x="connsiteX1" y="connsiteY1"/>
              </a:cxn>
              <a:cxn ang="0">
                <a:pos x="connsiteX2" y="connsiteY2"/>
              </a:cxn>
              <a:cxn ang="0">
                <a:pos x="connsiteX3" y="connsiteY3"/>
              </a:cxn>
            </a:cxnLst>
            <a:rect l="l" t="t" r="r" b="b"/>
            <a:pathLst>
              <a:path w="2015067" h="1344168">
                <a:moveTo>
                  <a:pt x="0" y="0"/>
                </a:moveTo>
                <a:lnTo>
                  <a:pt x="2015067" y="0"/>
                </a:lnTo>
                <a:lnTo>
                  <a:pt x="2015067" y="1344168"/>
                </a:lnTo>
                <a:lnTo>
                  <a:pt x="0" y="13441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9" name="Picture Placeholder 28"/>
          <p:cNvSpPr>
            <a:spLocks noGrp="1"/>
          </p:cNvSpPr>
          <p:nvPr>
            <p:ph type="pic" sz="quarter" idx="17" hasCustomPrompt="1"/>
          </p:nvPr>
        </p:nvSpPr>
        <p:spPr>
          <a:xfrm>
            <a:off x="5090612" y="3091670"/>
            <a:ext cx="4059936" cy="2706624"/>
          </a:xfrm>
          <a:custGeom>
            <a:avLst/>
            <a:gdLst>
              <a:gd name="connsiteX0" fmla="*/ 0 w 4059936"/>
              <a:gd name="connsiteY0" fmla="*/ 0 h 2706624"/>
              <a:gd name="connsiteX1" fmla="*/ 4059936 w 4059936"/>
              <a:gd name="connsiteY1" fmla="*/ 0 h 2706624"/>
              <a:gd name="connsiteX2" fmla="*/ 4059936 w 4059936"/>
              <a:gd name="connsiteY2" fmla="*/ 2706624 h 2706624"/>
              <a:gd name="connsiteX3" fmla="*/ 0 w 4059936"/>
              <a:gd name="connsiteY3" fmla="*/ 2706624 h 2706624"/>
            </a:gdLst>
            <a:ahLst/>
            <a:cxnLst>
              <a:cxn ang="0">
                <a:pos x="connsiteX0" y="connsiteY0"/>
              </a:cxn>
              <a:cxn ang="0">
                <a:pos x="connsiteX1" y="connsiteY1"/>
              </a:cxn>
              <a:cxn ang="0">
                <a:pos x="connsiteX2" y="connsiteY2"/>
              </a:cxn>
              <a:cxn ang="0">
                <a:pos x="connsiteX3" y="connsiteY3"/>
              </a:cxn>
            </a:cxnLst>
            <a:rect l="l" t="t" r="r" b="b"/>
            <a:pathLst>
              <a:path w="4059936" h="2706624">
                <a:moveTo>
                  <a:pt x="0" y="0"/>
                </a:moveTo>
                <a:lnTo>
                  <a:pt x="4059936" y="0"/>
                </a:lnTo>
                <a:lnTo>
                  <a:pt x="4059936" y="2706624"/>
                </a:lnTo>
                <a:lnTo>
                  <a:pt x="0" y="27066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32" name="Oval 3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33" name="TextBox 3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0"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7" name="Picture Placeholder 6"/>
          <p:cNvSpPr>
            <a:spLocks noGrp="1"/>
          </p:cNvSpPr>
          <p:nvPr>
            <p:ph type="pic" sz="quarter" idx="11" hasCustomPrompt="1"/>
          </p:nvPr>
        </p:nvSpPr>
        <p:spPr>
          <a:xfrm>
            <a:off x="6486186" y="1774201"/>
            <a:ext cx="4715214" cy="3144743"/>
          </a:xfrm>
          <a:custGeom>
            <a:avLst/>
            <a:gdLst>
              <a:gd name="connsiteX0" fmla="*/ 0 w 4715214"/>
              <a:gd name="connsiteY0" fmla="*/ 0 h 3144743"/>
              <a:gd name="connsiteX1" fmla="*/ 4715214 w 4715214"/>
              <a:gd name="connsiteY1" fmla="*/ 0 h 3144743"/>
              <a:gd name="connsiteX2" fmla="*/ 4715214 w 4715214"/>
              <a:gd name="connsiteY2" fmla="*/ 3144743 h 3144743"/>
              <a:gd name="connsiteX3" fmla="*/ 0 w 4715214"/>
              <a:gd name="connsiteY3" fmla="*/ 3144743 h 3144743"/>
            </a:gdLst>
            <a:ahLst/>
            <a:cxnLst>
              <a:cxn ang="0">
                <a:pos x="connsiteX0" y="connsiteY0"/>
              </a:cxn>
              <a:cxn ang="0">
                <a:pos x="connsiteX1" y="connsiteY1"/>
              </a:cxn>
              <a:cxn ang="0">
                <a:pos x="connsiteX2" y="connsiteY2"/>
              </a:cxn>
              <a:cxn ang="0">
                <a:pos x="connsiteX3" y="connsiteY3"/>
              </a:cxn>
            </a:cxnLst>
            <a:rect l="l" t="t" r="r" b="b"/>
            <a:pathLst>
              <a:path w="4715214" h="3144743">
                <a:moveTo>
                  <a:pt x="0" y="0"/>
                </a:moveTo>
                <a:lnTo>
                  <a:pt x="4715214" y="0"/>
                </a:lnTo>
                <a:lnTo>
                  <a:pt x="4715214" y="3144743"/>
                </a:lnTo>
                <a:lnTo>
                  <a:pt x="0" y="314474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Oval 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1" name="TextBox 1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79664"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533296"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086928" y="1974262"/>
            <a:ext cx="3114472" cy="3099816"/>
          </a:xfrm>
          <a:custGeom>
            <a:avLst/>
            <a:gdLst>
              <a:gd name="connsiteX0" fmla="*/ 0 w 3114472"/>
              <a:gd name="connsiteY0" fmla="*/ 0 h 3099816"/>
              <a:gd name="connsiteX1" fmla="*/ 3114472 w 3114472"/>
              <a:gd name="connsiteY1" fmla="*/ 0 h 3099816"/>
              <a:gd name="connsiteX2" fmla="*/ 3114472 w 3114472"/>
              <a:gd name="connsiteY2" fmla="*/ 3099816 h 3099816"/>
              <a:gd name="connsiteX3" fmla="*/ 0 w 3114472"/>
              <a:gd name="connsiteY3" fmla="*/ 3099816 h 3099816"/>
            </a:gdLst>
            <a:ahLst/>
            <a:cxnLst>
              <a:cxn ang="0">
                <a:pos x="connsiteX0" y="connsiteY0"/>
              </a:cxn>
              <a:cxn ang="0">
                <a:pos x="connsiteX1" y="connsiteY1"/>
              </a:cxn>
              <a:cxn ang="0">
                <a:pos x="connsiteX2" y="connsiteY2"/>
              </a:cxn>
              <a:cxn ang="0">
                <a:pos x="connsiteX3" y="connsiteY3"/>
              </a:cxn>
            </a:cxnLst>
            <a:rect l="l" t="t" r="r" b="b"/>
            <a:pathLst>
              <a:path w="3114472" h="3099816">
                <a:moveTo>
                  <a:pt x="0" y="0"/>
                </a:moveTo>
                <a:lnTo>
                  <a:pt x="3114472" y="0"/>
                </a:lnTo>
                <a:lnTo>
                  <a:pt x="3114472" y="3099816"/>
                </a:lnTo>
                <a:lnTo>
                  <a:pt x="0" y="309981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4" name="Picture Placeholder 13"/>
          <p:cNvSpPr>
            <a:spLocks noGrp="1"/>
          </p:cNvSpPr>
          <p:nvPr>
            <p:ph type="pic" sz="quarter" idx="11" hasCustomPrompt="1"/>
          </p:nvPr>
        </p:nvSpPr>
        <p:spPr>
          <a:xfrm>
            <a:off x="8051068"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2" hasCustomPrompt="1"/>
          </p:nvPr>
        </p:nvSpPr>
        <p:spPr>
          <a:xfrm>
            <a:off x="4520835" y="1660554"/>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0" hasCustomPrompt="1"/>
          </p:nvPr>
        </p:nvSpPr>
        <p:spPr>
          <a:xfrm>
            <a:off x="990601" y="1659949"/>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051068"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4520835" y="4085436"/>
            <a:ext cx="3150333" cy="1773333"/>
          </a:xfrm>
          <a:custGeom>
            <a:avLst/>
            <a:gdLst>
              <a:gd name="connsiteX0" fmla="*/ 0 w 3150333"/>
              <a:gd name="connsiteY0" fmla="*/ 0 h 1773333"/>
              <a:gd name="connsiteX1" fmla="*/ 3150333 w 3150333"/>
              <a:gd name="connsiteY1" fmla="*/ 0 h 1773333"/>
              <a:gd name="connsiteX2" fmla="*/ 3150333 w 3150333"/>
              <a:gd name="connsiteY2" fmla="*/ 1773333 h 1773333"/>
              <a:gd name="connsiteX3" fmla="*/ 0 w 3150333"/>
              <a:gd name="connsiteY3" fmla="*/ 1773333 h 1773333"/>
            </a:gdLst>
            <a:ahLst/>
            <a:cxnLst>
              <a:cxn ang="0">
                <a:pos x="connsiteX0" y="connsiteY0"/>
              </a:cxn>
              <a:cxn ang="0">
                <a:pos x="connsiteX1" y="connsiteY1"/>
              </a:cxn>
              <a:cxn ang="0">
                <a:pos x="connsiteX2" y="connsiteY2"/>
              </a:cxn>
              <a:cxn ang="0">
                <a:pos x="connsiteX3" y="connsiteY3"/>
              </a:cxn>
            </a:cxnLst>
            <a:rect l="l" t="t" r="r" b="b"/>
            <a:pathLst>
              <a:path w="3150333" h="1773333">
                <a:moveTo>
                  <a:pt x="0" y="0"/>
                </a:moveTo>
                <a:lnTo>
                  <a:pt x="3150333" y="0"/>
                </a:lnTo>
                <a:lnTo>
                  <a:pt x="3150333" y="1773333"/>
                </a:lnTo>
                <a:lnTo>
                  <a:pt x="0" y="1773333"/>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990601" y="4085437"/>
            <a:ext cx="3150333" cy="1773332"/>
          </a:xfrm>
          <a:custGeom>
            <a:avLst/>
            <a:gdLst>
              <a:gd name="connsiteX0" fmla="*/ 0 w 3150333"/>
              <a:gd name="connsiteY0" fmla="*/ 0 h 1773332"/>
              <a:gd name="connsiteX1" fmla="*/ 3150333 w 3150333"/>
              <a:gd name="connsiteY1" fmla="*/ 0 h 1773332"/>
              <a:gd name="connsiteX2" fmla="*/ 3150333 w 3150333"/>
              <a:gd name="connsiteY2" fmla="*/ 1773332 h 1773332"/>
              <a:gd name="connsiteX3" fmla="*/ 0 w 3150333"/>
              <a:gd name="connsiteY3" fmla="*/ 1773332 h 1773332"/>
            </a:gdLst>
            <a:ahLst/>
            <a:cxnLst>
              <a:cxn ang="0">
                <a:pos x="connsiteX0" y="connsiteY0"/>
              </a:cxn>
              <a:cxn ang="0">
                <a:pos x="connsiteX1" y="connsiteY1"/>
              </a:cxn>
              <a:cxn ang="0">
                <a:pos x="connsiteX2" y="connsiteY2"/>
              </a:cxn>
              <a:cxn ang="0">
                <a:pos x="connsiteX3" y="connsiteY3"/>
              </a:cxn>
            </a:cxnLst>
            <a:rect l="l" t="t" r="r" b="b"/>
            <a:pathLst>
              <a:path w="3150333" h="1773332">
                <a:moveTo>
                  <a:pt x="0" y="0"/>
                </a:moveTo>
                <a:lnTo>
                  <a:pt x="3150333" y="0"/>
                </a:lnTo>
                <a:lnTo>
                  <a:pt x="3150333" y="1773332"/>
                </a:lnTo>
                <a:lnTo>
                  <a:pt x="0" y="177333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Oval 19"/>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1" name="TextBox 20"/>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10" name="Picture Placeholder 9"/>
          <p:cNvSpPr>
            <a:spLocks noGrp="1"/>
          </p:cNvSpPr>
          <p:nvPr>
            <p:ph type="pic" sz="quarter" idx="10" hasCustomPrompt="1"/>
          </p:nvPr>
        </p:nvSpPr>
        <p:spPr>
          <a:xfrm>
            <a:off x="990600"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1" hasCustomPrompt="1"/>
          </p:nvPr>
        </p:nvSpPr>
        <p:spPr>
          <a:xfrm>
            <a:off x="4546717"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Picture Placeholder 11"/>
          <p:cNvSpPr>
            <a:spLocks noGrp="1"/>
          </p:cNvSpPr>
          <p:nvPr>
            <p:ph type="pic" sz="quarter" idx="12" hasCustomPrompt="1"/>
          </p:nvPr>
        </p:nvSpPr>
        <p:spPr>
          <a:xfrm>
            <a:off x="8102834" y="1685934"/>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3" hasCustomPrompt="1"/>
          </p:nvPr>
        </p:nvSpPr>
        <p:spPr>
          <a:xfrm>
            <a:off x="990600"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4" hasCustomPrompt="1"/>
          </p:nvPr>
        </p:nvSpPr>
        <p:spPr>
          <a:xfrm>
            <a:off x="4546717"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5" hasCustomPrompt="1"/>
          </p:nvPr>
        </p:nvSpPr>
        <p:spPr>
          <a:xfrm>
            <a:off x="8102834" y="3964175"/>
            <a:ext cx="3096208" cy="2064972"/>
          </a:xfrm>
          <a:custGeom>
            <a:avLst/>
            <a:gdLst>
              <a:gd name="connsiteX0" fmla="*/ 0 w 3096208"/>
              <a:gd name="connsiteY0" fmla="*/ 0 h 2064972"/>
              <a:gd name="connsiteX1" fmla="*/ 3096208 w 3096208"/>
              <a:gd name="connsiteY1" fmla="*/ 0 h 2064972"/>
              <a:gd name="connsiteX2" fmla="*/ 3096208 w 3096208"/>
              <a:gd name="connsiteY2" fmla="*/ 2064972 h 2064972"/>
              <a:gd name="connsiteX3" fmla="*/ 0 w 3096208"/>
              <a:gd name="connsiteY3" fmla="*/ 2064972 h 2064972"/>
            </a:gdLst>
            <a:ahLst/>
            <a:cxnLst>
              <a:cxn ang="0">
                <a:pos x="connsiteX0" y="connsiteY0"/>
              </a:cxn>
              <a:cxn ang="0">
                <a:pos x="connsiteX1" y="connsiteY1"/>
              </a:cxn>
              <a:cxn ang="0">
                <a:pos x="connsiteX2" y="connsiteY2"/>
              </a:cxn>
              <a:cxn ang="0">
                <a:pos x="connsiteX3" y="connsiteY3"/>
              </a:cxn>
            </a:cxnLst>
            <a:rect l="l" t="t" r="r" b="b"/>
            <a:pathLst>
              <a:path w="3096208" h="2064972">
                <a:moveTo>
                  <a:pt x="0" y="0"/>
                </a:moveTo>
                <a:lnTo>
                  <a:pt x="3096208" y="0"/>
                </a:lnTo>
                <a:lnTo>
                  <a:pt x="3096208" y="2064972"/>
                </a:lnTo>
                <a:lnTo>
                  <a:pt x="0" y="2064972"/>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Oval 1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9" name="TextBox 1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0601"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05716"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225922"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8846128" y="1891048"/>
            <a:ext cx="2355272" cy="3532908"/>
          </a:xfrm>
          <a:custGeom>
            <a:avLst/>
            <a:gdLst>
              <a:gd name="connsiteX0" fmla="*/ 0 w 2355272"/>
              <a:gd name="connsiteY0" fmla="*/ 0 h 3532908"/>
              <a:gd name="connsiteX1" fmla="*/ 2355272 w 2355272"/>
              <a:gd name="connsiteY1" fmla="*/ 0 h 3532908"/>
              <a:gd name="connsiteX2" fmla="*/ 2355272 w 2355272"/>
              <a:gd name="connsiteY2" fmla="*/ 3532908 h 3532908"/>
              <a:gd name="connsiteX3" fmla="*/ 0 w 2355272"/>
              <a:gd name="connsiteY3" fmla="*/ 3532908 h 3532908"/>
            </a:gdLst>
            <a:ahLst/>
            <a:cxnLst>
              <a:cxn ang="0">
                <a:pos x="connsiteX0" y="connsiteY0"/>
              </a:cxn>
              <a:cxn ang="0">
                <a:pos x="connsiteX1" y="connsiteY1"/>
              </a:cxn>
              <a:cxn ang="0">
                <a:pos x="connsiteX2" y="connsiteY2"/>
              </a:cxn>
              <a:cxn ang="0">
                <a:pos x="connsiteX3" y="connsiteY3"/>
              </a:cxn>
            </a:cxnLst>
            <a:rect l="l" t="t" r="r" b="b"/>
            <a:pathLst>
              <a:path w="2355272" h="3532908">
                <a:moveTo>
                  <a:pt x="0" y="0"/>
                </a:moveTo>
                <a:lnTo>
                  <a:pt x="2355272" y="0"/>
                </a:lnTo>
                <a:lnTo>
                  <a:pt x="2355272" y="3532908"/>
                </a:lnTo>
                <a:lnTo>
                  <a:pt x="0" y="353290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0"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051078"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102157"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153236" y="1875281"/>
            <a:ext cx="3051078" cy="4581144"/>
          </a:xfrm>
          <a:custGeom>
            <a:avLst/>
            <a:gdLst>
              <a:gd name="connsiteX0" fmla="*/ 0 w 3051078"/>
              <a:gd name="connsiteY0" fmla="*/ 0 h 4581144"/>
              <a:gd name="connsiteX1" fmla="*/ 3051078 w 3051078"/>
              <a:gd name="connsiteY1" fmla="*/ 0 h 4581144"/>
              <a:gd name="connsiteX2" fmla="*/ 3051078 w 3051078"/>
              <a:gd name="connsiteY2" fmla="*/ 4581144 h 4581144"/>
              <a:gd name="connsiteX3" fmla="*/ 0 w 3051078"/>
              <a:gd name="connsiteY3" fmla="*/ 4581144 h 4581144"/>
            </a:gdLst>
            <a:ahLst/>
            <a:cxnLst>
              <a:cxn ang="0">
                <a:pos x="connsiteX0" y="connsiteY0"/>
              </a:cxn>
              <a:cxn ang="0">
                <a:pos x="connsiteX1" y="connsiteY1"/>
              </a:cxn>
              <a:cxn ang="0">
                <a:pos x="connsiteX2" y="connsiteY2"/>
              </a:cxn>
              <a:cxn ang="0">
                <a:pos x="connsiteX3" y="connsiteY3"/>
              </a:cxn>
            </a:cxnLst>
            <a:rect l="l" t="t" r="r" b="b"/>
            <a:pathLst>
              <a:path w="3051078" h="4581144">
                <a:moveTo>
                  <a:pt x="0" y="0"/>
                </a:moveTo>
                <a:lnTo>
                  <a:pt x="3051078" y="0"/>
                </a:lnTo>
                <a:lnTo>
                  <a:pt x="3051078" y="4581144"/>
                </a:lnTo>
                <a:lnTo>
                  <a:pt x="0" y="458114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hasCustomPrompt="1"/>
          </p:nvPr>
        </p:nvSpPr>
        <p:spPr>
          <a:xfrm>
            <a:off x="986683"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3" name="Picture Placeholder 12"/>
          <p:cNvSpPr>
            <a:spLocks noGrp="1"/>
          </p:cNvSpPr>
          <p:nvPr>
            <p:ph type="pic" sz="quarter" idx="11" hasCustomPrompt="1"/>
          </p:nvPr>
        </p:nvSpPr>
        <p:spPr>
          <a:xfrm>
            <a:off x="3573531"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Picture Placeholder 13"/>
          <p:cNvSpPr>
            <a:spLocks noGrp="1"/>
          </p:cNvSpPr>
          <p:nvPr>
            <p:ph type="pic" sz="quarter" idx="12" hasCustomPrompt="1"/>
          </p:nvPr>
        </p:nvSpPr>
        <p:spPr>
          <a:xfrm>
            <a:off x="6164297"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5" name="Picture Placeholder 14"/>
          <p:cNvSpPr>
            <a:spLocks noGrp="1"/>
          </p:cNvSpPr>
          <p:nvPr>
            <p:ph type="pic" sz="quarter" idx="13" hasCustomPrompt="1"/>
          </p:nvPr>
        </p:nvSpPr>
        <p:spPr>
          <a:xfrm>
            <a:off x="8747226" y="2065659"/>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6" name="Picture Placeholder 15"/>
          <p:cNvSpPr>
            <a:spLocks noGrp="1"/>
          </p:cNvSpPr>
          <p:nvPr>
            <p:ph type="pic" sz="quarter" idx="14" hasCustomPrompt="1"/>
          </p:nvPr>
        </p:nvSpPr>
        <p:spPr>
          <a:xfrm>
            <a:off x="986683"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7" name="Picture Placeholder 16"/>
          <p:cNvSpPr>
            <a:spLocks noGrp="1"/>
          </p:cNvSpPr>
          <p:nvPr>
            <p:ph type="pic" sz="quarter" idx="15" hasCustomPrompt="1"/>
          </p:nvPr>
        </p:nvSpPr>
        <p:spPr>
          <a:xfrm>
            <a:off x="3573531"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6" hasCustomPrompt="1"/>
          </p:nvPr>
        </p:nvSpPr>
        <p:spPr>
          <a:xfrm>
            <a:off x="6164297"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7" hasCustomPrompt="1"/>
          </p:nvPr>
        </p:nvSpPr>
        <p:spPr>
          <a:xfrm>
            <a:off x="8747226" y="3833800"/>
            <a:ext cx="2454174" cy="1636776"/>
          </a:xfrm>
          <a:custGeom>
            <a:avLst/>
            <a:gdLst>
              <a:gd name="connsiteX0" fmla="*/ 0 w 2454174"/>
              <a:gd name="connsiteY0" fmla="*/ 0 h 1636776"/>
              <a:gd name="connsiteX1" fmla="*/ 2454174 w 2454174"/>
              <a:gd name="connsiteY1" fmla="*/ 0 h 1636776"/>
              <a:gd name="connsiteX2" fmla="*/ 2454174 w 2454174"/>
              <a:gd name="connsiteY2" fmla="*/ 1636776 h 1636776"/>
              <a:gd name="connsiteX3" fmla="*/ 0 w 2454174"/>
              <a:gd name="connsiteY3" fmla="*/ 1636776 h 1636776"/>
            </a:gdLst>
            <a:ahLst/>
            <a:cxnLst>
              <a:cxn ang="0">
                <a:pos x="connsiteX0" y="connsiteY0"/>
              </a:cxn>
              <a:cxn ang="0">
                <a:pos x="connsiteX1" y="connsiteY1"/>
              </a:cxn>
              <a:cxn ang="0">
                <a:pos x="connsiteX2" y="connsiteY2"/>
              </a:cxn>
              <a:cxn ang="0">
                <a:pos x="connsiteX3" y="connsiteY3"/>
              </a:cxn>
            </a:cxnLst>
            <a:rect l="l" t="t" r="r" b="b"/>
            <a:pathLst>
              <a:path w="2454174" h="1636776">
                <a:moveTo>
                  <a:pt x="0" y="0"/>
                </a:moveTo>
                <a:lnTo>
                  <a:pt x="2454174" y="0"/>
                </a:lnTo>
                <a:lnTo>
                  <a:pt x="2454174" y="1636776"/>
                </a:lnTo>
                <a:lnTo>
                  <a:pt x="0" y="163677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Oval 2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23" name="TextBox 2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17" name="Picture Placeholder 16"/>
          <p:cNvSpPr>
            <a:spLocks noGrp="1"/>
          </p:cNvSpPr>
          <p:nvPr>
            <p:ph type="pic" sz="quarter" idx="10" hasCustomPrompt="1"/>
          </p:nvPr>
        </p:nvSpPr>
        <p:spPr>
          <a:xfrm>
            <a:off x="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8" name="Picture Placeholder 17"/>
          <p:cNvSpPr>
            <a:spLocks noGrp="1"/>
          </p:cNvSpPr>
          <p:nvPr>
            <p:ph type="pic" sz="quarter" idx="11" hasCustomPrompt="1"/>
          </p:nvPr>
        </p:nvSpPr>
        <p:spPr>
          <a:xfrm>
            <a:off x="2034591"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9" name="Picture Placeholder 18"/>
          <p:cNvSpPr>
            <a:spLocks noGrp="1"/>
          </p:cNvSpPr>
          <p:nvPr>
            <p:ph type="pic" sz="quarter" idx="12" hasCustomPrompt="1"/>
          </p:nvPr>
        </p:nvSpPr>
        <p:spPr>
          <a:xfrm>
            <a:off x="4066870"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0" name="Picture Placeholder 19"/>
          <p:cNvSpPr>
            <a:spLocks noGrp="1"/>
          </p:cNvSpPr>
          <p:nvPr>
            <p:ph type="pic" sz="quarter" idx="13" hasCustomPrompt="1"/>
          </p:nvPr>
        </p:nvSpPr>
        <p:spPr>
          <a:xfrm>
            <a:off x="6099149"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1" name="Picture Placeholder 20"/>
          <p:cNvSpPr>
            <a:spLocks noGrp="1"/>
          </p:cNvSpPr>
          <p:nvPr>
            <p:ph type="pic" sz="quarter" idx="14" hasCustomPrompt="1"/>
          </p:nvPr>
        </p:nvSpPr>
        <p:spPr>
          <a:xfrm>
            <a:off x="8129117"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2" name="Picture Placeholder 21"/>
          <p:cNvSpPr>
            <a:spLocks noGrp="1"/>
          </p:cNvSpPr>
          <p:nvPr>
            <p:ph type="pic" sz="quarter" idx="15" hasCustomPrompt="1"/>
          </p:nvPr>
        </p:nvSpPr>
        <p:spPr>
          <a:xfrm>
            <a:off x="10161396" y="2795753"/>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3" name="Picture Placeholder 22"/>
          <p:cNvSpPr>
            <a:spLocks noGrp="1"/>
          </p:cNvSpPr>
          <p:nvPr>
            <p:ph type="pic" sz="quarter" idx="16" hasCustomPrompt="1"/>
          </p:nvPr>
        </p:nvSpPr>
        <p:spPr>
          <a:xfrm>
            <a:off x="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4" name="Picture Placeholder 23"/>
          <p:cNvSpPr>
            <a:spLocks noGrp="1"/>
          </p:cNvSpPr>
          <p:nvPr>
            <p:ph type="pic" sz="quarter" idx="17" hasCustomPrompt="1"/>
          </p:nvPr>
        </p:nvSpPr>
        <p:spPr>
          <a:xfrm>
            <a:off x="2034591"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5" name="Picture Placeholder 24"/>
          <p:cNvSpPr>
            <a:spLocks noGrp="1"/>
          </p:cNvSpPr>
          <p:nvPr>
            <p:ph type="pic" sz="quarter" idx="18" hasCustomPrompt="1"/>
          </p:nvPr>
        </p:nvSpPr>
        <p:spPr>
          <a:xfrm>
            <a:off x="4066870"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6" name="Picture Placeholder 25"/>
          <p:cNvSpPr>
            <a:spLocks noGrp="1"/>
          </p:cNvSpPr>
          <p:nvPr>
            <p:ph type="pic" sz="quarter" idx="19" hasCustomPrompt="1"/>
          </p:nvPr>
        </p:nvSpPr>
        <p:spPr>
          <a:xfrm>
            <a:off x="6099149"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7" name="Picture Placeholder 26"/>
          <p:cNvSpPr>
            <a:spLocks noGrp="1"/>
          </p:cNvSpPr>
          <p:nvPr>
            <p:ph type="pic" sz="quarter" idx="20" hasCustomPrompt="1"/>
          </p:nvPr>
        </p:nvSpPr>
        <p:spPr>
          <a:xfrm>
            <a:off x="8129117"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28" name="Picture Placeholder 27"/>
          <p:cNvSpPr>
            <a:spLocks noGrp="1"/>
          </p:cNvSpPr>
          <p:nvPr>
            <p:ph type="pic" sz="quarter" idx="21" hasCustomPrompt="1"/>
          </p:nvPr>
        </p:nvSpPr>
        <p:spPr>
          <a:xfrm>
            <a:off x="10161396" y="4828032"/>
            <a:ext cx="2029967" cy="2029968"/>
          </a:xfrm>
          <a:custGeom>
            <a:avLst/>
            <a:gdLst>
              <a:gd name="connsiteX0" fmla="*/ 0 w 2029967"/>
              <a:gd name="connsiteY0" fmla="*/ 0 h 2029968"/>
              <a:gd name="connsiteX1" fmla="*/ 2029967 w 2029967"/>
              <a:gd name="connsiteY1" fmla="*/ 0 h 2029968"/>
              <a:gd name="connsiteX2" fmla="*/ 2029967 w 2029967"/>
              <a:gd name="connsiteY2" fmla="*/ 2029968 h 2029968"/>
              <a:gd name="connsiteX3" fmla="*/ 0 w 2029967"/>
              <a:gd name="connsiteY3" fmla="*/ 2029968 h 2029968"/>
            </a:gdLst>
            <a:ahLst/>
            <a:cxnLst>
              <a:cxn ang="0">
                <a:pos x="connsiteX0" y="connsiteY0"/>
              </a:cxn>
              <a:cxn ang="0">
                <a:pos x="connsiteX1" y="connsiteY1"/>
              </a:cxn>
              <a:cxn ang="0">
                <a:pos x="connsiteX2" y="connsiteY2"/>
              </a:cxn>
              <a:cxn ang="0">
                <a:pos x="connsiteX3" y="connsiteY3"/>
              </a:cxn>
            </a:cxnLst>
            <a:rect l="l" t="t" r="r" b="b"/>
            <a:pathLst>
              <a:path w="2029967" h="2029968">
                <a:moveTo>
                  <a:pt x="0" y="0"/>
                </a:moveTo>
                <a:lnTo>
                  <a:pt x="2029967" y="0"/>
                </a:lnTo>
                <a:lnTo>
                  <a:pt x="2029967" y="2029968"/>
                </a:lnTo>
                <a:lnTo>
                  <a:pt x="0" y="2029968"/>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C8D4C0A-BE53-4AF0-9DA9-92676813E05D}" type="datetime1">
              <a:rPr lang="id-ID" altLang="zh-CN" smtClean="0"/>
            </a:fld>
            <a:endParaRPr lang="en-US"/>
          </a:p>
        </p:txBody>
      </p:sp>
      <p:sp>
        <p:nvSpPr>
          <p:cNvPr id="5" name="页脚占位符 4"/>
          <p:cNvSpPr>
            <a:spLocks noGrp="1"/>
          </p:cNvSpPr>
          <p:nvPr>
            <p:ph type="ftr" sz="quarter" idx="11"/>
          </p:nvPr>
        </p:nvSpPr>
        <p:spPr/>
        <p:txBody>
          <a:bodyPr/>
          <a:lstStyle/>
          <a:p>
            <a:r>
              <a:rPr lang="en-US"/>
              <a:t>Startup Presentation</a:t>
            </a:r>
            <a:endParaRPr lang="en-US"/>
          </a:p>
        </p:txBody>
      </p:sp>
      <p:sp>
        <p:nvSpPr>
          <p:cNvPr id="6" name="灯片编号占位符 5"/>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990603" y="2093812"/>
            <a:ext cx="4933707" cy="3290464"/>
          </a:xfrm>
          <a:custGeom>
            <a:avLst/>
            <a:gdLst>
              <a:gd name="connsiteX0" fmla="*/ 0 w 4933707"/>
              <a:gd name="connsiteY0" fmla="*/ 0 h 3290464"/>
              <a:gd name="connsiteX1" fmla="*/ 4933707 w 4933707"/>
              <a:gd name="connsiteY1" fmla="*/ 0 h 3290464"/>
              <a:gd name="connsiteX2" fmla="*/ 4933707 w 4933707"/>
              <a:gd name="connsiteY2" fmla="*/ 3290464 h 3290464"/>
              <a:gd name="connsiteX3" fmla="*/ 0 w 4933707"/>
              <a:gd name="connsiteY3" fmla="*/ 3290464 h 3290464"/>
            </a:gdLst>
            <a:ahLst/>
            <a:cxnLst>
              <a:cxn ang="0">
                <a:pos x="connsiteX0" y="connsiteY0"/>
              </a:cxn>
              <a:cxn ang="0">
                <a:pos x="connsiteX1" y="connsiteY1"/>
              </a:cxn>
              <a:cxn ang="0">
                <a:pos x="connsiteX2" y="connsiteY2"/>
              </a:cxn>
              <a:cxn ang="0">
                <a:pos x="connsiteX3" y="connsiteY3"/>
              </a:cxn>
            </a:cxnLst>
            <a:rect l="l" t="t" r="r" b="b"/>
            <a:pathLst>
              <a:path w="4933707" h="3290464">
                <a:moveTo>
                  <a:pt x="0" y="0"/>
                </a:moveTo>
                <a:lnTo>
                  <a:pt x="4933707" y="0"/>
                </a:lnTo>
                <a:lnTo>
                  <a:pt x="4933707" y="3290464"/>
                </a:lnTo>
                <a:lnTo>
                  <a:pt x="0" y="329046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Oval 8"/>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0" name="TextBox 9"/>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397334" y="1802532"/>
            <a:ext cx="4105656" cy="4105656"/>
          </a:xfrm>
          <a:custGeom>
            <a:avLst/>
            <a:gdLst>
              <a:gd name="connsiteX0" fmla="*/ 0 w 4105656"/>
              <a:gd name="connsiteY0" fmla="*/ 0 h 4105656"/>
              <a:gd name="connsiteX1" fmla="*/ 4105656 w 4105656"/>
              <a:gd name="connsiteY1" fmla="*/ 0 h 4105656"/>
              <a:gd name="connsiteX2" fmla="*/ 4105656 w 4105656"/>
              <a:gd name="connsiteY2" fmla="*/ 4105656 h 4105656"/>
              <a:gd name="connsiteX3" fmla="*/ 0 w 4105656"/>
              <a:gd name="connsiteY3" fmla="*/ 4105656 h 4105656"/>
            </a:gdLst>
            <a:ahLst/>
            <a:cxnLst>
              <a:cxn ang="0">
                <a:pos x="connsiteX0" y="connsiteY0"/>
              </a:cxn>
              <a:cxn ang="0">
                <a:pos x="connsiteX1" y="connsiteY1"/>
              </a:cxn>
              <a:cxn ang="0">
                <a:pos x="connsiteX2" y="connsiteY2"/>
              </a:cxn>
              <a:cxn ang="0">
                <a:pos x="connsiteX3" y="connsiteY3"/>
              </a:cxn>
            </a:cxnLst>
            <a:rect l="l" t="t" r="r" b="b"/>
            <a:pathLst>
              <a:path w="4105656" h="4105656">
                <a:moveTo>
                  <a:pt x="0" y="0"/>
                </a:moveTo>
                <a:lnTo>
                  <a:pt x="4105656" y="0"/>
                </a:lnTo>
                <a:lnTo>
                  <a:pt x="4105656" y="4105656"/>
                </a:lnTo>
                <a:lnTo>
                  <a:pt x="0" y="4105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990601"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Picture Placeholder 7"/>
          <p:cNvSpPr>
            <a:spLocks noGrp="1"/>
          </p:cNvSpPr>
          <p:nvPr>
            <p:ph type="pic" sz="quarter" idx="11" hasCustomPrompt="1"/>
          </p:nvPr>
        </p:nvSpPr>
        <p:spPr>
          <a:xfrm>
            <a:off x="4617259"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2" hasCustomPrompt="1"/>
          </p:nvPr>
        </p:nvSpPr>
        <p:spPr>
          <a:xfrm>
            <a:off x="8242310" y="1995181"/>
            <a:ext cx="2962655" cy="2962656"/>
          </a:xfrm>
          <a:custGeom>
            <a:avLst/>
            <a:gdLst>
              <a:gd name="connsiteX0" fmla="*/ 0 w 2962655"/>
              <a:gd name="connsiteY0" fmla="*/ 0 h 2962656"/>
              <a:gd name="connsiteX1" fmla="*/ 2962655 w 2962655"/>
              <a:gd name="connsiteY1" fmla="*/ 0 h 2962656"/>
              <a:gd name="connsiteX2" fmla="*/ 2962655 w 2962655"/>
              <a:gd name="connsiteY2" fmla="*/ 2962656 h 2962656"/>
              <a:gd name="connsiteX3" fmla="*/ 0 w 2962655"/>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2962655" h="2962656">
                <a:moveTo>
                  <a:pt x="0" y="0"/>
                </a:moveTo>
                <a:lnTo>
                  <a:pt x="2962655" y="0"/>
                </a:lnTo>
                <a:lnTo>
                  <a:pt x="2962655" y="2962656"/>
                </a:lnTo>
                <a:lnTo>
                  <a:pt x="0" y="2962656"/>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2" name="Oval 11"/>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3" name="TextBox 12"/>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999354"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3672473"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6345592"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9018710" y="1840989"/>
            <a:ext cx="2182690" cy="2182688"/>
          </a:xfrm>
          <a:custGeom>
            <a:avLst/>
            <a:gdLst>
              <a:gd name="connsiteX0" fmla="*/ 1091345 w 2182690"/>
              <a:gd name="connsiteY0" fmla="*/ 0 h 2182688"/>
              <a:gd name="connsiteX1" fmla="*/ 2182690 w 2182690"/>
              <a:gd name="connsiteY1" fmla="*/ 1091344 h 2182688"/>
              <a:gd name="connsiteX2" fmla="*/ 1091345 w 2182690"/>
              <a:gd name="connsiteY2" fmla="*/ 2182688 h 2182688"/>
              <a:gd name="connsiteX3" fmla="*/ 0 w 2182690"/>
              <a:gd name="connsiteY3" fmla="*/ 1091344 h 2182688"/>
              <a:gd name="connsiteX4" fmla="*/ 1091345 w 2182690"/>
              <a:gd name="connsiteY4" fmla="*/ 0 h 218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82690" h="2182688">
                <a:moveTo>
                  <a:pt x="1091345" y="0"/>
                </a:moveTo>
                <a:cubicBezTo>
                  <a:pt x="1694078" y="0"/>
                  <a:pt x="2182690" y="488611"/>
                  <a:pt x="2182690" y="1091344"/>
                </a:cubicBezTo>
                <a:cubicBezTo>
                  <a:pt x="2182690" y="1694077"/>
                  <a:pt x="1694078" y="2182688"/>
                  <a:pt x="1091345" y="2182688"/>
                </a:cubicBezTo>
                <a:cubicBezTo>
                  <a:pt x="488612" y="2182688"/>
                  <a:pt x="0" y="1694077"/>
                  <a:pt x="0" y="1091344"/>
                </a:cubicBezTo>
                <a:cubicBezTo>
                  <a:pt x="0" y="488611"/>
                  <a:pt x="488612" y="0"/>
                  <a:pt x="1091345"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1013808"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515676" y="1718031"/>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1013808"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515676" y="4099338"/>
            <a:ext cx="1920240" cy="1920240"/>
          </a:xfrm>
          <a:custGeom>
            <a:avLst/>
            <a:gdLst>
              <a:gd name="connsiteX0" fmla="*/ 65903 w 1920240"/>
              <a:gd name="connsiteY0" fmla="*/ 0 h 1920240"/>
              <a:gd name="connsiteX1" fmla="*/ 1854337 w 1920240"/>
              <a:gd name="connsiteY1" fmla="*/ 0 h 1920240"/>
              <a:gd name="connsiteX2" fmla="*/ 1920240 w 1920240"/>
              <a:gd name="connsiteY2" fmla="*/ 65903 h 1920240"/>
              <a:gd name="connsiteX3" fmla="*/ 1920240 w 1920240"/>
              <a:gd name="connsiteY3" fmla="*/ 1854337 h 1920240"/>
              <a:gd name="connsiteX4" fmla="*/ 1854337 w 1920240"/>
              <a:gd name="connsiteY4" fmla="*/ 1920240 h 1920240"/>
              <a:gd name="connsiteX5" fmla="*/ 65903 w 1920240"/>
              <a:gd name="connsiteY5" fmla="*/ 1920240 h 1920240"/>
              <a:gd name="connsiteX6" fmla="*/ 0 w 1920240"/>
              <a:gd name="connsiteY6" fmla="*/ 1854337 h 1920240"/>
              <a:gd name="connsiteX7" fmla="*/ 0 w 1920240"/>
              <a:gd name="connsiteY7" fmla="*/ 65903 h 1920240"/>
              <a:gd name="connsiteX8" fmla="*/ 65903 w 1920240"/>
              <a:gd name="connsiteY8"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0240" h="1920240">
                <a:moveTo>
                  <a:pt x="65903" y="0"/>
                </a:moveTo>
                <a:lnTo>
                  <a:pt x="1854337" y="0"/>
                </a:lnTo>
                <a:cubicBezTo>
                  <a:pt x="1890734" y="0"/>
                  <a:pt x="1920240" y="29506"/>
                  <a:pt x="1920240" y="65903"/>
                </a:cubicBezTo>
                <a:lnTo>
                  <a:pt x="1920240" y="1854337"/>
                </a:lnTo>
                <a:cubicBezTo>
                  <a:pt x="1920240" y="1890734"/>
                  <a:pt x="1890734" y="1920240"/>
                  <a:pt x="1854337" y="1920240"/>
                </a:cubicBezTo>
                <a:lnTo>
                  <a:pt x="65903" y="1920240"/>
                </a:lnTo>
                <a:cubicBezTo>
                  <a:pt x="29506" y="1920240"/>
                  <a:pt x="0" y="1890734"/>
                  <a:pt x="0" y="1854337"/>
                </a:cubicBezTo>
                <a:lnTo>
                  <a:pt x="0" y="65903"/>
                </a:lnTo>
                <a:cubicBezTo>
                  <a:pt x="0" y="29506"/>
                  <a:pt x="29506" y="0"/>
                  <a:pt x="65903"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8" name="Picture Placeholder 7"/>
          <p:cNvSpPr>
            <a:spLocks noGrp="1"/>
          </p:cNvSpPr>
          <p:nvPr>
            <p:ph type="pic" sz="quarter" idx="10" hasCustomPrompt="1"/>
          </p:nvPr>
        </p:nvSpPr>
        <p:spPr>
          <a:xfrm>
            <a:off x="3941274"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9" name="Picture Placeholder 8"/>
          <p:cNvSpPr>
            <a:spLocks noGrp="1"/>
          </p:cNvSpPr>
          <p:nvPr>
            <p:ph type="pic" sz="quarter" idx="11" hasCustomPrompt="1"/>
          </p:nvPr>
        </p:nvSpPr>
        <p:spPr>
          <a:xfrm>
            <a:off x="6212528" y="1711353"/>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0" name="Picture Placeholder 9"/>
          <p:cNvSpPr>
            <a:spLocks noGrp="1"/>
          </p:cNvSpPr>
          <p:nvPr>
            <p:ph type="pic" sz="quarter" idx="12" hasCustomPrompt="1"/>
          </p:nvPr>
        </p:nvSpPr>
        <p:spPr>
          <a:xfrm>
            <a:off x="3941274"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1" name="Picture Placeholder 10"/>
          <p:cNvSpPr>
            <a:spLocks noGrp="1"/>
          </p:cNvSpPr>
          <p:nvPr>
            <p:ph type="pic" sz="quarter" idx="13" hasCustomPrompt="1"/>
          </p:nvPr>
        </p:nvSpPr>
        <p:spPr>
          <a:xfrm>
            <a:off x="6212528" y="3982607"/>
            <a:ext cx="2039112" cy="2039112"/>
          </a:xfrm>
          <a:custGeom>
            <a:avLst/>
            <a:gdLst>
              <a:gd name="connsiteX0" fmla="*/ 1000999 w 2039112"/>
              <a:gd name="connsiteY0" fmla="*/ 0 h 2039112"/>
              <a:gd name="connsiteX1" fmla="*/ 1037200 w 2039112"/>
              <a:gd name="connsiteY1" fmla="*/ 0 h 2039112"/>
              <a:gd name="connsiteX2" fmla="*/ 1123390 w 2039112"/>
              <a:gd name="connsiteY2" fmla="*/ 4352 h 2039112"/>
              <a:gd name="connsiteX3" fmla="*/ 2039112 w 2039112"/>
              <a:gd name="connsiteY3" fmla="*/ 1019099 h 2039112"/>
              <a:gd name="connsiteX4" fmla="*/ 1019099 w 2039112"/>
              <a:gd name="connsiteY4" fmla="*/ 2039112 h 2039112"/>
              <a:gd name="connsiteX5" fmla="*/ 4352 w 2039112"/>
              <a:gd name="connsiteY5" fmla="*/ 1123390 h 2039112"/>
              <a:gd name="connsiteX6" fmla="*/ 0 w 2039112"/>
              <a:gd name="connsiteY6" fmla="*/ 1037200 h 2039112"/>
              <a:gd name="connsiteX7" fmla="*/ 0 w 2039112"/>
              <a:gd name="connsiteY7" fmla="*/ 1000999 h 2039112"/>
              <a:gd name="connsiteX8" fmla="*/ 4352 w 2039112"/>
              <a:gd name="connsiteY8" fmla="*/ 914809 h 2039112"/>
              <a:gd name="connsiteX9" fmla="*/ 914809 w 2039112"/>
              <a:gd name="connsiteY9" fmla="*/ 4352 h 2039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39112" h="2039112">
                <a:moveTo>
                  <a:pt x="1000999" y="0"/>
                </a:moveTo>
                <a:lnTo>
                  <a:pt x="1037200" y="0"/>
                </a:lnTo>
                <a:lnTo>
                  <a:pt x="1123390" y="4352"/>
                </a:lnTo>
                <a:cubicBezTo>
                  <a:pt x="1637738" y="56587"/>
                  <a:pt x="2039112" y="490970"/>
                  <a:pt x="2039112" y="1019099"/>
                </a:cubicBezTo>
                <a:cubicBezTo>
                  <a:pt x="2039112" y="1582437"/>
                  <a:pt x="1582437" y="2039112"/>
                  <a:pt x="1019099" y="2039112"/>
                </a:cubicBezTo>
                <a:cubicBezTo>
                  <a:pt x="490970" y="2039112"/>
                  <a:pt x="56587" y="1637738"/>
                  <a:pt x="4352" y="1123390"/>
                </a:cubicBezTo>
                <a:lnTo>
                  <a:pt x="0" y="1037200"/>
                </a:lnTo>
                <a:lnTo>
                  <a:pt x="0" y="1000999"/>
                </a:lnTo>
                <a:lnTo>
                  <a:pt x="4352" y="914809"/>
                </a:lnTo>
                <a:cubicBezTo>
                  <a:pt x="53105" y="434751"/>
                  <a:pt x="434751" y="53105"/>
                  <a:pt x="914809" y="4352"/>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14" name="Oval 13"/>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15" name="TextBox 14"/>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037105" y="1788663"/>
            <a:ext cx="2148840" cy="2148840"/>
          </a:xfrm>
          <a:custGeom>
            <a:avLst/>
            <a:gdLst>
              <a:gd name="connsiteX0" fmla="*/ 0 w 2148840"/>
              <a:gd name="connsiteY0" fmla="*/ 0 h 2148840"/>
              <a:gd name="connsiteX1" fmla="*/ 2148840 w 2148840"/>
              <a:gd name="connsiteY1" fmla="*/ 0 h 2148840"/>
              <a:gd name="connsiteX2" fmla="*/ 2148840 w 2148840"/>
              <a:gd name="connsiteY2" fmla="*/ 2148840 h 2148840"/>
              <a:gd name="connsiteX3" fmla="*/ 0 w 2148840"/>
              <a:gd name="connsiteY3" fmla="*/ 2148840 h 2148840"/>
            </a:gdLst>
            <a:ahLst/>
            <a:cxnLst>
              <a:cxn ang="0">
                <a:pos x="connsiteX0" y="connsiteY0"/>
              </a:cxn>
              <a:cxn ang="0">
                <a:pos x="connsiteX1" y="connsiteY1"/>
              </a:cxn>
              <a:cxn ang="0">
                <a:pos x="connsiteX2" y="connsiteY2"/>
              </a:cxn>
              <a:cxn ang="0">
                <a:pos x="connsiteX3" y="connsiteY3"/>
              </a:cxn>
            </a:cxnLst>
            <a:rect l="l" t="t" r="r" b="b"/>
            <a:pathLst>
              <a:path w="2148840" h="2148840">
                <a:moveTo>
                  <a:pt x="0" y="0"/>
                </a:moveTo>
                <a:lnTo>
                  <a:pt x="2148840" y="0"/>
                </a:lnTo>
                <a:lnTo>
                  <a:pt x="2148840" y="2148840"/>
                </a:lnTo>
                <a:lnTo>
                  <a:pt x="0" y="214884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990600" y="1780212"/>
            <a:ext cx="3896924" cy="3896924"/>
          </a:xfrm>
          <a:custGeom>
            <a:avLst/>
            <a:gdLst>
              <a:gd name="connsiteX0" fmla="*/ 0 w 3896924"/>
              <a:gd name="connsiteY0" fmla="*/ 0 h 3896924"/>
              <a:gd name="connsiteX1" fmla="*/ 3896924 w 3896924"/>
              <a:gd name="connsiteY1" fmla="*/ 0 h 3896924"/>
              <a:gd name="connsiteX2" fmla="*/ 3896924 w 3896924"/>
              <a:gd name="connsiteY2" fmla="*/ 3896924 h 3896924"/>
              <a:gd name="connsiteX3" fmla="*/ 0 w 3896924"/>
              <a:gd name="connsiteY3" fmla="*/ 3896924 h 3896924"/>
            </a:gdLst>
            <a:ahLst/>
            <a:cxnLst>
              <a:cxn ang="0">
                <a:pos x="connsiteX0" y="connsiteY0"/>
              </a:cxn>
              <a:cxn ang="0">
                <a:pos x="connsiteX1" y="connsiteY1"/>
              </a:cxn>
              <a:cxn ang="0">
                <a:pos x="connsiteX2" y="connsiteY2"/>
              </a:cxn>
              <a:cxn ang="0">
                <a:pos x="connsiteX3" y="connsiteY3"/>
              </a:cxn>
            </a:cxnLst>
            <a:rect l="l" t="t" r="r" b="b"/>
            <a:pathLst>
              <a:path w="3896924" h="3896924">
                <a:moveTo>
                  <a:pt x="0" y="0"/>
                </a:moveTo>
                <a:lnTo>
                  <a:pt x="3896924" y="0"/>
                </a:lnTo>
                <a:lnTo>
                  <a:pt x="3896924" y="3896924"/>
                </a:lnTo>
                <a:lnTo>
                  <a:pt x="0" y="3896924"/>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7" name="Picture Placeholder 6"/>
          <p:cNvSpPr>
            <a:spLocks noGrp="1"/>
          </p:cNvSpPr>
          <p:nvPr>
            <p:ph type="pic" sz="quarter" idx="10" hasCustomPrompt="1"/>
          </p:nvPr>
        </p:nvSpPr>
        <p:spPr>
          <a:xfrm>
            <a:off x="7775340" y="1033272"/>
            <a:ext cx="4246254" cy="5824728"/>
          </a:xfrm>
          <a:custGeom>
            <a:avLst/>
            <a:gdLst>
              <a:gd name="connsiteX0" fmla="*/ 1787562 w 4246254"/>
              <a:gd name="connsiteY0" fmla="*/ 0 h 5824728"/>
              <a:gd name="connsiteX1" fmla="*/ 1800284 w 4246254"/>
              <a:gd name="connsiteY1" fmla="*/ 0 h 5824728"/>
              <a:gd name="connsiteX2" fmla="*/ 1867080 w 4246254"/>
              <a:gd name="connsiteY2" fmla="*/ 34955 h 5824728"/>
              <a:gd name="connsiteX3" fmla="*/ 2026115 w 4246254"/>
              <a:gd name="connsiteY3" fmla="*/ 54021 h 5824728"/>
              <a:gd name="connsiteX4" fmla="*/ 2067464 w 4246254"/>
              <a:gd name="connsiteY4" fmla="*/ 63554 h 5824728"/>
              <a:gd name="connsiteX5" fmla="*/ 2159705 w 4246254"/>
              <a:gd name="connsiteY5" fmla="*/ 104864 h 5824728"/>
              <a:gd name="connsiteX6" fmla="*/ 2201054 w 4246254"/>
              <a:gd name="connsiteY6" fmla="*/ 136641 h 5824728"/>
              <a:gd name="connsiteX7" fmla="*/ 2350548 w 4246254"/>
              <a:gd name="connsiteY7" fmla="*/ 273283 h 5824728"/>
              <a:gd name="connsiteX8" fmla="*/ 2452331 w 4246254"/>
              <a:gd name="connsiteY8" fmla="*/ 718161 h 5824728"/>
              <a:gd name="connsiteX9" fmla="*/ 2465054 w 4246254"/>
              <a:gd name="connsiteY9" fmla="*/ 842091 h 5824728"/>
              <a:gd name="connsiteX10" fmla="*/ 2436428 w 4246254"/>
              <a:gd name="connsiteY10" fmla="*/ 1089952 h 5824728"/>
              <a:gd name="connsiteX11" fmla="*/ 2461873 w 4246254"/>
              <a:gd name="connsiteY11" fmla="*/ 1277437 h 5824728"/>
              <a:gd name="connsiteX12" fmla="*/ 2528668 w 4246254"/>
              <a:gd name="connsiteY12" fmla="*/ 1401367 h 5824728"/>
              <a:gd name="connsiteX13" fmla="*/ 2703608 w 4246254"/>
              <a:gd name="connsiteY13" fmla="*/ 1544363 h 5824728"/>
              <a:gd name="connsiteX14" fmla="*/ 2958064 w 4246254"/>
              <a:gd name="connsiteY14" fmla="*/ 1712782 h 5824728"/>
              <a:gd name="connsiteX15" fmla="*/ 3533774 w 4246254"/>
              <a:gd name="connsiteY15" fmla="*/ 1878022 h 5824728"/>
              <a:gd name="connsiteX16" fmla="*/ 3727798 w 4246254"/>
              <a:gd name="connsiteY16" fmla="*/ 2036907 h 5824728"/>
              <a:gd name="connsiteX17" fmla="*/ 3835942 w 4246254"/>
              <a:gd name="connsiteY17" fmla="*/ 2418231 h 5824728"/>
              <a:gd name="connsiteX18" fmla="*/ 3877291 w 4246254"/>
              <a:gd name="connsiteY18" fmla="*/ 2510385 h 5824728"/>
              <a:gd name="connsiteX19" fmla="*/ 3912279 w 4246254"/>
              <a:gd name="connsiteY19" fmla="*/ 2672448 h 5824728"/>
              <a:gd name="connsiteX20" fmla="*/ 3918640 w 4246254"/>
              <a:gd name="connsiteY20" fmla="*/ 2736002 h 5824728"/>
              <a:gd name="connsiteX21" fmla="*/ 3953628 w 4246254"/>
              <a:gd name="connsiteY21" fmla="*/ 2853577 h 5824728"/>
              <a:gd name="connsiteX22" fmla="*/ 3959990 w 4246254"/>
              <a:gd name="connsiteY22" fmla="*/ 2888531 h 5824728"/>
              <a:gd name="connsiteX23" fmla="*/ 4064953 w 4246254"/>
              <a:gd name="connsiteY23" fmla="*/ 3066483 h 5824728"/>
              <a:gd name="connsiteX24" fmla="*/ 4087218 w 4246254"/>
              <a:gd name="connsiteY24" fmla="*/ 3222190 h 5824728"/>
              <a:gd name="connsiteX25" fmla="*/ 4096760 w 4246254"/>
              <a:gd name="connsiteY25" fmla="*/ 3295277 h 5824728"/>
              <a:gd name="connsiteX26" fmla="*/ 4134929 w 4246254"/>
              <a:gd name="connsiteY26" fmla="*/ 3425563 h 5824728"/>
              <a:gd name="connsiteX27" fmla="*/ 4189001 w 4246254"/>
              <a:gd name="connsiteY27" fmla="*/ 3603514 h 5824728"/>
              <a:gd name="connsiteX28" fmla="*/ 4230350 w 4246254"/>
              <a:gd name="connsiteY28" fmla="*/ 3822776 h 5824728"/>
              <a:gd name="connsiteX29" fmla="*/ 4246254 w 4246254"/>
              <a:gd name="connsiteY29" fmla="*/ 3988016 h 5824728"/>
              <a:gd name="connsiteX30" fmla="*/ 4246254 w 4246254"/>
              <a:gd name="connsiteY30" fmla="*/ 4061103 h 5824728"/>
              <a:gd name="connsiteX31" fmla="*/ 4169917 w 4246254"/>
              <a:gd name="connsiteY31" fmla="*/ 4245410 h 5824728"/>
              <a:gd name="connsiteX32" fmla="*/ 4039508 w 4246254"/>
              <a:gd name="connsiteY32" fmla="*/ 4324853 h 5824728"/>
              <a:gd name="connsiteX33" fmla="*/ 3928182 w 4246254"/>
              <a:gd name="connsiteY33" fmla="*/ 4328031 h 5824728"/>
              <a:gd name="connsiteX34" fmla="*/ 3412907 w 4246254"/>
              <a:gd name="connsiteY34" fmla="*/ 4512337 h 5824728"/>
              <a:gd name="connsiteX35" fmla="*/ 3397003 w 4246254"/>
              <a:gd name="connsiteY35" fmla="*/ 4563181 h 5824728"/>
              <a:gd name="connsiteX36" fmla="*/ 3428810 w 4246254"/>
              <a:gd name="connsiteY36" fmla="*/ 4804686 h 5824728"/>
              <a:gd name="connsiteX37" fmla="*/ 3489244 w 4246254"/>
              <a:gd name="connsiteY37" fmla="*/ 5516491 h 5824728"/>
              <a:gd name="connsiteX38" fmla="*/ 3505148 w 4246254"/>
              <a:gd name="connsiteY38" fmla="*/ 5824728 h 5824728"/>
              <a:gd name="connsiteX39" fmla="*/ 2183561 w 4246254"/>
              <a:gd name="connsiteY39" fmla="*/ 5824728 h 5824728"/>
              <a:gd name="connsiteX40" fmla="*/ 861974 w 4246254"/>
              <a:gd name="connsiteY40" fmla="*/ 5824728 h 5824728"/>
              <a:gd name="connsiteX41" fmla="*/ 1024190 w 4246254"/>
              <a:gd name="connsiteY41" fmla="*/ 4782442 h 5824728"/>
              <a:gd name="connsiteX42" fmla="*/ 925588 w 4246254"/>
              <a:gd name="connsiteY42" fmla="*/ 4760198 h 5824728"/>
              <a:gd name="connsiteX43" fmla="*/ 900142 w 4246254"/>
              <a:gd name="connsiteY43" fmla="*/ 4798330 h 5824728"/>
              <a:gd name="connsiteX44" fmla="*/ 715661 w 4246254"/>
              <a:gd name="connsiteY44" fmla="*/ 4550470 h 5824728"/>
              <a:gd name="connsiteX45" fmla="*/ 680673 w 4246254"/>
              <a:gd name="connsiteY45" fmla="*/ 4235877 h 5824728"/>
              <a:gd name="connsiteX46" fmla="*/ 661589 w 4246254"/>
              <a:gd name="connsiteY46" fmla="*/ 4127835 h 5824728"/>
              <a:gd name="connsiteX47" fmla="*/ 566167 w 4246254"/>
              <a:gd name="connsiteY47" fmla="*/ 4029326 h 5824728"/>
              <a:gd name="connsiteX48" fmla="*/ 403951 w 4246254"/>
              <a:gd name="connsiteY48" fmla="*/ 3736978 h 5824728"/>
              <a:gd name="connsiteX49" fmla="*/ 403951 w 4246254"/>
              <a:gd name="connsiteY49" fmla="*/ 3702023 h 5824728"/>
              <a:gd name="connsiteX50" fmla="*/ 378505 w 4246254"/>
              <a:gd name="connsiteY50" fmla="*/ 3635291 h 5824728"/>
              <a:gd name="connsiteX51" fmla="*/ 60434 w 4246254"/>
              <a:gd name="connsiteY51" fmla="*/ 3390608 h 5824728"/>
              <a:gd name="connsiteX52" fmla="*/ 0 w 4246254"/>
              <a:gd name="connsiteY52" fmla="*/ 3336587 h 5824728"/>
              <a:gd name="connsiteX53" fmla="*/ 162217 w 4246254"/>
              <a:gd name="connsiteY53" fmla="*/ 3320699 h 5824728"/>
              <a:gd name="connsiteX54" fmla="*/ 318072 w 4246254"/>
              <a:gd name="connsiteY54" fmla="*/ 3295277 h 5824728"/>
              <a:gd name="connsiteX55" fmla="*/ 591613 w 4246254"/>
              <a:gd name="connsiteY55" fmla="*/ 3295277 h 5824728"/>
              <a:gd name="connsiteX56" fmla="*/ 798359 w 4246254"/>
              <a:gd name="connsiteY56" fmla="*/ 3282566 h 5824728"/>
              <a:gd name="connsiteX57" fmla="*/ 776094 w 4246254"/>
              <a:gd name="connsiteY57" fmla="*/ 3244434 h 5824728"/>
              <a:gd name="connsiteX58" fmla="*/ 769733 w 4246254"/>
              <a:gd name="connsiteY58" fmla="*/ 2952085 h 5824728"/>
              <a:gd name="connsiteX59" fmla="*/ 782456 w 4246254"/>
              <a:gd name="connsiteY59" fmla="*/ 2923486 h 5824728"/>
              <a:gd name="connsiteX60" fmla="*/ 791998 w 4246254"/>
              <a:gd name="connsiteY60" fmla="*/ 2656559 h 5824728"/>
              <a:gd name="connsiteX61" fmla="*/ 836528 w 4246254"/>
              <a:gd name="connsiteY61" fmla="*/ 2164015 h 5824728"/>
              <a:gd name="connsiteX62" fmla="*/ 957395 w 4246254"/>
              <a:gd name="connsiteY62" fmla="*/ 2014663 h 5824728"/>
              <a:gd name="connsiteX63" fmla="*/ 1218214 w 4246254"/>
              <a:gd name="connsiteY63" fmla="*/ 1893911 h 5824728"/>
              <a:gd name="connsiteX64" fmla="*/ 1552189 w 4246254"/>
              <a:gd name="connsiteY64" fmla="*/ 1776336 h 5824728"/>
              <a:gd name="connsiteX65" fmla="*/ 1711224 w 4246254"/>
              <a:gd name="connsiteY65" fmla="*/ 1703249 h 5824728"/>
              <a:gd name="connsiteX66" fmla="*/ 1558550 w 4246254"/>
              <a:gd name="connsiteY66" fmla="*/ 1458565 h 5824728"/>
              <a:gd name="connsiteX67" fmla="*/ 1459948 w 4246254"/>
              <a:gd name="connsiteY67" fmla="*/ 1191638 h 5824728"/>
              <a:gd name="connsiteX68" fmla="*/ 1440864 w 4246254"/>
              <a:gd name="connsiteY68" fmla="*/ 1163039 h 5824728"/>
              <a:gd name="connsiteX69" fmla="*/ 1354984 w 4246254"/>
              <a:gd name="connsiteY69" fmla="*/ 1032753 h 5824728"/>
              <a:gd name="connsiteX70" fmla="*/ 1323177 w 4246254"/>
              <a:gd name="connsiteY70" fmla="*/ 943778 h 5824728"/>
              <a:gd name="connsiteX71" fmla="*/ 1237298 w 4246254"/>
              <a:gd name="connsiteY71" fmla="*/ 692739 h 5824728"/>
              <a:gd name="connsiteX72" fmla="*/ 1224575 w 4246254"/>
              <a:gd name="connsiteY72" fmla="*/ 514788 h 5824728"/>
              <a:gd name="connsiteX73" fmla="*/ 1288189 w 4246254"/>
              <a:gd name="connsiteY73" fmla="*/ 400391 h 5824728"/>
              <a:gd name="connsiteX74" fmla="*/ 1399514 w 4246254"/>
              <a:gd name="connsiteY74" fmla="*/ 231972 h 5824728"/>
              <a:gd name="connsiteX75" fmla="*/ 1787562 w 4246254"/>
              <a:gd name="connsiteY75" fmla="*/ 0 h 582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246254" h="5824728">
                <a:moveTo>
                  <a:pt x="1787562" y="0"/>
                </a:moveTo>
                <a:cubicBezTo>
                  <a:pt x="1790742" y="0"/>
                  <a:pt x="1793923" y="0"/>
                  <a:pt x="1800284" y="0"/>
                </a:cubicBezTo>
                <a:cubicBezTo>
                  <a:pt x="1813007" y="31777"/>
                  <a:pt x="1825730" y="44488"/>
                  <a:pt x="1867080" y="34955"/>
                </a:cubicBezTo>
                <a:cubicBezTo>
                  <a:pt x="1917971" y="22244"/>
                  <a:pt x="1972043" y="44488"/>
                  <a:pt x="2026115" y="54021"/>
                </a:cubicBezTo>
                <a:cubicBezTo>
                  <a:pt x="2038838" y="54021"/>
                  <a:pt x="2054742" y="57199"/>
                  <a:pt x="2067464" y="63554"/>
                </a:cubicBezTo>
                <a:cubicBezTo>
                  <a:pt x="2099272" y="76265"/>
                  <a:pt x="2127898" y="88976"/>
                  <a:pt x="2159705" y="104864"/>
                </a:cubicBezTo>
                <a:cubicBezTo>
                  <a:pt x="2175609" y="111220"/>
                  <a:pt x="2185151" y="133464"/>
                  <a:pt x="2201054" y="136641"/>
                </a:cubicBezTo>
                <a:cubicBezTo>
                  <a:pt x="2280572" y="152530"/>
                  <a:pt x="2325102" y="197018"/>
                  <a:pt x="2350548" y="273283"/>
                </a:cubicBezTo>
                <a:cubicBezTo>
                  <a:pt x="2398259" y="419457"/>
                  <a:pt x="2445970" y="562453"/>
                  <a:pt x="2452331" y="718161"/>
                </a:cubicBezTo>
                <a:cubicBezTo>
                  <a:pt x="2452331" y="759471"/>
                  <a:pt x="2455512" y="800781"/>
                  <a:pt x="2465054" y="842091"/>
                </a:cubicBezTo>
                <a:cubicBezTo>
                  <a:pt x="2487319" y="927889"/>
                  <a:pt x="2474596" y="1010509"/>
                  <a:pt x="2436428" y="1089952"/>
                </a:cubicBezTo>
                <a:cubicBezTo>
                  <a:pt x="2398259" y="1163039"/>
                  <a:pt x="2395078" y="1236126"/>
                  <a:pt x="2461873" y="1277437"/>
                </a:cubicBezTo>
                <a:cubicBezTo>
                  <a:pt x="2522307" y="1318747"/>
                  <a:pt x="2528668" y="1363235"/>
                  <a:pt x="2528668" y="1401367"/>
                </a:cubicBezTo>
                <a:cubicBezTo>
                  <a:pt x="2595463" y="1455388"/>
                  <a:pt x="2652716" y="1496698"/>
                  <a:pt x="2703608" y="1544363"/>
                </a:cubicBezTo>
                <a:cubicBezTo>
                  <a:pt x="2779944" y="1614273"/>
                  <a:pt x="2856282" y="1684182"/>
                  <a:pt x="2958064" y="1712782"/>
                </a:cubicBezTo>
                <a:cubicBezTo>
                  <a:pt x="3152088" y="1766803"/>
                  <a:pt x="3342931" y="1824001"/>
                  <a:pt x="3533774" y="1878022"/>
                </a:cubicBezTo>
                <a:cubicBezTo>
                  <a:pt x="3622834" y="1903444"/>
                  <a:pt x="3699171" y="1938398"/>
                  <a:pt x="3727798" y="2036907"/>
                </a:cubicBezTo>
                <a:cubicBezTo>
                  <a:pt x="3762786" y="2164015"/>
                  <a:pt x="3797773" y="2291124"/>
                  <a:pt x="3835942" y="2418231"/>
                </a:cubicBezTo>
                <a:cubicBezTo>
                  <a:pt x="3842303" y="2450008"/>
                  <a:pt x="3858207" y="2481785"/>
                  <a:pt x="3877291" y="2510385"/>
                </a:cubicBezTo>
                <a:cubicBezTo>
                  <a:pt x="3909098" y="2561228"/>
                  <a:pt x="3934544" y="2608894"/>
                  <a:pt x="3912279" y="2672448"/>
                </a:cubicBezTo>
                <a:cubicBezTo>
                  <a:pt x="3905918" y="2691514"/>
                  <a:pt x="3905918" y="2726469"/>
                  <a:pt x="3918640" y="2736002"/>
                </a:cubicBezTo>
                <a:cubicBezTo>
                  <a:pt x="3956809" y="2767779"/>
                  <a:pt x="3956809" y="2809089"/>
                  <a:pt x="3953628" y="2853577"/>
                </a:cubicBezTo>
                <a:cubicBezTo>
                  <a:pt x="3953628" y="2866287"/>
                  <a:pt x="3953628" y="2888531"/>
                  <a:pt x="3959990" y="2888531"/>
                </a:cubicBezTo>
                <a:cubicBezTo>
                  <a:pt x="4039508" y="2923486"/>
                  <a:pt x="4033146" y="3006106"/>
                  <a:pt x="4064953" y="3066483"/>
                </a:cubicBezTo>
                <a:cubicBezTo>
                  <a:pt x="4087218" y="3110971"/>
                  <a:pt x="4080857" y="3171347"/>
                  <a:pt x="4087218" y="3222190"/>
                </a:cubicBezTo>
                <a:cubicBezTo>
                  <a:pt x="4090399" y="3247612"/>
                  <a:pt x="4090399" y="3273033"/>
                  <a:pt x="4096760" y="3295277"/>
                </a:cubicBezTo>
                <a:cubicBezTo>
                  <a:pt x="4109483" y="3339765"/>
                  <a:pt x="4125387" y="3381075"/>
                  <a:pt x="4134929" y="3425563"/>
                </a:cubicBezTo>
                <a:cubicBezTo>
                  <a:pt x="4154013" y="3485939"/>
                  <a:pt x="4154013" y="3555849"/>
                  <a:pt x="4189001" y="3603514"/>
                </a:cubicBezTo>
                <a:cubicBezTo>
                  <a:pt x="4236712" y="3676601"/>
                  <a:pt x="4236712" y="3746511"/>
                  <a:pt x="4230350" y="3822776"/>
                </a:cubicBezTo>
                <a:cubicBezTo>
                  <a:pt x="4227170" y="3876797"/>
                  <a:pt x="4239892" y="3930818"/>
                  <a:pt x="4246254" y="3988016"/>
                </a:cubicBezTo>
                <a:cubicBezTo>
                  <a:pt x="4246254" y="4010260"/>
                  <a:pt x="4246254" y="4035682"/>
                  <a:pt x="4246254" y="4061103"/>
                </a:cubicBezTo>
                <a:cubicBezTo>
                  <a:pt x="4220808" y="4121480"/>
                  <a:pt x="4195362" y="4185034"/>
                  <a:pt x="4169917" y="4245410"/>
                </a:cubicBezTo>
                <a:cubicBezTo>
                  <a:pt x="4144471" y="4299431"/>
                  <a:pt x="4103122" y="4331208"/>
                  <a:pt x="4039508" y="4324853"/>
                </a:cubicBezTo>
                <a:cubicBezTo>
                  <a:pt x="4004520" y="4324853"/>
                  <a:pt x="3966351" y="4321675"/>
                  <a:pt x="3928182" y="4328031"/>
                </a:cubicBezTo>
                <a:cubicBezTo>
                  <a:pt x="3743701" y="4350274"/>
                  <a:pt x="3571942" y="4417006"/>
                  <a:pt x="3412907" y="4512337"/>
                </a:cubicBezTo>
                <a:cubicBezTo>
                  <a:pt x="3400184" y="4518693"/>
                  <a:pt x="3393822" y="4547292"/>
                  <a:pt x="3397003" y="4563181"/>
                </a:cubicBezTo>
                <a:cubicBezTo>
                  <a:pt x="3406545" y="4645801"/>
                  <a:pt x="3422449" y="4725243"/>
                  <a:pt x="3428810" y="4804686"/>
                </a:cubicBezTo>
                <a:cubicBezTo>
                  <a:pt x="3451075" y="5043014"/>
                  <a:pt x="3470160" y="5278163"/>
                  <a:pt x="3489244" y="5516491"/>
                </a:cubicBezTo>
                <a:cubicBezTo>
                  <a:pt x="3498786" y="5618178"/>
                  <a:pt x="3498786" y="5723042"/>
                  <a:pt x="3505148" y="5824728"/>
                </a:cubicBezTo>
                <a:lnTo>
                  <a:pt x="2183561" y="5824728"/>
                </a:lnTo>
                <a:lnTo>
                  <a:pt x="861974" y="5824728"/>
                </a:lnTo>
                <a:cubicBezTo>
                  <a:pt x="916046" y="5472003"/>
                  <a:pt x="973299" y="5122456"/>
                  <a:pt x="1024190" y="4782442"/>
                </a:cubicBezTo>
                <a:cubicBezTo>
                  <a:pt x="989202" y="4776087"/>
                  <a:pt x="957395" y="4766553"/>
                  <a:pt x="925588" y="4760198"/>
                </a:cubicBezTo>
                <a:cubicBezTo>
                  <a:pt x="922407" y="4766553"/>
                  <a:pt x="916046" y="4776087"/>
                  <a:pt x="900142" y="4798330"/>
                </a:cubicBezTo>
                <a:cubicBezTo>
                  <a:pt x="836528" y="4709355"/>
                  <a:pt x="779275" y="4629912"/>
                  <a:pt x="715661" y="4550470"/>
                </a:cubicBezTo>
                <a:cubicBezTo>
                  <a:pt x="636143" y="4451961"/>
                  <a:pt x="636143" y="4343919"/>
                  <a:pt x="680673" y="4235877"/>
                </a:cubicBezTo>
                <a:cubicBezTo>
                  <a:pt x="699757" y="4185034"/>
                  <a:pt x="687034" y="4159612"/>
                  <a:pt x="661589" y="4127835"/>
                </a:cubicBezTo>
                <a:cubicBezTo>
                  <a:pt x="629782" y="4092880"/>
                  <a:pt x="601155" y="4057926"/>
                  <a:pt x="566167" y="4029326"/>
                </a:cubicBezTo>
                <a:cubicBezTo>
                  <a:pt x="470746" y="3953062"/>
                  <a:pt x="454842" y="3835487"/>
                  <a:pt x="403951" y="3736978"/>
                </a:cubicBezTo>
                <a:cubicBezTo>
                  <a:pt x="397590" y="3727445"/>
                  <a:pt x="400770" y="3711556"/>
                  <a:pt x="403951" y="3702023"/>
                </a:cubicBezTo>
                <a:cubicBezTo>
                  <a:pt x="419855" y="3667068"/>
                  <a:pt x="403951" y="3651180"/>
                  <a:pt x="378505" y="3635291"/>
                </a:cubicBezTo>
                <a:cubicBezTo>
                  <a:pt x="273542" y="3552671"/>
                  <a:pt x="165397" y="3473229"/>
                  <a:pt x="60434" y="3390608"/>
                </a:cubicBezTo>
                <a:cubicBezTo>
                  <a:pt x="44530" y="3377897"/>
                  <a:pt x="28627" y="3362009"/>
                  <a:pt x="0" y="3336587"/>
                </a:cubicBezTo>
                <a:cubicBezTo>
                  <a:pt x="66795" y="3333410"/>
                  <a:pt x="127229" y="3346120"/>
                  <a:pt x="162217" y="3320699"/>
                </a:cubicBezTo>
                <a:cubicBezTo>
                  <a:pt x="216289" y="3288922"/>
                  <a:pt x="264000" y="3295277"/>
                  <a:pt x="318072" y="3295277"/>
                </a:cubicBezTo>
                <a:cubicBezTo>
                  <a:pt x="410312" y="3292100"/>
                  <a:pt x="502553" y="3295277"/>
                  <a:pt x="591613" y="3295277"/>
                </a:cubicBezTo>
                <a:cubicBezTo>
                  <a:pt x="658408" y="3292100"/>
                  <a:pt x="725203" y="3288922"/>
                  <a:pt x="798359" y="3282566"/>
                </a:cubicBezTo>
                <a:cubicBezTo>
                  <a:pt x="788817" y="3263500"/>
                  <a:pt x="782456" y="3253967"/>
                  <a:pt x="776094" y="3244434"/>
                </a:cubicBezTo>
                <a:cubicBezTo>
                  <a:pt x="693396" y="3126859"/>
                  <a:pt x="693396" y="3069660"/>
                  <a:pt x="769733" y="2952085"/>
                </a:cubicBezTo>
                <a:cubicBezTo>
                  <a:pt x="776094" y="2945730"/>
                  <a:pt x="782456" y="2933019"/>
                  <a:pt x="782456" y="2923486"/>
                </a:cubicBezTo>
                <a:cubicBezTo>
                  <a:pt x="788817" y="2834510"/>
                  <a:pt x="807902" y="2742357"/>
                  <a:pt x="791998" y="2656559"/>
                </a:cubicBezTo>
                <a:cubicBezTo>
                  <a:pt x="763372" y="2484963"/>
                  <a:pt x="791998" y="2326078"/>
                  <a:pt x="836528" y="2164015"/>
                </a:cubicBezTo>
                <a:cubicBezTo>
                  <a:pt x="855612" y="2097284"/>
                  <a:pt x="887419" y="2043263"/>
                  <a:pt x="957395" y="2014663"/>
                </a:cubicBezTo>
                <a:cubicBezTo>
                  <a:pt x="1046455" y="1976531"/>
                  <a:pt x="1129154" y="1928865"/>
                  <a:pt x="1218214" y="1893911"/>
                </a:cubicBezTo>
                <a:cubicBezTo>
                  <a:pt x="1329539" y="1849423"/>
                  <a:pt x="1444044" y="1817646"/>
                  <a:pt x="1552189" y="1776336"/>
                </a:cubicBezTo>
                <a:cubicBezTo>
                  <a:pt x="1609442" y="1754092"/>
                  <a:pt x="1663514" y="1725492"/>
                  <a:pt x="1711224" y="1703249"/>
                </a:cubicBezTo>
                <a:cubicBezTo>
                  <a:pt x="1653972" y="1614273"/>
                  <a:pt x="1593538" y="1541186"/>
                  <a:pt x="1558550" y="1458565"/>
                </a:cubicBezTo>
                <a:cubicBezTo>
                  <a:pt x="1520382" y="1372768"/>
                  <a:pt x="1447225" y="1296503"/>
                  <a:pt x="1459948" y="1191638"/>
                </a:cubicBezTo>
                <a:cubicBezTo>
                  <a:pt x="1463129" y="1182105"/>
                  <a:pt x="1450406" y="1169395"/>
                  <a:pt x="1440864" y="1163039"/>
                </a:cubicBezTo>
                <a:cubicBezTo>
                  <a:pt x="1386792" y="1137618"/>
                  <a:pt x="1354984" y="1099485"/>
                  <a:pt x="1354984" y="1032753"/>
                </a:cubicBezTo>
                <a:cubicBezTo>
                  <a:pt x="1354984" y="1004154"/>
                  <a:pt x="1335900" y="975555"/>
                  <a:pt x="1323177" y="943778"/>
                </a:cubicBezTo>
                <a:cubicBezTo>
                  <a:pt x="1294551" y="861157"/>
                  <a:pt x="1259563" y="778537"/>
                  <a:pt x="1237298" y="692739"/>
                </a:cubicBezTo>
                <a:cubicBezTo>
                  <a:pt x="1221394" y="635541"/>
                  <a:pt x="1215033" y="575164"/>
                  <a:pt x="1224575" y="514788"/>
                </a:cubicBezTo>
                <a:cubicBezTo>
                  <a:pt x="1230936" y="476655"/>
                  <a:pt x="1265924" y="438523"/>
                  <a:pt x="1288189" y="400391"/>
                </a:cubicBezTo>
                <a:cubicBezTo>
                  <a:pt x="1323177" y="343192"/>
                  <a:pt x="1348623" y="273283"/>
                  <a:pt x="1399514" y="231972"/>
                </a:cubicBezTo>
                <a:cubicBezTo>
                  <a:pt x="1514020" y="130286"/>
                  <a:pt x="1625345" y="19066"/>
                  <a:pt x="1787562"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238895" y="639341"/>
            <a:ext cx="5824591" cy="4525583"/>
          </a:xfrm>
          <a:custGeom>
            <a:avLst/>
            <a:gdLst>
              <a:gd name="connsiteX0" fmla="*/ 2624564 w 5824591"/>
              <a:gd name="connsiteY0" fmla="*/ 211 h 4525583"/>
              <a:gd name="connsiteX1" fmla="*/ 2753328 w 5824591"/>
              <a:gd name="connsiteY1" fmla="*/ 9359 h 4525583"/>
              <a:gd name="connsiteX2" fmla="*/ 2953627 w 5824591"/>
              <a:gd name="connsiteY2" fmla="*/ 50724 h 4525583"/>
              <a:gd name="connsiteX3" fmla="*/ 3138030 w 5824591"/>
              <a:gd name="connsiteY3" fmla="*/ 146181 h 4525583"/>
              <a:gd name="connsiteX4" fmla="*/ 3296998 w 5824591"/>
              <a:gd name="connsiteY4" fmla="*/ 235274 h 4525583"/>
              <a:gd name="connsiteX5" fmla="*/ 3306537 w 5824591"/>
              <a:gd name="connsiteY5" fmla="*/ 241638 h 4525583"/>
              <a:gd name="connsiteX6" fmla="*/ 3468684 w 5824591"/>
              <a:gd name="connsiteY6" fmla="*/ 448462 h 4525583"/>
              <a:gd name="connsiteX7" fmla="*/ 3481401 w 5824591"/>
              <a:gd name="connsiteY7" fmla="*/ 502554 h 4525583"/>
              <a:gd name="connsiteX8" fmla="*/ 3513195 w 5824591"/>
              <a:gd name="connsiteY8" fmla="*/ 687105 h 4525583"/>
              <a:gd name="connsiteX9" fmla="*/ 3519554 w 5824591"/>
              <a:gd name="connsiteY9" fmla="*/ 992568 h 4525583"/>
              <a:gd name="connsiteX10" fmla="*/ 3503657 w 5824591"/>
              <a:gd name="connsiteY10" fmla="*/ 1072116 h 4525583"/>
              <a:gd name="connsiteX11" fmla="*/ 3522733 w 5824591"/>
              <a:gd name="connsiteY11" fmla="*/ 1103935 h 4525583"/>
              <a:gd name="connsiteX12" fmla="*/ 3551347 w 5824591"/>
              <a:gd name="connsiteY12" fmla="*/ 1148482 h 4525583"/>
              <a:gd name="connsiteX13" fmla="*/ 3535451 w 5824591"/>
              <a:gd name="connsiteY13" fmla="*/ 1247121 h 4525583"/>
              <a:gd name="connsiteX14" fmla="*/ 3510016 w 5824591"/>
              <a:gd name="connsiteY14" fmla="*/ 1581221 h 4525583"/>
              <a:gd name="connsiteX15" fmla="*/ 3484581 w 5824591"/>
              <a:gd name="connsiteY15" fmla="*/ 1953504 h 4525583"/>
              <a:gd name="connsiteX16" fmla="*/ 3357406 w 5824591"/>
              <a:gd name="connsiteY16" fmla="*/ 2249422 h 4525583"/>
              <a:gd name="connsiteX17" fmla="*/ 3363765 w 5824591"/>
              <a:gd name="connsiteY17" fmla="*/ 2297151 h 4525583"/>
              <a:gd name="connsiteX18" fmla="*/ 3459146 w 5824591"/>
              <a:gd name="connsiteY18" fmla="*/ 2383062 h 4525583"/>
              <a:gd name="connsiteX19" fmla="*/ 3649908 w 5824591"/>
              <a:gd name="connsiteY19" fmla="*/ 2558067 h 4525583"/>
              <a:gd name="connsiteX20" fmla="*/ 3754827 w 5824591"/>
              <a:gd name="connsiteY20" fmla="*/ 2628069 h 4525583"/>
              <a:gd name="connsiteX21" fmla="*/ 3834311 w 5824591"/>
              <a:gd name="connsiteY21" fmla="*/ 2656706 h 4525583"/>
              <a:gd name="connsiteX22" fmla="*/ 4066404 w 5824591"/>
              <a:gd name="connsiteY22" fmla="*/ 2717162 h 4525583"/>
              <a:gd name="connsiteX23" fmla="*/ 4438389 w 5824591"/>
              <a:gd name="connsiteY23" fmla="*/ 2866712 h 4525583"/>
              <a:gd name="connsiteX24" fmla="*/ 4804016 w 5824591"/>
              <a:gd name="connsiteY24" fmla="*/ 3051263 h 4525583"/>
              <a:gd name="connsiteX25" fmla="*/ 4943908 w 5824591"/>
              <a:gd name="connsiteY25" fmla="*/ 3251723 h 4525583"/>
              <a:gd name="connsiteX26" fmla="*/ 4978881 w 5824591"/>
              <a:gd name="connsiteY26" fmla="*/ 3468093 h 4525583"/>
              <a:gd name="connsiteX27" fmla="*/ 5017033 w 5824591"/>
              <a:gd name="connsiteY27" fmla="*/ 3668553 h 4525583"/>
              <a:gd name="connsiteX28" fmla="*/ 5039289 w 5824591"/>
              <a:gd name="connsiteY28" fmla="*/ 3690826 h 4525583"/>
              <a:gd name="connsiteX29" fmla="*/ 5112414 w 5824591"/>
              <a:gd name="connsiteY29" fmla="*/ 3706736 h 4525583"/>
              <a:gd name="connsiteX30" fmla="*/ 5195078 w 5824591"/>
              <a:gd name="connsiteY30" fmla="*/ 3690826 h 4525583"/>
              <a:gd name="connsiteX31" fmla="*/ 5306355 w 5824591"/>
              <a:gd name="connsiteY31" fmla="*/ 3687644 h 4525583"/>
              <a:gd name="connsiteX32" fmla="*/ 5439888 w 5824591"/>
              <a:gd name="connsiteY32" fmla="*/ 3722645 h 4525583"/>
              <a:gd name="connsiteX33" fmla="*/ 5513014 w 5824591"/>
              <a:gd name="connsiteY33" fmla="*/ 3738555 h 4525583"/>
              <a:gd name="connsiteX34" fmla="*/ 5621112 w 5824591"/>
              <a:gd name="connsiteY34" fmla="*/ 3760828 h 4525583"/>
              <a:gd name="connsiteX35" fmla="*/ 5719672 w 5824591"/>
              <a:gd name="connsiteY35" fmla="*/ 3818102 h 4525583"/>
              <a:gd name="connsiteX36" fmla="*/ 5795976 w 5824591"/>
              <a:gd name="connsiteY36" fmla="*/ 3932651 h 4525583"/>
              <a:gd name="connsiteX37" fmla="*/ 5824591 w 5824591"/>
              <a:gd name="connsiteY37" fmla="*/ 3989926 h 4525583"/>
              <a:gd name="connsiteX38" fmla="*/ 5735569 w 5824591"/>
              <a:gd name="connsiteY38" fmla="*/ 3989926 h 4525583"/>
              <a:gd name="connsiteX39" fmla="*/ 5659264 w 5824591"/>
              <a:gd name="connsiteY39" fmla="*/ 4050382 h 4525583"/>
              <a:gd name="connsiteX40" fmla="*/ 5595677 w 5824591"/>
              <a:gd name="connsiteY40" fmla="*/ 4231751 h 4525583"/>
              <a:gd name="connsiteX41" fmla="*/ 5503476 w 5824591"/>
              <a:gd name="connsiteY41" fmla="*/ 4320844 h 4525583"/>
              <a:gd name="connsiteX42" fmla="*/ 5487578 w 5824591"/>
              <a:gd name="connsiteY42" fmla="*/ 4349481 h 4525583"/>
              <a:gd name="connsiteX43" fmla="*/ 5439888 w 5824591"/>
              <a:gd name="connsiteY43" fmla="*/ 4432211 h 4525583"/>
              <a:gd name="connsiteX44" fmla="*/ 5341328 w 5824591"/>
              <a:gd name="connsiteY44" fmla="*/ 4416301 h 4525583"/>
              <a:gd name="connsiteX45" fmla="*/ 5319072 w 5824591"/>
              <a:gd name="connsiteY45" fmla="*/ 4387664 h 4525583"/>
              <a:gd name="connsiteX46" fmla="*/ 5306355 w 5824591"/>
              <a:gd name="connsiteY46" fmla="*/ 4397210 h 4525583"/>
              <a:gd name="connsiteX47" fmla="*/ 5137849 w 5824591"/>
              <a:gd name="connsiteY47" fmla="*/ 4346299 h 4525583"/>
              <a:gd name="connsiteX48" fmla="*/ 5102876 w 5824591"/>
              <a:gd name="connsiteY48" fmla="*/ 4215841 h 4525583"/>
              <a:gd name="connsiteX49" fmla="*/ 5090159 w 5824591"/>
              <a:gd name="connsiteY49" fmla="*/ 4241296 h 4525583"/>
              <a:gd name="connsiteX50" fmla="*/ 4988419 w 5824591"/>
              <a:gd name="connsiteY50" fmla="*/ 4282661 h 4525583"/>
              <a:gd name="connsiteX51" fmla="*/ 4918473 w 5824591"/>
              <a:gd name="connsiteY51" fmla="*/ 4203113 h 4525583"/>
              <a:gd name="connsiteX52" fmla="*/ 4858065 w 5824591"/>
              <a:gd name="connsiteY52" fmla="*/ 4018563 h 4525583"/>
              <a:gd name="connsiteX53" fmla="*/ 4823092 w 5824591"/>
              <a:gd name="connsiteY53" fmla="*/ 3989926 h 4525583"/>
              <a:gd name="connsiteX54" fmla="*/ 3716674 w 5824591"/>
              <a:gd name="connsiteY54" fmla="*/ 3999471 h 4525583"/>
              <a:gd name="connsiteX55" fmla="*/ 2161966 w 5824591"/>
              <a:gd name="connsiteY55" fmla="*/ 4012199 h 4525583"/>
              <a:gd name="connsiteX56" fmla="*/ 1042831 w 5824591"/>
              <a:gd name="connsiteY56" fmla="*/ 4021745 h 4525583"/>
              <a:gd name="connsiteX57" fmla="*/ 998320 w 5824591"/>
              <a:gd name="connsiteY57" fmla="*/ 4056746 h 4525583"/>
              <a:gd name="connsiteX58" fmla="*/ 931553 w 5824591"/>
              <a:gd name="connsiteY58" fmla="*/ 4298571 h 4525583"/>
              <a:gd name="connsiteX59" fmla="*/ 899760 w 5824591"/>
              <a:gd name="connsiteY59" fmla="*/ 4349481 h 4525583"/>
              <a:gd name="connsiteX60" fmla="*/ 832993 w 5824591"/>
              <a:gd name="connsiteY60" fmla="*/ 4387664 h 4525583"/>
              <a:gd name="connsiteX61" fmla="*/ 769406 w 5824591"/>
              <a:gd name="connsiteY61" fmla="*/ 4333572 h 4525583"/>
              <a:gd name="connsiteX62" fmla="*/ 759868 w 5824591"/>
              <a:gd name="connsiteY62" fmla="*/ 4320844 h 4525583"/>
              <a:gd name="connsiteX63" fmla="*/ 715357 w 5824591"/>
              <a:gd name="connsiteY63" fmla="*/ 4457666 h 4525583"/>
              <a:gd name="connsiteX64" fmla="*/ 546851 w 5824591"/>
              <a:gd name="connsiteY64" fmla="*/ 4470394 h 4525583"/>
              <a:gd name="connsiteX65" fmla="*/ 486443 w 5824591"/>
              <a:gd name="connsiteY65" fmla="*/ 4499031 h 4525583"/>
              <a:gd name="connsiteX66" fmla="*/ 387883 w 5824591"/>
              <a:gd name="connsiteY66" fmla="*/ 4429029 h 4525583"/>
              <a:gd name="connsiteX67" fmla="*/ 378344 w 5824591"/>
              <a:gd name="connsiteY67" fmla="*/ 4324026 h 4525583"/>
              <a:gd name="connsiteX68" fmla="*/ 263887 w 5824591"/>
              <a:gd name="connsiteY68" fmla="*/ 4257206 h 4525583"/>
              <a:gd name="connsiteX69" fmla="*/ 165327 w 5824591"/>
              <a:gd name="connsiteY69" fmla="*/ 4088565 h 4525583"/>
              <a:gd name="connsiteX70" fmla="*/ 89023 w 5824591"/>
              <a:gd name="connsiteY70" fmla="*/ 4040836 h 4525583"/>
              <a:gd name="connsiteX71" fmla="*/ 0 w 5824591"/>
              <a:gd name="connsiteY71" fmla="*/ 4040836 h 4525583"/>
              <a:gd name="connsiteX72" fmla="*/ 47691 w 5824591"/>
              <a:gd name="connsiteY72" fmla="*/ 3958106 h 4525583"/>
              <a:gd name="connsiteX73" fmla="*/ 82664 w 5824591"/>
              <a:gd name="connsiteY73" fmla="*/ 3894468 h 4525583"/>
              <a:gd name="connsiteX74" fmla="*/ 178045 w 5824591"/>
              <a:gd name="connsiteY74" fmla="*/ 3824466 h 4525583"/>
              <a:gd name="connsiteX75" fmla="*/ 305219 w 5824591"/>
              <a:gd name="connsiteY75" fmla="*/ 3783101 h 4525583"/>
              <a:gd name="connsiteX76" fmla="*/ 378344 w 5824591"/>
              <a:gd name="connsiteY76" fmla="*/ 3776738 h 4525583"/>
              <a:gd name="connsiteX77" fmla="*/ 521415 w 5824591"/>
              <a:gd name="connsiteY77" fmla="*/ 3725827 h 4525583"/>
              <a:gd name="connsiteX78" fmla="*/ 550030 w 5824591"/>
              <a:gd name="connsiteY78" fmla="*/ 3636734 h 4525583"/>
              <a:gd name="connsiteX79" fmla="*/ 619976 w 5824591"/>
              <a:gd name="connsiteY79" fmla="*/ 3334452 h 4525583"/>
              <a:gd name="connsiteX80" fmla="*/ 664487 w 5824591"/>
              <a:gd name="connsiteY80" fmla="*/ 3242177 h 4525583"/>
              <a:gd name="connsiteX81" fmla="*/ 702639 w 5824591"/>
              <a:gd name="connsiteY81" fmla="*/ 3207176 h 4525583"/>
              <a:gd name="connsiteX82" fmla="*/ 1112777 w 5824591"/>
              <a:gd name="connsiteY82" fmla="*/ 2997170 h 4525583"/>
              <a:gd name="connsiteX83" fmla="*/ 1475224 w 5824591"/>
              <a:gd name="connsiteY83" fmla="*/ 2838075 h 4525583"/>
              <a:gd name="connsiteX84" fmla="*/ 1704138 w 5824591"/>
              <a:gd name="connsiteY84" fmla="*/ 2755345 h 4525583"/>
              <a:gd name="connsiteX85" fmla="*/ 1828133 w 5824591"/>
              <a:gd name="connsiteY85" fmla="*/ 2688525 h 4525583"/>
              <a:gd name="connsiteX86" fmla="*/ 2012536 w 5824591"/>
              <a:gd name="connsiteY86" fmla="*/ 2535794 h 4525583"/>
              <a:gd name="connsiteX87" fmla="*/ 2111096 w 5824591"/>
              <a:gd name="connsiteY87" fmla="*/ 2430791 h 4525583"/>
              <a:gd name="connsiteX88" fmla="*/ 2120635 w 5824591"/>
              <a:gd name="connsiteY88" fmla="*/ 2421245 h 4525583"/>
              <a:gd name="connsiteX89" fmla="*/ 2177863 w 5824591"/>
              <a:gd name="connsiteY89" fmla="*/ 2223967 h 4525583"/>
              <a:gd name="connsiteX90" fmla="*/ 2139711 w 5824591"/>
              <a:gd name="connsiteY90" fmla="*/ 1998051 h 4525583"/>
              <a:gd name="connsiteX91" fmla="*/ 2041151 w 5824591"/>
              <a:gd name="connsiteY91" fmla="*/ 1867593 h 4525583"/>
              <a:gd name="connsiteX92" fmla="*/ 1913976 w 5824591"/>
              <a:gd name="connsiteY92" fmla="*/ 1648041 h 4525583"/>
              <a:gd name="connsiteX93" fmla="*/ 1891721 w 5824591"/>
              <a:gd name="connsiteY93" fmla="*/ 1469854 h 4525583"/>
              <a:gd name="connsiteX94" fmla="*/ 1863106 w 5824591"/>
              <a:gd name="connsiteY94" fmla="*/ 1263030 h 4525583"/>
              <a:gd name="connsiteX95" fmla="*/ 1863106 w 5824591"/>
              <a:gd name="connsiteY95" fmla="*/ 1215302 h 4525583"/>
              <a:gd name="connsiteX96" fmla="*/ 1952128 w 5824591"/>
              <a:gd name="connsiteY96" fmla="*/ 1161209 h 4525583"/>
              <a:gd name="connsiteX97" fmla="*/ 1964846 w 5824591"/>
              <a:gd name="connsiteY97" fmla="*/ 1164391 h 4525583"/>
              <a:gd name="connsiteX98" fmla="*/ 1945770 w 5824591"/>
              <a:gd name="connsiteY98" fmla="*/ 804836 h 4525583"/>
              <a:gd name="connsiteX99" fmla="*/ 1996640 w 5824591"/>
              <a:gd name="connsiteY99" fmla="*/ 454826 h 4525583"/>
              <a:gd name="connsiteX100" fmla="*/ 2104738 w 5824591"/>
              <a:gd name="connsiteY100" fmla="*/ 289367 h 4525583"/>
              <a:gd name="connsiteX101" fmla="*/ 2168325 w 5824591"/>
              <a:gd name="connsiteY101" fmla="*/ 193909 h 4525583"/>
              <a:gd name="connsiteX102" fmla="*/ 2330473 w 5824591"/>
              <a:gd name="connsiteY102" fmla="*/ 79361 h 4525583"/>
              <a:gd name="connsiteX103" fmla="*/ 2495799 w 5824591"/>
              <a:gd name="connsiteY103" fmla="*/ 22086 h 4525583"/>
              <a:gd name="connsiteX104" fmla="*/ 2624564 w 5824591"/>
              <a:gd name="connsiteY104" fmla="*/ 211 h 4525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5824591" h="4525583">
                <a:moveTo>
                  <a:pt x="2624564" y="211"/>
                </a:moveTo>
                <a:cubicBezTo>
                  <a:pt x="2667485" y="-982"/>
                  <a:pt x="2710407" y="2995"/>
                  <a:pt x="2753328" y="9359"/>
                </a:cubicBezTo>
                <a:cubicBezTo>
                  <a:pt x="2823273" y="15723"/>
                  <a:pt x="2890040" y="28450"/>
                  <a:pt x="2953627" y="50724"/>
                </a:cubicBezTo>
                <a:cubicBezTo>
                  <a:pt x="3020394" y="76179"/>
                  <a:pt x="3077622" y="114362"/>
                  <a:pt x="3138030" y="146181"/>
                </a:cubicBezTo>
                <a:cubicBezTo>
                  <a:pt x="3192079" y="174818"/>
                  <a:pt x="3242949" y="206637"/>
                  <a:pt x="3296998" y="235274"/>
                </a:cubicBezTo>
                <a:cubicBezTo>
                  <a:pt x="3300178" y="238456"/>
                  <a:pt x="3303357" y="241638"/>
                  <a:pt x="3306537" y="241638"/>
                </a:cubicBezTo>
                <a:cubicBezTo>
                  <a:pt x="3366944" y="305276"/>
                  <a:pt x="3430532" y="365732"/>
                  <a:pt x="3468684" y="448462"/>
                </a:cubicBezTo>
                <a:cubicBezTo>
                  <a:pt x="3478222" y="464372"/>
                  <a:pt x="3484581" y="483463"/>
                  <a:pt x="3481401" y="502554"/>
                </a:cubicBezTo>
                <a:cubicBezTo>
                  <a:pt x="3478222" y="566193"/>
                  <a:pt x="3497298" y="626649"/>
                  <a:pt x="3513195" y="687105"/>
                </a:cubicBezTo>
                <a:cubicBezTo>
                  <a:pt x="3535451" y="788926"/>
                  <a:pt x="3529092" y="890747"/>
                  <a:pt x="3519554" y="992568"/>
                </a:cubicBezTo>
                <a:cubicBezTo>
                  <a:pt x="3516374" y="1018024"/>
                  <a:pt x="3510016" y="1046661"/>
                  <a:pt x="3503657" y="1072116"/>
                </a:cubicBezTo>
                <a:cubicBezTo>
                  <a:pt x="3500478" y="1091207"/>
                  <a:pt x="3500478" y="1100753"/>
                  <a:pt x="3522733" y="1103935"/>
                </a:cubicBezTo>
                <a:cubicBezTo>
                  <a:pt x="3551347" y="1107117"/>
                  <a:pt x="3554527" y="1126208"/>
                  <a:pt x="3551347" y="1148482"/>
                </a:cubicBezTo>
                <a:cubicBezTo>
                  <a:pt x="3544989" y="1180301"/>
                  <a:pt x="3538630" y="1212120"/>
                  <a:pt x="3535451" y="1247121"/>
                </a:cubicBezTo>
                <a:cubicBezTo>
                  <a:pt x="3525912" y="1358488"/>
                  <a:pt x="3516374" y="1469854"/>
                  <a:pt x="3510016" y="1581221"/>
                </a:cubicBezTo>
                <a:cubicBezTo>
                  <a:pt x="3500478" y="1705316"/>
                  <a:pt x="3497298" y="1829410"/>
                  <a:pt x="3484581" y="1953504"/>
                </a:cubicBezTo>
                <a:cubicBezTo>
                  <a:pt x="3468684" y="2061689"/>
                  <a:pt x="3417814" y="2160328"/>
                  <a:pt x="3357406" y="2249422"/>
                </a:cubicBezTo>
                <a:cubicBezTo>
                  <a:pt x="3341509" y="2271695"/>
                  <a:pt x="3341509" y="2281241"/>
                  <a:pt x="3363765" y="2297151"/>
                </a:cubicBezTo>
                <a:cubicBezTo>
                  <a:pt x="3398738" y="2322606"/>
                  <a:pt x="3433711" y="2348061"/>
                  <a:pt x="3459146" y="2383062"/>
                </a:cubicBezTo>
                <a:cubicBezTo>
                  <a:pt x="3510016" y="2453064"/>
                  <a:pt x="3576782" y="2510338"/>
                  <a:pt x="3649908" y="2558067"/>
                </a:cubicBezTo>
                <a:cubicBezTo>
                  <a:pt x="3688060" y="2580340"/>
                  <a:pt x="3719854" y="2608977"/>
                  <a:pt x="3754827" y="2628069"/>
                </a:cubicBezTo>
                <a:cubicBezTo>
                  <a:pt x="3780261" y="2643978"/>
                  <a:pt x="3808876" y="2656706"/>
                  <a:pt x="3834311" y="2656706"/>
                </a:cubicBezTo>
                <a:cubicBezTo>
                  <a:pt x="3916974" y="2659888"/>
                  <a:pt x="3993279" y="2688525"/>
                  <a:pt x="4066404" y="2717162"/>
                </a:cubicBezTo>
                <a:cubicBezTo>
                  <a:pt x="4190399" y="2768073"/>
                  <a:pt x="4317574" y="2812620"/>
                  <a:pt x="4438389" y="2866712"/>
                </a:cubicBezTo>
                <a:cubicBezTo>
                  <a:pt x="4562385" y="2923986"/>
                  <a:pt x="4680021" y="2997170"/>
                  <a:pt x="4804016" y="3051263"/>
                </a:cubicBezTo>
                <a:cubicBezTo>
                  <a:pt x="4899397" y="3092627"/>
                  <a:pt x="4921652" y="3168993"/>
                  <a:pt x="4943908" y="3251723"/>
                </a:cubicBezTo>
                <a:cubicBezTo>
                  <a:pt x="4966164" y="3324907"/>
                  <a:pt x="4972522" y="3394909"/>
                  <a:pt x="4978881" y="3468093"/>
                </a:cubicBezTo>
                <a:cubicBezTo>
                  <a:pt x="4982060" y="3538095"/>
                  <a:pt x="5001137" y="3601733"/>
                  <a:pt x="5017033" y="3668553"/>
                </a:cubicBezTo>
                <a:cubicBezTo>
                  <a:pt x="5020213" y="3678099"/>
                  <a:pt x="5029751" y="3687644"/>
                  <a:pt x="5039289" y="3690826"/>
                </a:cubicBezTo>
                <a:cubicBezTo>
                  <a:pt x="5064724" y="3697190"/>
                  <a:pt x="5086979" y="3700372"/>
                  <a:pt x="5112414" y="3706736"/>
                </a:cubicBezTo>
                <a:cubicBezTo>
                  <a:pt x="5141028" y="3713100"/>
                  <a:pt x="5169642" y="3709918"/>
                  <a:pt x="5195078" y="3690826"/>
                </a:cubicBezTo>
                <a:cubicBezTo>
                  <a:pt x="5236409" y="3659007"/>
                  <a:pt x="5265024" y="3655825"/>
                  <a:pt x="5306355" y="3687644"/>
                </a:cubicBezTo>
                <a:cubicBezTo>
                  <a:pt x="5347686" y="3716281"/>
                  <a:pt x="5389018" y="3732191"/>
                  <a:pt x="5439888" y="3722645"/>
                </a:cubicBezTo>
                <a:cubicBezTo>
                  <a:pt x="5462144" y="3719463"/>
                  <a:pt x="5490758" y="3729009"/>
                  <a:pt x="5513014" y="3738555"/>
                </a:cubicBezTo>
                <a:cubicBezTo>
                  <a:pt x="5547986" y="3751282"/>
                  <a:pt x="5582960" y="3764010"/>
                  <a:pt x="5621112" y="3760828"/>
                </a:cubicBezTo>
                <a:cubicBezTo>
                  <a:pt x="5665623" y="3760828"/>
                  <a:pt x="5697416" y="3786283"/>
                  <a:pt x="5719672" y="3818102"/>
                </a:cubicBezTo>
                <a:cubicBezTo>
                  <a:pt x="5748286" y="3856285"/>
                  <a:pt x="5770542" y="3894468"/>
                  <a:pt x="5795976" y="3932651"/>
                </a:cubicBezTo>
                <a:cubicBezTo>
                  <a:pt x="5805515" y="3948561"/>
                  <a:pt x="5811874" y="3964470"/>
                  <a:pt x="5824591" y="3989926"/>
                </a:cubicBezTo>
                <a:cubicBezTo>
                  <a:pt x="5789618" y="3989926"/>
                  <a:pt x="5764183" y="3989926"/>
                  <a:pt x="5735569" y="3989926"/>
                </a:cubicBezTo>
                <a:cubicBezTo>
                  <a:pt x="5691058" y="3989926"/>
                  <a:pt x="5671982" y="4005835"/>
                  <a:pt x="5659264" y="4050382"/>
                </a:cubicBezTo>
                <a:cubicBezTo>
                  <a:pt x="5637008" y="4110838"/>
                  <a:pt x="5617932" y="4171294"/>
                  <a:pt x="5595677" y="4231751"/>
                </a:cubicBezTo>
                <a:cubicBezTo>
                  <a:pt x="5576601" y="4273115"/>
                  <a:pt x="5554345" y="4311298"/>
                  <a:pt x="5503476" y="4320844"/>
                </a:cubicBezTo>
                <a:cubicBezTo>
                  <a:pt x="5497116" y="4324026"/>
                  <a:pt x="5487578" y="4339936"/>
                  <a:pt x="5487578" y="4349481"/>
                </a:cubicBezTo>
                <a:cubicBezTo>
                  <a:pt x="5481220" y="4384482"/>
                  <a:pt x="5471682" y="4413119"/>
                  <a:pt x="5439888" y="4432211"/>
                </a:cubicBezTo>
                <a:cubicBezTo>
                  <a:pt x="5401736" y="4454484"/>
                  <a:pt x="5366763" y="4448120"/>
                  <a:pt x="5341328" y="4416301"/>
                </a:cubicBezTo>
                <a:cubicBezTo>
                  <a:pt x="5331790" y="4406756"/>
                  <a:pt x="5325431" y="4397210"/>
                  <a:pt x="5319072" y="4387664"/>
                </a:cubicBezTo>
                <a:cubicBezTo>
                  <a:pt x="5312714" y="4390846"/>
                  <a:pt x="5309534" y="4394028"/>
                  <a:pt x="5306355" y="4397210"/>
                </a:cubicBezTo>
                <a:cubicBezTo>
                  <a:pt x="5261844" y="4451302"/>
                  <a:pt x="5160104" y="4425847"/>
                  <a:pt x="5137849" y="4346299"/>
                </a:cubicBezTo>
                <a:cubicBezTo>
                  <a:pt x="5128311" y="4304935"/>
                  <a:pt x="5115594" y="4263570"/>
                  <a:pt x="5102876" y="4215841"/>
                </a:cubicBezTo>
                <a:cubicBezTo>
                  <a:pt x="5096517" y="4228569"/>
                  <a:pt x="5093338" y="4234933"/>
                  <a:pt x="5090159" y="4241296"/>
                </a:cubicBezTo>
                <a:cubicBezTo>
                  <a:pt x="5074262" y="4285843"/>
                  <a:pt x="5032930" y="4304935"/>
                  <a:pt x="4988419" y="4282661"/>
                </a:cubicBezTo>
                <a:cubicBezTo>
                  <a:pt x="4953446" y="4266752"/>
                  <a:pt x="4931191" y="4238114"/>
                  <a:pt x="4918473" y="4203113"/>
                </a:cubicBezTo>
                <a:cubicBezTo>
                  <a:pt x="4896218" y="4142657"/>
                  <a:pt x="4877141" y="4082201"/>
                  <a:pt x="4858065" y="4018563"/>
                </a:cubicBezTo>
                <a:cubicBezTo>
                  <a:pt x="4851707" y="3996289"/>
                  <a:pt x="4842168" y="3989926"/>
                  <a:pt x="4823092" y="3989926"/>
                </a:cubicBezTo>
                <a:cubicBezTo>
                  <a:pt x="4454286" y="3993107"/>
                  <a:pt x="4085480" y="3996289"/>
                  <a:pt x="3716674" y="3999471"/>
                </a:cubicBezTo>
                <a:cubicBezTo>
                  <a:pt x="3198438" y="4005835"/>
                  <a:pt x="2680202" y="4009017"/>
                  <a:pt x="2161966" y="4012199"/>
                </a:cubicBezTo>
                <a:cubicBezTo>
                  <a:pt x="1789981" y="4015381"/>
                  <a:pt x="1414816" y="4018563"/>
                  <a:pt x="1042831" y="4021745"/>
                </a:cubicBezTo>
                <a:cubicBezTo>
                  <a:pt x="1014217" y="4021745"/>
                  <a:pt x="1004679" y="4028108"/>
                  <a:pt x="998320" y="4056746"/>
                </a:cubicBezTo>
                <a:cubicBezTo>
                  <a:pt x="979244" y="4139475"/>
                  <a:pt x="953809" y="4219023"/>
                  <a:pt x="931553" y="4298571"/>
                </a:cubicBezTo>
                <a:cubicBezTo>
                  <a:pt x="925195" y="4317662"/>
                  <a:pt x="912477" y="4333572"/>
                  <a:pt x="899760" y="4349481"/>
                </a:cubicBezTo>
                <a:cubicBezTo>
                  <a:pt x="883863" y="4374936"/>
                  <a:pt x="864787" y="4390846"/>
                  <a:pt x="832993" y="4387664"/>
                </a:cubicBezTo>
                <a:cubicBezTo>
                  <a:pt x="798020" y="4381300"/>
                  <a:pt x="775765" y="4368573"/>
                  <a:pt x="769406" y="4333572"/>
                </a:cubicBezTo>
                <a:cubicBezTo>
                  <a:pt x="766226" y="4330390"/>
                  <a:pt x="763047" y="4324026"/>
                  <a:pt x="759868" y="4320844"/>
                </a:cubicBezTo>
                <a:cubicBezTo>
                  <a:pt x="743971" y="4368573"/>
                  <a:pt x="731254" y="4413119"/>
                  <a:pt x="715357" y="4457666"/>
                </a:cubicBezTo>
                <a:cubicBezTo>
                  <a:pt x="686743" y="4534032"/>
                  <a:pt x="594541" y="4556305"/>
                  <a:pt x="546851" y="4470394"/>
                </a:cubicBezTo>
                <a:cubicBezTo>
                  <a:pt x="527774" y="4479939"/>
                  <a:pt x="508698" y="4495849"/>
                  <a:pt x="486443" y="4499031"/>
                </a:cubicBezTo>
                <a:cubicBezTo>
                  <a:pt x="438752" y="4511759"/>
                  <a:pt x="394241" y="4479939"/>
                  <a:pt x="387883" y="4429029"/>
                </a:cubicBezTo>
                <a:cubicBezTo>
                  <a:pt x="384703" y="4394028"/>
                  <a:pt x="381524" y="4362209"/>
                  <a:pt x="378344" y="4324026"/>
                </a:cubicBezTo>
                <a:cubicBezTo>
                  <a:pt x="324295" y="4330390"/>
                  <a:pt x="289322" y="4298571"/>
                  <a:pt x="263887" y="4257206"/>
                </a:cubicBezTo>
                <a:cubicBezTo>
                  <a:pt x="232094" y="4199932"/>
                  <a:pt x="200300" y="4145839"/>
                  <a:pt x="165327" y="4088565"/>
                </a:cubicBezTo>
                <a:cubicBezTo>
                  <a:pt x="149430" y="4059927"/>
                  <a:pt x="127175" y="4037654"/>
                  <a:pt x="89023" y="4040836"/>
                </a:cubicBezTo>
                <a:cubicBezTo>
                  <a:pt x="63588" y="4044018"/>
                  <a:pt x="38153" y="4040836"/>
                  <a:pt x="0" y="4040836"/>
                </a:cubicBezTo>
                <a:cubicBezTo>
                  <a:pt x="19077" y="4009017"/>
                  <a:pt x="31794" y="3983562"/>
                  <a:pt x="47691" y="3958106"/>
                </a:cubicBezTo>
                <a:cubicBezTo>
                  <a:pt x="57229" y="3935833"/>
                  <a:pt x="73126" y="3916742"/>
                  <a:pt x="82664" y="3894468"/>
                </a:cubicBezTo>
                <a:cubicBezTo>
                  <a:pt x="104919" y="3856285"/>
                  <a:pt x="130354" y="3827648"/>
                  <a:pt x="178045" y="3824466"/>
                </a:cubicBezTo>
                <a:cubicBezTo>
                  <a:pt x="222556" y="3821284"/>
                  <a:pt x="267067" y="3814921"/>
                  <a:pt x="305219" y="3783101"/>
                </a:cubicBezTo>
                <a:cubicBezTo>
                  <a:pt x="321116" y="3770374"/>
                  <a:pt x="356089" y="3770374"/>
                  <a:pt x="378344" y="3776738"/>
                </a:cubicBezTo>
                <a:cubicBezTo>
                  <a:pt x="441932" y="3795829"/>
                  <a:pt x="486443" y="3767192"/>
                  <a:pt x="521415" y="3725827"/>
                </a:cubicBezTo>
                <a:cubicBezTo>
                  <a:pt x="540492" y="3703554"/>
                  <a:pt x="543671" y="3665371"/>
                  <a:pt x="550030" y="3636734"/>
                </a:cubicBezTo>
                <a:cubicBezTo>
                  <a:pt x="572285" y="3534913"/>
                  <a:pt x="594541" y="3433092"/>
                  <a:pt x="619976" y="3334452"/>
                </a:cubicBezTo>
                <a:cubicBezTo>
                  <a:pt x="629514" y="3302633"/>
                  <a:pt x="645411" y="3270814"/>
                  <a:pt x="664487" y="3242177"/>
                </a:cubicBezTo>
                <a:cubicBezTo>
                  <a:pt x="670846" y="3226268"/>
                  <a:pt x="686743" y="3213540"/>
                  <a:pt x="702639" y="3207176"/>
                </a:cubicBezTo>
                <a:cubicBezTo>
                  <a:pt x="839352" y="3137174"/>
                  <a:pt x="972886" y="3063990"/>
                  <a:pt x="1112777" y="2997170"/>
                </a:cubicBezTo>
                <a:cubicBezTo>
                  <a:pt x="1230413" y="2939896"/>
                  <a:pt x="1351229" y="2888985"/>
                  <a:pt x="1475224" y="2838075"/>
                </a:cubicBezTo>
                <a:cubicBezTo>
                  <a:pt x="1548349" y="2806256"/>
                  <a:pt x="1627833" y="2787164"/>
                  <a:pt x="1704138" y="2755345"/>
                </a:cubicBezTo>
                <a:cubicBezTo>
                  <a:pt x="1745470" y="2739436"/>
                  <a:pt x="1789981" y="2717162"/>
                  <a:pt x="1828133" y="2688525"/>
                </a:cubicBezTo>
                <a:cubicBezTo>
                  <a:pt x="1891721" y="2640797"/>
                  <a:pt x="1952128" y="2589886"/>
                  <a:pt x="2012536" y="2535794"/>
                </a:cubicBezTo>
                <a:cubicBezTo>
                  <a:pt x="2050689" y="2503974"/>
                  <a:pt x="2079303" y="2465792"/>
                  <a:pt x="2111096" y="2430791"/>
                </a:cubicBezTo>
                <a:cubicBezTo>
                  <a:pt x="2114276" y="2427609"/>
                  <a:pt x="2117455" y="2424427"/>
                  <a:pt x="2120635" y="2421245"/>
                </a:cubicBezTo>
                <a:cubicBezTo>
                  <a:pt x="2187401" y="2370335"/>
                  <a:pt x="2181043" y="2293969"/>
                  <a:pt x="2177863" y="2223967"/>
                </a:cubicBezTo>
                <a:cubicBezTo>
                  <a:pt x="2171504" y="2147601"/>
                  <a:pt x="2149249" y="2074417"/>
                  <a:pt x="2139711" y="1998051"/>
                </a:cubicBezTo>
                <a:cubicBezTo>
                  <a:pt x="2133352" y="1931231"/>
                  <a:pt x="2085662" y="1896230"/>
                  <a:pt x="2041151" y="1867593"/>
                </a:cubicBezTo>
                <a:cubicBezTo>
                  <a:pt x="1958487" y="1813501"/>
                  <a:pt x="1929873" y="1733953"/>
                  <a:pt x="1913976" y="1648041"/>
                </a:cubicBezTo>
                <a:cubicBezTo>
                  <a:pt x="1901259" y="1587585"/>
                  <a:pt x="1898079" y="1530311"/>
                  <a:pt x="1891721" y="1469854"/>
                </a:cubicBezTo>
                <a:cubicBezTo>
                  <a:pt x="1882182" y="1399853"/>
                  <a:pt x="1869465" y="1329851"/>
                  <a:pt x="1863106" y="1263030"/>
                </a:cubicBezTo>
                <a:cubicBezTo>
                  <a:pt x="1859927" y="1247121"/>
                  <a:pt x="1859927" y="1231211"/>
                  <a:pt x="1863106" y="1215302"/>
                </a:cubicBezTo>
                <a:cubicBezTo>
                  <a:pt x="1869465" y="1161209"/>
                  <a:pt x="1898079" y="1142118"/>
                  <a:pt x="1952128" y="1161209"/>
                </a:cubicBezTo>
                <a:cubicBezTo>
                  <a:pt x="1955308" y="1164391"/>
                  <a:pt x="1958487" y="1164391"/>
                  <a:pt x="1964846" y="1164391"/>
                </a:cubicBezTo>
                <a:cubicBezTo>
                  <a:pt x="1958487" y="1043479"/>
                  <a:pt x="1955308" y="922566"/>
                  <a:pt x="1945770" y="804836"/>
                </a:cubicBezTo>
                <a:cubicBezTo>
                  <a:pt x="1939411" y="683923"/>
                  <a:pt x="1952128" y="566193"/>
                  <a:pt x="1996640" y="454826"/>
                </a:cubicBezTo>
                <a:cubicBezTo>
                  <a:pt x="2018895" y="394370"/>
                  <a:pt x="2066585" y="343459"/>
                  <a:pt x="2104738" y="289367"/>
                </a:cubicBezTo>
                <a:cubicBezTo>
                  <a:pt x="2126993" y="257548"/>
                  <a:pt x="2149249" y="225728"/>
                  <a:pt x="2168325" y="193909"/>
                </a:cubicBezTo>
                <a:cubicBezTo>
                  <a:pt x="2206477" y="130271"/>
                  <a:pt x="2263706" y="101634"/>
                  <a:pt x="2330473" y="79361"/>
                </a:cubicBezTo>
                <a:cubicBezTo>
                  <a:pt x="2387701" y="63451"/>
                  <a:pt x="2441750" y="41178"/>
                  <a:pt x="2495799" y="22086"/>
                </a:cubicBezTo>
                <a:cubicBezTo>
                  <a:pt x="2538721" y="7768"/>
                  <a:pt x="2581642" y="1404"/>
                  <a:pt x="2624564" y="211"/>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9B80AA9-DE97-4D65-8BB9-E1B06786BCD0}"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892993"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5602300"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9311607" y="4944505"/>
            <a:ext cx="987400" cy="987400"/>
          </a:xfrm>
          <a:custGeom>
            <a:avLst/>
            <a:gdLst>
              <a:gd name="connsiteX0" fmla="*/ 493700 w 987400"/>
              <a:gd name="connsiteY0" fmla="*/ 0 h 987400"/>
              <a:gd name="connsiteX1" fmla="*/ 987400 w 987400"/>
              <a:gd name="connsiteY1" fmla="*/ 493700 h 987400"/>
              <a:gd name="connsiteX2" fmla="*/ 493700 w 987400"/>
              <a:gd name="connsiteY2" fmla="*/ 987400 h 987400"/>
              <a:gd name="connsiteX3" fmla="*/ 0 w 987400"/>
              <a:gd name="connsiteY3" fmla="*/ 493700 h 987400"/>
              <a:gd name="connsiteX4" fmla="*/ 493700 w 987400"/>
              <a:gd name="connsiteY4" fmla="*/ 0 h 98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400" h="987400">
                <a:moveTo>
                  <a:pt x="493700" y="0"/>
                </a:moveTo>
                <a:cubicBezTo>
                  <a:pt x="766363" y="0"/>
                  <a:pt x="987400" y="221037"/>
                  <a:pt x="987400" y="493700"/>
                </a:cubicBezTo>
                <a:cubicBezTo>
                  <a:pt x="987400" y="766363"/>
                  <a:pt x="766363" y="987400"/>
                  <a:pt x="493700" y="987400"/>
                </a:cubicBezTo>
                <a:cubicBezTo>
                  <a:pt x="221037" y="987400"/>
                  <a:pt x="0" y="766363"/>
                  <a:pt x="0" y="493700"/>
                </a:cubicBezTo>
                <a:cubicBezTo>
                  <a:pt x="0" y="221037"/>
                  <a:pt x="221037" y="0"/>
                  <a:pt x="493700"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8" name="Oval 7"/>
          <p:cNvSpPr/>
          <p:nvPr userDrawn="1"/>
        </p:nvSpPr>
        <p:spPr>
          <a:xfrm>
            <a:off x="11097655" y="6311708"/>
            <a:ext cx="432654" cy="432654"/>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lIns="45711" tIns="22856" rIns="45711" bIns="22856" rtlCol="0" anchor="ctr"/>
          <a:lstStyle/>
          <a:p>
            <a:pPr algn="ctr"/>
            <a:endParaRPr lang="en-US" sz="900"/>
          </a:p>
        </p:txBody>
      </p:sp>
      <p:sp>
        <p:nvSpPr>
          <p:cNvPr id="9" name="TextBox 8"/>
          <p:cNvSpPr txBox="1"/>
          <p:nvPr userDrawn="1"/>
        </p:nvSpPr>
        <p:spPr>
          <a:xfrm>
            <a:off x="11168674" y="6374165"/>
            <a:ext cx="288789" cy="307740"/>
          </a:xfrm>
          <a:prstGeom prst="rect">
            <a:avLst/>
          </a:prstGeom>
          <a:noFill/>
        </p:spPr>
        <p:txBody>
          <a:bodyPr wrap="none" lIns="91404" tIns="45702" rIns="91404" bIns="45702" rtlCol="0">
            <a:spAutoFit/>
          </a:bodyPr>
          <a:lstStyle/>
          <a:p>
            <a:pPr algn="ctr"/>
            <a:fld id="{260E2A6B-A809-4840-BF14-8648BC0BDF87}" type="slidenum">
              <a:rPr lang="id-ID" sz="1400" b="1">
                <a:solidFill>
                  <a:schemeClr val="bg1"/>
                </a:solidFill>
                <a:latin typeface="+mj-lt"/>
                <a:cs typeface="Raleway Light"/>
              </a:rPr>
            </a:fld>
            <a:endParaRPr lang="id-ID" sz="1400" b="1">
              <a:solidFill>
                <a:schemeClr val="bg1"/>
              </a:solidFill>
              <a:latin typeface="+mj-lt"/>
              <a:cs typeface="Raleway Light"/>
            </a:endParaRPr>
          </a:p>
        </p:txBody>
      </p:sp>
      <p:sp>
        <p:nvSpPr>
          <p:cNvPr id="47" name="Picture Placeholder 11"/>
          <p:cNvSpPr>
            <a:spLocks noGrp="1"/>
          </p:cNvSpPr>
          <p:nvPr>
            <p:ph type="pic" sz="quarter" idx="10" hasCustomPrompt="1"/>
          </p:nvPr>
        </p:nvSpPr>
        <p:spPr>
          <a:xfrm>
            <a:off x="1070018"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8" name="Picture Placeholder 12"/>
          <p:cNvSpPr>
            <a:spLocks noGrp="1"/>
          </p:cNvSpPr>
          <p:nvPr>
            <p:ph type="pic" sz="quarter" idx="11" hasCustomPrompt="1"/>
          </p:nvPr>
        </p:nvSpPr>
        <p:spPr>
          <a:xfrm>
            <a:off x="6839753" y="1978362"/>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49" name="Picture Placeholder 13"/>
          <p:cNvSpPr>
            <a:spLocks noGrp="1"/>
          </p:cNvSpPr>
          <p:nvPr>
            <p:ph type="pic" sz="quarter" idx="12" hasCustomPrompt="1"/>
          </p:nvPr>
        </p:nvSpPr>
        <p:spPr>
          <a:xfrm>
            <a:off x="1070018"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
        <p:nvSpPr>
          <p:cNvPr id="50" name="Picture Placeholder 14"/>
          <p:cNvSpPr>
            <a:spLocks noGrp="1"/>
          </p:cNvSpPr>
          <p:nvPr>
            <p:ph type="pic" sz="quarter" idx="13" hasCustomPrompt="1"/>
          </p:nvPr>
        </p:nvSpPr>
        <p:spPr>
          <a:xfrm>
            <a:off x="6839753" y="4173531"/>
            <a:ext cx="977722" cy="977722"/>
          </a:xfrm>
          <a:custGeom>
            <a:avLst/>
            <a:gdLst>
              <a:gd name="connsiteX0" fmla="*/ 488861 w 977722"/>
              <a:gd name="connsiteY0" fmla="*/ 0 h 977722"/>
              <a:gd name="connsiteX1" fmla="*/ 977722 w 977722"/>
              <a:gd name="connsiteY1" fmla="*/ 488861 h 977722"/>
              <a:gd name="connsiteX2" fmla="*/ 488861 w 977722"/>
              <a:gd name="connsiteY2" fmla="*/ 977722 h 977722"/>
              <a:gd name="connsiteX3" fmla="*/ 0 w 977722"/>
              <a:gd name="connsiteY3" fmla="*/ 488861 h 977722"/>
              <a:gd name="connsiteX4" fmla="*/ 488861 w 977722"/>
              <a:gd name="connsiteY4" fmla="*/ 0 h 977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722" h="977722">
                <a:moveTo>
                  <a:pt x="488861" y="0"/>
                </a:moveTo>
                <a:cubicBezTo>
                  <a:pt x="758852" y="0"/>
                  <a:pt x="977722" y="218871"/>
                  <a:pt x="977722" y="488861"/>
                </a:cubicBezTo>
                <a:cubicBezTo>
                  <a:pt x="977722" y="758852"/>
                  <a:pt x="758852" y="977722"/>
                  <a:pt x="488861" y="977722"/>
                </a:cubicBezTo>
                <a:cubicBezTo>
                  <a:pt x="218871" y="977722"/>
                  <a:pt x="0" y="758852"/>
                  <a:pt x="0" y="488861"/>
                </a:cubicBezTo>
                <a:cubicBezTo>
                  <a:pt x="0" y="218871"/>
                  <a:pt x="218871" y="0"/>
                  <a:pt x="488861" y="0"/>
                </a:cubicBezTo>
                <a:close/>
              </a:path>
            </a:pathLst>
          </a:custGeom>
        </p:spPr>
        <p:txBody>
          <a:bodyPr wrap="square" tIns="137160">
            <a:noAutofit/>
          </a:bodyPr>
          <a:lstStyle>
            <a:lvl1pPr>
              <a:defRPr sz="1200" b="0" baseline="0">
                <a:solidFill>
                  <a:schemeClr val="accent2"/>
                </a:solidFill>
              </a:defRPr>
            </a:lvl1pPr>
          </a:lstStyle>
          <a:p>
            <a:r>
              <a:rPr lang="en-US"/>
              <a:t>Drag &amp; Drop Here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E9D28CB-D3C5-4026-B94D-06B4CF30BC66}" type="datetime1">
              <a:rPr lang="id-ID" altLang="zh-CN" smtClean="0"/>
            </a:fld>
            <a:endParaRPr lang="en-US"/>
          </a:p>
        </p:txBody>
      </p:sp>
      <p:sp>
        <p:nvSpPr>
          <p:cNvPr id="8" name="页脚占位符 7"/>
          <p:cNvSpPr>
            <a:spLocks noGrp="1"/>
          </p:cNvSpPr>
          <p:nvPr>
            <p:ph type="ftr" sz="quarter" idx="11"/>
          </p:nvPr>
        </p:nvSpPr>
        <p:spPr/>
        <p:txBody>
          <a:bodyPr/>
          <a:lstStyle/>
          <a:p>
            <a:r>
              <a:rPr lang="en-US"/>
              <a:t>Startup Presentation</a:t>
            </a:r>
            <a:endParaRPr lang="en-US"/>
          </a:p>
        </p:txBody>
      </p:sp>
      <p:sp>
        <p:nvSpPr>
          <p:cNvPr id="9" name="灯片编号占位符 8"/>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646B2D1A-4817-440E-98A4-02C04FAB5599}" type="datetime1">
              <a:rPr lang="id-ID" altLang="zh-CN" smtClean="0"/>
            </a:fld>
            <a:endParaRPr lang="en-US"/>
          </a:p>
        </p:txBody>
      </p:sp>
      <p:sp>
        <p:nvSpPr>
          <p:cNvPr id="4" name="页脚占位符 3"/>
          <p:cNvSpPr>
            <a:spLocks noGrp="1"/>
          </p:cNvSpPr>
          <p:nvPr>
            <p:ph type="ftr" sz="quarter" idx="11"/>
          </p:nvPr>
        </p:nvSpPr>
        <p:spPr/>
        <p:txBody>
          <a:bodyPr/>
          <a:lstStyle/>
          <a:p>
            <a:r>
              <a:rPr lang="en-US"/>
              <a:t>Startup Presentation</a:t>
            </a:r>
            <a:endParaRPr lang="en-US"/>
          </a:p>
        </p:txBody>
      </p:sp>
      <p:sp>
        <p:nvSpPr>
          <p:cNvPr id="5" name="灯片编号占位符 4"/>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0D7BA40-9C76-471D-AA22-8A324E80EC5E}" type="datetime1">
              <a:rPr lang="id-ID" altLang="zh-CN" smtClean="0"/>
            </a:fld>
            <a:endParaRPr lang="en-US"/>
          </a:p>
        </p:txBody>
      </p:sp>
      <p:sp>
        <p:nvSpPr>
          <p:cNvPr id="3" name="页脚占位符 2"/>
          <p:cNvSpPr>
            <a:spLocks noGrp="1"/>
          </p:cNvSpPr>
          <p:nvPr>
            <p:ph type="ftr" sz="quarter" idx="11"/>
          </p:nvPr>
        </p:nvSpPr>
        <p:spPr/>
        <p:txBody>
          <a:bodyPr/>
          <a:lstStyle/>
          <a:p>
            <a:r>
              <a:rPr lang="en-US"/>
              <a:t>Startup Presentation</a:t>
            </a:r>
            <a:endParaRPr lang="en-US"/>
          </a:p>
        </p:txBody>
      </p:sp>
      <p:sp>
        <p:nvSpPr>
          <p:cNvPr id="4" name="灯片编号占位符 3"/>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9A053A1-681A-4FE7-BF45-D5BAB0C264FE}"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38F7A4D-81BB-4FE1-900D-2FB0A82DC7B5}" type="datetime1">
              <a:rPr lang="id-ID" altLang="zh-CN" smtClean="0"/>
            </a:fld>
            <a:endParaRPr lang="en-US"/>
          </a:p>
        </p:txBody>
      </p:sp>
      <p:sp>
        <p:nvSpPr>
          <p:cNvPr id="6" name="页脚占位符 5"/>
          <p:cNvSpPr>
            <a:spLocks noGrp="1"/>
          </p:cNvSpPr>
          <p:nvPr>
            <p:ph type="ftr" sz="quarter" idx="11"/>
          </p:nvPr>
        </p:nvSpPr>
        <p:spPr/>
        <p:txBody>
          <a:bodyPr/>
          <a:lstStyle/>
          <a:p>
            <a:r>
              <a:rPr lang="en-US"/>
              <a:t>Startup Presentation</a:t>
            </a:r>
            <a:endParaRPr lang="en-US"/>
          </a:p>
        </p:txBody>
      </p:sp>
      <p:sp>
        <p:nvSpPr>
          <p:cNvPr id="7" name="灯片编号占位符 6"/>
          <p:cNvSpPr>
            <a:spLocks noGrp="1"/>
          </p:cNvSpPr>
          <p:nvPr>
            <p:ph type="sldNum" sz="quarter" idx="12"/>
          </p:nvPr>
        </p:nvSpPr>
        <p:spPr/>
        <p:txBody>
          <a:bodyPr/>
          <a:lstStyle/>
          <a:p>
            <a:fld id="{879EF9BB-81F1-401D-AA19-680A8E0D7F6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3" Type="http://schemas.openxmlformats.org/officeDocument/2006/relationships/theme" Target="../theme/theme1.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53774-3D76-4893-A2ED-7CDC63C45D82}" type="datetime1">
              <a:rPr lang="id-ID" altLang="zh-CN" smtClean="0"/>
            </a:fld>
            <a:endParaRPr lang="en-US"/>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Startup Presentation</a:t>
            </a:r>
            <a:endParaRPr lang="en-US"/>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EF9BB-81F1-401D-AA19-680A8E0D7F6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2.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tags" Target="../tags/tag1.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xml.rels><?xml version="1.0" encoding="UTF-8" standalone="yes"?>
<Relationships xmlns="http://schemas.openxmlformats.org/package/2006/relationships"><Relationship Id="rId9" Type="http://schemas.openxmlformats.org/officeDocument/2006/relationships/image" Target="../media/image4.emf"/><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slide" Target="slide3.xml"/><Relationship Id="rId5" Type="http://schemas.openxmlformats.org/officeDocument/2006/relationships/tags" Target="../tags/tag6.xml"/><Relationship Id="rId4" Type="http://schemas.openxmlformats.org/officeDocument/2006/relationships/slide" Target="slide4.xml"/><Relationship Id="rId33" Type="http://schemas.openxmlformats.org/officeDocument/2006/relationships/notesSlide" Target="../notesSlides/notesSlide2.xml"/><Relationship Id="rId32" Type="http://schemas.openxmlformats.org/officeDocument/2006/relationships/slideLayout" Target="../slideLayouts/slideLayout13.xml"/><Relationship Id="rId31" Type="http://schemas.openxmlformats.org/officeDocument/2006/relationships/tags" Target="../tags/tag22.xml"/><Relationship Id="rId30" Type="http://schemas.openxmlformats.org/officeDocument/2006/relationships/slide" Target="slide70.xml"/><Relationship Id="rId3" Type="http://schemas.openxmlformats.org/officeDocument/2006/relationships/tags" Target="../tags/tag5.xml"/><Relationship Id="rId29" Type="http://schemas.openxmlformats.org/officeDocument/2006/relationships/tags" Target="../tags/tag21.xml"/><Relationship Id="rId28" Type="http://schemas.openxmlformats.org/officeDocument/2006/relationships/tags" Target="../tags/tag20.xml"/><Relationship Id="rId27" Type="http://schemas.openxmlformats.org/officeDocument/2006/relationships/tags" Target="../tags/tag19.xml"/><Relationship Id="rId26" Type="http://schemas.openxmlformats.org/officeDocument/2006/relationships/slide" Target="slide58.xml"/><Relationship Id="rId25" Type="http://schemas.openxmlformats.org/officeDocument/2006/relationships/slide" Target="slide55.xml"/><Relationship Id="rId24" Type="http://schemas.openxmlformats.org/officeDocument/2006/relationships/slide" Target="slide53.xml"/><Relationship Id="rId23" Type="http://schemas.openxmlformats.org/officeDocument/2006/relationships/slide" Target="slide29.xml"/><Relationship Id="rId22" Type="http://schemas.openxmlformats.org/officeDocument/2006/relationships/slide" Target="slide48.xml"/><Relationship Id="rId21" Type="http://schemas.openxmlformats.org/officeDocument/2006/relationships/tags" Target="../tags/tag18.xml"/><Relationship Id="rId20" Type="http://schemas.openxmlformats.org/officeDocument/2006/relationships/slide" Target="slide22.xml"/><Relationship Id="rId2" Type="http://schemas.openxmlformats.org/officeDocument/2006/relationships/tags" Target="../tags/tag4.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slide" Target="slide10.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3.em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4.xml"/><Relationship Id="rId1" Type="http://schemas.openxmlformats.org/officeDocument/2006/relationships/slide" Target="sl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3.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6.xml"/><Relationship Id="rId1" Type="http://schemas.openxmlformats.org/officeDocument/2006/relationships/slide" Target="slide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28.xml"/><Relationship Id="rId1" Type="http://schemas.openxmlformats.org/officeDocument/2006/relationships/slide" Target="slide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44.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8.xml"/><Relationship Id="rId7" Type="http://schemas.openxmlformats.org/officeDocument/2006/relationships/slide" Target="slide45.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slideLayout" Target="../slideLayouts/slideLayout7.xml"/><Relationship Id="rId10" Type="http://schemas.openxmlformats.org/officeDocument/2006/relationships/tags" Target="../tags/tag29.xml"/><Relationship Id="rId1" Type="http://schemas.openxmlformats.org/officeDocument/2006/relationships/slide" Target="slide2.xml"/></Relationships>
</file>

<file path=ppt/slides/_rels/slide4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5" Type="http://schemas.openxmlformats.org/officeDocument/2006/relationships/slideLayout" Target="../slideLayouts/slideLayout7.xml"/><Relationship Id="rId24" Type="http://schemas.openxmlformats.org/officeDocument/2006/relationships/tags" Target="../tags/tag52.xml"/><Relationship Id="rId23" Type="http://schemas.openxmlformats.org/officeDocument/2006/relationships/slide" Target="slide44.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57.xml"/><Relationship Id="rId7" Type="http://schemas.openxmlformats.org/officeDocument/2006/relationships/image" Target="../media/image6.png"/><Relationship Id="rId6" Type="http://schemas.openxmlformats.org/officeDocument/2006/relationships/tags" Target="../tags/tag56.xml"/><Relationship Id="rId5" Type="http://schemas.openxmlformats.org/officeDocument/2006/relationships/slide" Target="slide47.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 Target="slide2.xml"/></Relationships>
</file>

<file path=ppt/slides/_rels/slide4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5" Type="http://schemas.openxmlformats.org/officeDocument/2006/relationships/slideLayout" Target="../slideLayouts/slideLayout7.xml"/><Relationship Id="rId24" Type="http://schemas.openxmlformats.org/officeDocument/2006/relationships/tags" Target="../tags/tag80.xml"/><Relationship Id="rId23" Type="http://schemas.openxmlformats.org/officeDocument/2006/relationships/slide" Target="slide46.xml"/><Relationship Id="rId22" Type="http://schemas.openxmlformats.org/officeDocument/2006/relationships/tags" Target="../tags/tag79.xml"/><Relationship Id="rId21" Type="http://schemas.openxmlformats.org/officeDocument/2006/relationships/tags" Target="../tags/tag78.xml"/><Relationship Id="rId20" Type="http://schemas.openxmlformats.org/officeDocument/2006/relationships/tags" Target="../tags/tag77.xml"/><Relationship Id="rId2" Type="http://schemas.openxmlformats.org/officeDocument/2006/relationships/tags" Target="../tags/tag59.xml"/><Relationship Id="rId19" Type="http://schemas.openxmlformats.org/officeDocument/2006/relationships/tags" Target="../tags/tag76.xml"/><Relationship Id="rId18" Type="http://schemas.openxmlformats.org/officeDocument/2006/relationships/tags" Target="../tags/tag75.xml"/><Relationship Id="rId17" Type="http://schemas.openxmlformats.org/officeDocument/2006/relationships/tags" Target="../tags/tag74.xml"/><Relationship Id="rId16" Type="http://schemas.openxmlformats.org/officeDocument/2006/relationships/tags" Target="../tags/tag73.xml"/><Relationship Id="rId15" Type="http://schemas.openxmlformats.org/officeDocument/2006/relationships/tags" Target="../tags/tag72.xml"/><Relationship Id="rId14" Type="http://schemas.openxmlformats.org/officeDocument/2006/relationships/tags" Target="../tags/tag71.xml"/><Relationship Id="rId13" Type="http://schemas.openxmlformats.org/officeDocument/2006/relationships/tags" Target="../tags/tag70.xml"/><Relationship Id="rId12" Type="http://schemas.openxmlformats.org/officeDocument/2006/relationships/tags" Target="../tags/tag69.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0.xml"/><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4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slide" Target="slide52.xml"/><Relationship Id="rId1" Type="http://schemas.openxmlformats.org/officeDocument/2006/relationships/slide" Target="slide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1.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1.xml"/><Relationship Id="rId2" Type="http://schemas.openxmlformats.org/officeDocument/2006/relationships/slide" Target="slide57.xml"/><Relationship Id="rId1" Type="http://schemas.openxmlformats.org/officeDocument/2006/relationships/slide" Target="slide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56.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tags" Target="../tags/tag82.xml"/><Relationship Id="rId2" Type="http://schemas.openxmlformats.org/officeDocument/2006/relationships/slide" Target="slide2.xml"/><Relationship Id="rId1" Type="http://schemas.openxmlformats.org/officeDocument/2006/relationships/image" Target="../media/image5.png"/></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slide" Target="slide2.xml"/><Relationship Id="rId1"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slide" Target="slide2.xml"/><Relationship Id="rId2" Type="http://schemas.openxmlformats.org/officeDocument/2006/relationships/image" Target="../media/image2.emf"/><Relationship Id="rId1"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9"/>
          <p:cNvPicPr>
            <a:picLocks noChangeAspect="1"/>
          </p:cNvPicPr>
          <p:nvPr/>
        </p:nvPicPr>
        <p:blipFill>
          <a:blip r:embed="rId1"/>
          <a:stretch>
            <a:fillRect/>
          </a:stretch>
        </p:blipFill>
        <p:spPr>
          <a:xfrm>
            <a:off x="415925" y="2722563"/>
            <a:ext cx="11360150" cy="6411912"/>
          </a:xfrm>
          <a:prstGeom prst="rect">
            <a:avLst/>
          </a:prstGeom>
          <a:noFill/>
          <a:ln w="9525">
            <a:noFill/>
          </a:ln>
        </p:spPr>
      </p:pic>
      <p:pic>
        <p:nvPicPr>
          <p:cNvPr id="7175"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8" name="TextBox 7"/>
          <p:cNvSpPr txBox="1"/>
          <p:nvPr/>
        </p:nvSpPr>
        <p:spPr>
          <a:xfrm>
            <a:off x="9049083" y="908049"/>
            <a:ext cx="492443" cy="1626599"/>
          </a:xfrm>
          <a:prstGeom prst="rect">
            <a:avLst/>
          </a:prstGeom>
          <a:solidFill>
            <a:schemeClr val="accent6">
              <a:lumMod val="60000"/>
              <a:lumOff val="40000"/>
            </a:schemeClr>
          </a:solidFill>
        </p:spPr>
        <p:txBody>
          <a:bodyPr vert="eaVert" wrap="square">
            <a:spAutoFit/>
          </a:bodyPr>
          <a:lstStyle/>
          <a:p>
            <a:pPr marR="0" defTabSz="914400">
              <a:buClrTx/>
              <a:buSzTx/>
              <a:buFontTx/>
              <a:defRPr/>
            </a:pP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英语</a:t>
            </a:r>
            <a:r>
              <a:rPr lang="en-US" altLang="zh-CN" sz="2000" dirty="0">
                <a:solidFill>
                  <a:schemeClr val="bg1"/>
                </a:solidFill>
                <a:latin typeface="微软雅黑" panose="020B0503020204020204" pitchFamily="34" charset="-122"/>
                <a:ea typeface="微软雅黑" panose="020B0503020204020204" pitchFamily="34" charset="-122"/>
              </a:rPr>
              <a:t>  </a:t>
            </a:r>
            <a:r>
              <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rPr>
              <a:t>实战篇</a:t>
            </a:r>
            <a:endParaRPr kumimoji="0" lang="zh-CN" altLang="en-US" sz="2000" kern="1200" cap="none" spc="0" normalizeH="0" baseline="0" noProof="0" dirty="0">
              <a:solidFill>
                <a:schemeClr val="bg1"/>
              </a:solidFill>
              <a:latin typeface="微软雅黑" panose="020B0503020204020204" pitchFamily="34" charset="-122"/>
              <a:ea typeface="微软雅黑" panose="020B0503020204020204" pitchFamily="34" charset="-122"/>
              <a:cs typeface="+mn-cs"/>
            </a:endParaRPr>
          </a:p>
        </p:txBody>
      </p:sp>
      <p:sp>
        <p:nvSpPr>
          <p:cNvPr id="7181" name="左箭头 7180">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
        <p:nvSpPr>
          <p:cNvPr id="2" name="Title 3"/>
          <p:cNvSpPr txBox="1"/>
          <p:nvPr>
            <p:custDataLst>
              <p:tags r:id="rId4"/>
            </p:custDataLst>
          </p:nvPr>
        </p:nvSpPr>
        <p:spPr>
          <a:xfrm>
            <a:off x="1576070" y="908050"/>
            <a:ext cx="7473315" cy="1247775"/>
          </a:xfrm>
          <a:prstGeom prst="rect">
            <a:avLst/>
          </a:prstGeom>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rPr>
              <a:t>广东省高职备考新实践</a:t>
            </a:r>
            <a:endParaRPr lang="zh-CN" altLang="en-US" sz="5400" b="1" spc="300" dirty="0">
              <a:solidFill>
                <a:schemeClr val="accent6">
                  <a:lumMod val="75000"/>
                </a:schemeClr>
              </a:solidFill>
              <a:latin typeface="微软雅黑" panose="020B0503020204020204" pitchFamily="34" charset="-122"/>
              <a:ea typeface="微软雅黑" panose="020B0503020204020204" pitchFamily="34" charset="-122"/>
              <a:cs typeface="+mn-ea"/>
            </a:endParaRPr>
          </a:p>
        </p:txBody>
      </p:sp>
      <p:sp>
        <p:nvSpPr>
          <p:cNvPr id="3" name="Title 3"/>
          <p:cNvSpPr txBox="1"/>
          <p:nvPr>
            <p:custDataLst>
              <p:tags r:id="rId5"/>
            </p:custDataLst>
          </p:nvPr>
        </p:nvSpPr>
        <p:spPr>
          <a:xfrm>
            <a:off x="5375275" y="2610803"/>
            <a:ext cx="2459038" cy="1439863"/>
          </a:xfrm>
          <a:prstGeom prst="rect">
            <a:avLst/>
          </a:prstGeom>
          <a:solidFill>
            <a:srgbClr val="FFC44F"/>
          </a:solidFill>
        </p:spPr>
        <p:txBody>
          <a:bodyPr lIns="45720" tIns="22860" rIns="45720" bIns="22860" anchor="ctr"/>
          <a:lstStyle>
            <a:lvl1pPr algn="l" defTabSz="1828165" rtl="0" eaLnBrk="1" latinLnBrk="0" hangingPunct="1">
              <a:lnSpc>
                <a:spcPct val="90000"/>
              </a:lnSpc>
              <a:spcBef>
                <a:spcPct val="0"/>
              </a:spcBef>
              <a:buNone/>
              <a:defRPr sz="7200" kern="1200">
                <a:solidFill>
                  <a:schemeClr val="tx1"/>
                </a:solidFill>
                <a:latin typeface="+mj-lt"/>
                <a:ea typeface="+mj-ea"/>
                <a:cs typeface="+mj-cs"/>
              </a:defRPr>
            </a:lvl1pPr>
          </a:lstStyle>
          <a:p>
            <a:pPr lvl="0" algn="ctr" fontAlgn="base">
              <a:spcAft>
                <a:spcPct val="0"/>
              </a:spcAft>
              <a:defRPr/>
            </a:pPr>
            <a:r>
              <a:rPr lang="zh-CN" altLang="en-US" sz="2800" b="1" dirty="0">
                <a:solidFill>
                  <a:schemeClr val="bg1"/>
                </a:solidFill>
                <a:effectLst>
                  <a:outerShdw blurRad="38100" dist="38100" dir="2700000" algn="tl">
                    <a:srgbClr val="000000">
                      <a:alpha val="43137"/>
                    </a:srgbClr>
                  </a:outerShdw>
                </a:effectLst>
                <a:latin typeface="+mn-ea"/>
                <a:ea typeface="+mn-ea"/>
                <a:cs typeface="+mn-ea"/>
              </a:rPr>
              <a:t>主编 李玲艳　</a:t>
            </a: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endParaRPr lang="en-US" altLang="zh-CN"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黄　静　</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a:p>
            <a:pPr lvl="0" algn="ctr" fontAlgn="base">
              <a:spcAft>
                <a:spcPct val="0"/>
              </a:spcAft>
              <a:defRPr/>
            </a:pPr>
            <a:r>
              <a:rPr lang="en-US" altLang="zh-CN" sz="2800" b="1" dirty="0">
                <a:solidFill>
                  <a:schemeClr val="bg1"/>
                </a:solidFill>
                <a:effectLst>
                  <a:outerShdw blurRad="38100" dist="38100" dir="2700000" algn="tl">
                    <a:srgbClr val="000000">
                      <a:alpha val="43137"/>
                    </a:srgbClr>
                  </a:outerShdw>
                </a:effectLst>
                <a:latin typeface="+mn-ea"/>
                <a:ea typeface="+mn-ea"/>
                <a:cs typeface="+mn-ea"/>
              </a:rPr>
              <a:t>     </a:t>
            </a:r>
            <a:r>
              <a:rPr lang="zh-CN" altLang="en-US" sz="2800" b="1" dirty="0">
                <a:solidFill>
                  <a:schemeClr val="bg1"/>
                </a:solidFill>
                <a:effectLst>
                  <a:outerShdw blurRad="38100" dist="38100" dir="2700000" algn="tl">
                    <a:srgbClr val="000000">
                      <a:alpha val="43137"/>
                    </a:srgbClr>
                  </a:outerShdw>
                </a:effectLst>
                <a:latin typeface="+mn-ea"/>
                <a:ea typeface="+mn-ea"/>
                <a:cs typeface="+mn-ea"/>
              </a:rPr>
              <a:t>梁惠琼</a:t>
            </a:r>
            <a:endParaRPr lang="zh-CN" altLang="en-US" sz="2800" b="1" dirty="0">
              <a:solidFill>
                <a:schemeClr val="bg1"/>
              </a:solidFill>
              <a:effectLst>
                <a:outerShdw blurRad="38100" dist="38100" dir="2700000" algn="tl">
                  <a:srgbClr val="000000">
                    <a:alpha val="43137"/>
                  </a:srgbClr>
                </a:outerShdw>
              </a:effectLst>
              <a:latin typeface="+mn-ea"/>
              <a:ea typeface="+mn-ea"/>
              <a:cs typeface="+mn-ea"/>
            </a:endParaRPr>
          </a:p>
        </p:txBody>
      </p:sp>
      <p:cxnSp>
        <p:nvCxnSpPr>
          <p:cNvPr id="4" name="直接连接符 3"/>
          <p:cNvCxnSpPr/>
          <p:nvPr>
            <p:custDataLst>
              <p:tags r:id="rId6"/>
            </p:custDataLst>
          </p:nvPr>
        </p:nvCxnSpPr>
        <p:spPr>
          <a:xfrm flipV="1">
            <a:off x="1652588" y="2012633"/>
            <a:ext cx="7048500" cy="3619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949"/>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035"/>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Ⅱ.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词汇</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23010" y="2090420"/>
            <a:ext cx="7894320" cy="2676525"/>
          </a:xfrm>
          <a:prstGeom prst="rect">
            <a:avLst/>
          </a:prstGeom>
          <a:noFill/>
        </p:spPr>
        <p:txBody>
          <a:bodyPr wrap="squar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We had </a:t>
            </a:r>
            <a:r>
              <a:rPr lang="en-US" altLang="zh-CN" sz="2400" b="1" u="sng" dirty="0">
                <a:latin typeface="微软雅黑" panose="020B0503020204020204" pitchFamily="34" charset="-122"/>
                <a:ea typeface="微软雅黑" panose="020B0503020204020204" pitchFamily="34" charset="-122"/>
              </a:rPr>
              <a:t>enough</a:t>
            </a:r>
            <a:r>
              <a:rPr lang="en-US" altLang="zh-CN" sz="2400" b="1" dirty="0">
                <a:latin typeface="微软雅黑" panose="020B0503020204020204" pitchFamily="34" charset="-122"/>
                <a:ea typeface="微软雅黑" panose="020B0503020204020204" pitchFamily="34" charset="-122"/>
              </a:rPr>
              <a:t> time to do the work.</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zh-CN" altLang="en-US" sz="2400" b="1" dirty="0">
                <a:latin typeface="微软雅黑" panose="020B0503020204020204" pitchFamily="34" charset="-122"/>
                <a:ea typeface="微软雅黑" panose="020B0503020204020204" pitchFamily="34" charset="-122"/>
              </a:rPr>
              <a:t>很短的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一半的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很长的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足够的</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D</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534255" y="333791"/>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Ⅱ. 词汇（10小题，共20分） 【建议用时：10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534669" y="1066165"/>
            <a:ext cx="11448783" cy="521970"/>
          </a:xfrm>
          <a:prstGeom prst="rect">
            <a:avLst/>
          </a:prstGeom>
          <a:noFill/>
        </p:spPr>
        <p:txBody>
          <a:bodyPr wrap="square" rtlCol="0">
            <a:spAutoFit/>
          </a:bodyPr>
          <a:lstStyle/>
          <a:p>
            <a:r>
              <a:rPr sz="2800" dirty="0">
                <a:latin typeface="+mn-ea"/>
              </a:rPr>
              <a:t>阅读下列句子，从A、B、C、D中选出句中画线的单词或词组的意义。</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534580" y="1012953"/>
            <a:ext cx="9067226" cy="830997"/>
          </a:xfrm>
          <a:prstGeom prst="rect">
            <a:avLst/>
          </a:prstGeom>
          <a:noFill/>
        </p:spPr>
        <p:txBody>
          <a:bodyPr wrap="none" rtlCol="0">
            <a:spAutoFit/>
          </a:bodyPr>
          <a:lstStyle/>
          <a:p>
            <a:r>
              <a:rPr lang="en-US" altLang="zh-CN" sz="2400" b="1" dirty="0">
                <a:latin typeface="微软雅黑" panose="020B0503020204020204" pitchFamily="34" charset="-122"/>
                <a:ea typeface="微软雅黑" panose="020B0503020204020204" pitchFamily="34" charset="-122"/>
              </a:rPr>
              <a:t>(     ) 6. The man </a:t>
            </a:r>
            <a:r>
              <a:rPr lang="en-US" altLang="zh-CN" sz="2400" b="1" u="sng" dirty="0">
                <a:latin typeface="微软雅黑" panose="020B0503020204020204" pitchFamily="34" charset="-122"/>
                <a:ea typeface="微软雅黑" panose="020B0503020204020204" pitchFamily="34" charset="-122"/>
              </a:rPr>
              <a:t>devoted</a:t>
            </a:r>
            <a:r>
              <a:rPr lang="en-US" altLang="zh-CN" sz="2400" b="1" dirty="0">
                <a:latin typeface="微软雅黑" panose="020B0503020204020204" pitchFamily="34" charset="-122"/>
                <a:ea typeface="微软雅黑" panose="020B0503020204020204" pitchFamily="34" charset="-122"/>
              </a:rPr>
              <a:t> his life to the cause of teaching.</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奉献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发展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专用</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牺牲</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1012953"/>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40074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解析：那个男人将他的一生奉献给了教育事业。</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43982" y="1012952"/>
            <a:ext cx="10961579"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John is a man of few words, but his sister is </a:t>
            </a:r>
            <a:r>
              <a:rPr lang="en-US" altLang="zh-CN" sz="2400" b="1" u="sng" dirty="0">
                <a:latin typeface="微软雅黑" panose="020B0503020204020204" pitchFamily="34" charset="-122"/>
                <a:ea typeface="微软雅黑" panose="020B0503020204020204" pitchFamily="34" charset="-122"/>
              </a:rPr>
              <a:t>talkative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好演讲的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谈话</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积极的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健谈的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解析：约翰是一个言语不多的人，但是他的姐姐健谈。</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He has been away </a:t>
            </a:r>
            <a:r>
              <a:rPr lang="en-US" altLang="zh-CN" sz="2400" b="1" u="sng" dirty="0">
                <a:latin typeface="微软雅黑" panose="020B0503020204020204" pitchFamily="34" charset="-122"/>
                <a:ea typeface="微软雅黑" panose="020B0503020204020204" pitchFamily="34" charset="-122"/>
              </a:rPr>
              <a:t>on business</a:t>
            </a:r>
            <a:r>
              <a:rPr lang="en-US" altLang="zh-CN" sz="2400" b="1" dirty="0">
                <a:latin typeface="微软雅黑" panose="020B0503020204020204" pitchFamily="34" charset="-122"/>
                <a:ea typeface="微软雅黑" panose="020B0503020204020204" pitchFamily="34" charset="-122"/>
              </a:rPr>
              <a:t> for a month.</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做生意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干事业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出差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负责任</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90022"/>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解析：他出差已经一个月了。</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There is always a </a:t>
            </a:r>
            <a:r>
              <a:rPr lang="en-US" altLang="zh-CN" sz="2400" b="1" u="sng" dirty="0">
                <a:latin typeface="微软雅黑" panose="020B0503020204020204" pitchFamily="34" charset="-122"/>
                <a:ea typeface="微软雅黑" panose="020B0503020204020204" pitchFamily="34" charset="-122"/>
              </a:rPr>
              <a:t>shortage</a:t>
            </a:r>
            <a:r>
              <a:rPr lang="en-US" altLang="zh-CN" sz="2400" b="1" dirty="0">
                <a:latin typeface="微软雅黑" panose="020B0503020204020204" pitchFamily="34" charset="-122"/>
                <a:ea typeface="微软雅黑" panose="020B0503020204020204" pitchFamily="34" charset="-122"/>
              </a:rPr>
              <a:t> of water in the north of China.</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短缺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贮藏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剩余</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供应</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解析：中国北方总是缺水。</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72611" y="988214"/>
            <a:ext cx="11609798"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When he heard the bad news, he looked at me </a:t>
            </a:r>
            <a:r>
              <a:rPr lang="en-US" altLang="zh-CN" sz="2400" b="1" u="sng" dirty="0">
                <a:latin typeface="微软雅黑" panose="020B0503020204020204" pitchFamily="34" charset="-122"/>
                <a:ea typeface="微软雅黑" panose="020B0503020204020204" pitchFamily="34" charset="-122"/>
              </a:rPr>
              <a:t>in surprise</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诡异地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惊喜地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吃惊地</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D. </a:t>
            </a:r>
            <a:r>
              <a:rPr lang="zh-CN" altLang="en-US" sz="2400" b="1" dirty="0">
                <a:latin typeface="微软雅黑" panose="020B0503020204020204" pitchFamily="34" charset="-122"/>
                <a:ea typeface="微软雅黑" panose="020B0503020204020204" pitchFamily="34" charset="-122"/>
              </a:rPr>
              <a:t>感到吃惊</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98821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	听到这个坏消息时，他惊奇地看着我。</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066800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11. I will give him a lesson </a:t>
            </a:r>
            <a:r>
              <a:rPr lang="en-US" altLang="zh-CN" sz="2400" b="1" u="sng" dirty="0">
                <a:latin typeface="微软雅黑" panose="020B0503020204020204" pitchFamily="34" charset="-122"/>
                <a:ea typeface="微软雅黑" panose="020B0503020204020204" pitchFamily="34" charset="-122"/>
              </a:rPr>
              <a:t>sooner or later</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迟早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尽快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早点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或多或少</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38200" y="4613855"/>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解析：我迟早会给他一个教训。</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038014" y="956182"/>
            <a:ext cx="10668000" cy="1200329"/>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12. Jack tried to </a:t>
            </a:r>
            <a:r>
              <a:rPr lang="en-US" altLang="zh-CN" sz="2400" b="1" u="sng" dirty="0">
                <a:latin typeface="微软雅黑" panose="020B0503020204020204" pitchFamily="34" charset="-122"/>
                <a:ea typeface="微软雅黑" panose="020B0503020204020204" pitchFamily="34" charset="-122"/>
              </a:rPr>
              <a:t>persuade</a:t>
            </a:r>
            <a:r>
              <a:rPr lang="en-US" altLang="zh-CN" sz="2400" b="1" dirty="0">
                <a:latin typeface="微软雅黑" panose="020B0503020204020204" pitchFamily="34" charset="-122"/>
                <a:ea typeface="微软雅黑" panose="020B0503020204020204" pitchFamily="34" charset="-122"/>
              </a:rPr>
              <a:t> me to go to the cinema with him, but 	I refused, for I’m busy.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劝说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提议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邀请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命令</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56945" y="4313555"/>
            <a:ext cx="992505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解析：杰克想方设法劝说我与他去看电影，但是我拒绝了，因为我忙。</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70" y="1012953"/>
            <a:ext cx="11215630"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13. I often </a:t>
            </a:r>
            <a:r>
              <a:rPr lang="en-US" altLang="zh-CN" sz="2400" b="1" u="sng" dirty="0">
                <a:latin typeface="微软雅黑" panose="020B0503020204020204" pitchFamily="34" charset="-122"/>
                <a:ea typeface="微软雅黑" panose="020B0503020204020204" pitchFamily="34" charset="-122"/>
              </a:rPr>
              <a:t>confuse</a:t>
            </a:r>
            <a:r>
              <a:rPr lang="en-US" altLang="zh-CN" sz="2400" b="1" dirty="0">
                <a:latin typeface="微软雅黑" panose="020B0503020204020204" pitchFamily="34" charset="-122"/>
                <a:ea typeface="微软雅黑" panose="020B0503020204020204" pitchFamily="34" charset="-122"/>
              </a:rPr>
              <a:t> the word “prize” with “price”.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弄糊涂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混淆</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C. </a:t>
            </a:r>
            <a:r>
              <a:rPr lang="zh-CN" altLang="en-US" sz="2400" b="1" dirty="0">
                <a:latin typeface="微软雅黑" panose="020B0503020204020204" pitchFamily="34" charset="-122"/>
                <a:ea typeface="微软雅黑" panose="020B0503020204020204" pitchFamily="34" charset="-122"/>
              </a:rPr>
              <a:t>弄错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困惑</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解析：我经常混淆“奖赏”与“价格”这两个单词。</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203295" y="-379542"/>
            <a:ext cx="2649028" cy="2886671"/>
          </a:xfrm>
          <a:prstGeom prst="rect">
            <a:avLst/>
          </a:prstGeom>
        </p:spPr>
      </p:pic>
      <p:grpSp>
        <p:nvGrpSpPr>
          <p:cNvPr id="3" name="组合 2"/>
          <p:cNvGrpSpPr/>
          <p:nvPr/>
        </p:nvGrpSpPr>
        <p:grpSpPr>
          <a:xfrm>
            <a:off x="4242435" y="459740"/>
            <a:ext cx="2507615" cy="1325245"/>
            <a:chOff x="600968" y="3106355"/>
            <a:chExt cx="2871854" cy="1446993"/>
          </a:xfrm>
        </p:grpSpPr>
        <p:sp>
          <p:nvSpPr>
            <p:cNvPr id="6" name="Oval 2"/>
            <p:cNvSpPr/>
            <p:nvPr>
              <p:custDataLst>
                <p:tags r:id="rId2"/>
              </p:custDataLst>
            </p:nvPr>
          </p:nvSpPr>
          <p:spPr>
            <a:xfrm>
              <a:off x="1763818" y="3106355"/>
              <a:ext cx="725781" cy="59072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154"/>
            <p:cNvSpPr>
              <a:spLocks noChangeArrowheads="1"/>
            </p:cNvSpPr>
            <p:nvPr>
              <p:custDataLst>
                <p:tags r:id="rId3"/>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 name="TextBox 9">
              <a:hlinkClick r:id="rId4" action="ppaction://hlinksldjump"/>
            </p:cNvPr>
            <p:cNvSpPr txBox="1"/>
            <p:nvPr>
              <p:custDataLst>
                <p:tags r:id="rId5"/>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0" name="TextBox 8">
              <a:hlinkClick r:id="rId6" action="ppaction://hlinksldjump"/>
            </p:cNvPr>
            <p:cNvSpPr txBox="1"/>
            <p:nvPr>
              <p:custDataLst>
                <p:tags r:id="rId7"/>
              </p:custDataLst>
            </p:nvPr>
          </p:nvSpPr>
          <p:spPr>
            <a:xfrm flipH="1">
              <a:off x="600968" y="4016877"/>
              <a:ext cx="2871854" cy="47008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Ⅰ.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补全对话</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11" name="组合 10"/>
          <p:cNvGrpSpPr/>
          <p:nvPr/>
        </p:nvGrpSpPr>
        <p:grpSpPr>
          <a:xfrm>
            <a:off x="-942340" y="-901700"/>
            <a:ext cx="5632450" cy="5855970"/>
            <a:chOff x="-942302" y="-901699"/>
            <a:chExt cx="6304204" cy="6680198"/>
          </a:xfrm>
        </p:grpSpPr>
        <p:pic>
          <p:nvPicPr>
            <p:cNvPr id="12" name="图片 11"/>
            <p:cNvPicPr>
              <a:picLocks noChangeAspect="1"/>
            </p:cNvPicPr>
            <p:nvPr>
              <p:custDataLst>
                <p:tags r:id="rId8"/>
              </p:custDataLst>
            </p:nvPr>
          </p:nvPicPr>
          <p:blipFill>
            <a:blip r:embed="rId9">
              <a:grayscl/>
            </a:blip>
            <a:stretch>
              <a:fillRect/>
            </a:stretch>
          </p:blipFill>
          <p:spPr>
            <a:xfrm>
              <a:off x="-942302" y="-901699"/>
              <a:ext cx="6304204" cy="6680198"/>
            </a:xfrm>
            <a:prstGeom prst="rect">
              <a:avLst/>
            </a:prstGeom>
          </p:spPr>
        </p:pic>
        <p:sp>
          <p:nvSpPr>
            <p:cNvPr id="13" name="TextBox 14"/>
            <p:cNvSpPr txBox="1"/>
            <p:nvPr>
              <p:custDataLst>
                <p:tags r:id="rId10"/>
              </p:custDataLst>
            </p:nvPr>
          </p:nvSpPr>
          <p:spPr>
            <a:xfrm rot="20454621">
              <a:off x="108399" y="445504"/>
              <a:ext cx="3997788" cy="946760"/>
            </a:xfrm>
            <a:prstGeom prst="rect">
              <a:avLst/>
            </a:prstGeom>
            <a:noFill/>
          </p:spPr>
          <p:txBody>
            <a:bodyPr wrap="square" rtlCol="0">
              <a:spAutoFit/>
            </a:bodyPr>
            <a:lstStyle/>
            <a:p>
              <a:pPr algn="ctr"/>
              <a:r>
                <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 页</a:t>
              </a:r>
              <a:endParaRPr lang="zh-CN" altLang="en-US" sz="4800" b="1"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TextBox 14"/>
            <p:cNvSpPr txBox="1"/>
            <p:nvPr>
              <p:custDataLst>
                <p:tags r:id="rId11"/>
              </p:custDataLst>
            </p:nvPr>
          </p:nvSpPr>
          <p:spPr>
            <a:xfrm rot="20454621">
              <a:off x="819881" y="3267396"/>
              <a:ext cx="4351169" cy="876495"/>
            </a:xfrm>
            <a:prstGeom prst="rect">
              <a:avLst/>
            </a:prstGeom>
            <a:noFill/>
          </p:spPr>
          <p:txBody>
            <a:bodyPr wrap="square" rtlCol="0">
              <a:spAutoFit/>
            </a:bodyPr>
            <a:lstStyle/>
            <a:p>
              <a:pPr algn="ctr"/>
              <a:r>
                <a:rPr lang="en-US" altLang="zh-CN" sz="4400" b="1" spc="300" dirty="0">
                  <a:solidFill>
                    <a:schemeClr val="accent4">
                      <a:lumMod val="75000"/>
                    </a:schemeClr>
                  </a:solidFill>
                  <a:latin typeface="微软雅黑" panose="020B0503020204020204" pitchFamily="34" charset="-122"/>
                  <a:ea typeface="微软雅黑" panose="020B0503020204020204" pitchFamily="34" charset="-122"/>
                </a:rPr>
                <a:t>CON</a:t>
              </a:r>
              <a:r>
                <a:rPr lang="en-US" altLang="zh-CN" sz="4400" b="1" spc="300" dirty="0">
                  <a:solidFill>
                    <a:schemeClr val="accent1"/>
                  </a:solidFill>
                  <a:latin typeface="微软雅黑" panose="020B0503020204020204" pitchFamily="34" charset="-122"/>
                  <a:ea typeface="微软雅黑" panose="020B0503020204020204" pitchFamily="34" charset="-122"/>
                </a:rPr>
                <a:t>TENTS</a:t>
              </a:r>
              <a:endParaRPr lang="en-US" altLang="zh-CN" sz="4400" b="1" spc="300" dirty="0">
                <a:solidFill>
                  <a:schemeClr val="accent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4360" y="535305"/>
            <a:ext cx="2506345" cy="1197243"/>
            <a:chOff x="670169" y="3066142"/>
            <a:chExt cx="3085160" cy="1609039"/>
          </a:xfrm>
        </p:grpSpPr>
        <p:sp>
          <p:nvSpPr>
            <p:cNvPr id="16" name="Oval 2"/>
            <p:cNvSpPr/>
            <p:nvPr>
              <p:custDataLst>
                <p:tags r:id="rId12"/>
              </p:custDataLst>
            </p:nvPr>
          </p:nvSpPr>
          <p:spPr>
            <a:xfrm>
              <a:off x="1763693" y="3066142"/>
              <a:ext cx="752726" cy="744174"/>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54"/>
            <p:cNvSpPr>
              <a:spLocks noChangeArrowheads="1"/>
            </p:cNvSpPr>
            <p:nvPr>
              <p:custDataLst>
                <p:tags r:id="rId13"/>
              </p:custDataLst>
            </p:nvPr>
          </p:nvSpPr>
          <p:spPr bwMode="auto">
            <a:xfrm>
              <a:off x="1990370" y="3239384"/>
              <a:ext cx="289209" cy="38915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18" name="TextBox 9"/>
            <p:cNvSpPr txBox="1"/>
            <p:nvPr>
              <p:custDataLst>
                <p:tags r:id="rId14"/>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19" name="TextBox 8">
              <a:hlinkClick r:id="rId15" action="ppaction://hlinksldjump"/>
            </p:cNvPr>
            <p:cNvSpPr txBox="1"/>
            <p:nvPr>
              <p:custDataLst>
                <p:tags r:id="rId16"/>
              </p:custDataLst>
            </p:nvPr>
          </p:nvSpPr>
          <p:spPr>
            <a:xfrm flipH="1">
              <a:off x="670169" y="4096568"/>
              <a:ext cx="3085160" cy="578613"/>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Ⅱ.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词汇</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20" name="组合 19"/>
          <p:cNvGrpSpPr/>
          <p:nvPr/>
        </p:nvGrpSpPr>
        <p:grpSpPr>
          <a:xfrm>
            <a:off x="9629775" y="549910"/>
            <a:ext cx="2334260" cy="1200340"/>
            <a:chOff x="690028" y="3066142"/>
            <a:chExt cx="2870858" cy="1512245"/>
          </a:xfrm>
        </p:grpSpPr>
        <p:sp>
          <p:nvSpPr>
            <p:cNvPr id="21" name="Oval 2"/>
            <p:cNvSpPr/>
            <p:nvPr>
              <p:custDataLst>
                <p:tags r:id="rId17"/>
              </p:custDataLst>
            </p:nvPr>
          </p:nvSpPr>
          <p:spPr>
            <a:xfrm>
              <a:off x="1763486" y="3066142"/>
              <a:ext cx="725715" cy="725715"/>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154"/>
            <p:cNvSpPr>
              <a:spLocks noChangeArrowheads="1"/>
            </p:cNvSpPr>
            <p:nvPr>
              <p:custDataLst>
                <p:tags r:id="rId18"/>
              </p:custDataLst>
            </p:nvPr>
          </p:nvSpPr>
          <p:spPr bwMode="auto">
            <a:xfrm>
              <a:off x="1990430" y="3239530"/>
              <a:ext cx="279362" cy="37893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23" name="TextBox 9"/>
            <p:cNvSpPr txBox="1"/>
            <p:nvPr>
              <p:custDataLst>
                <p:tags r:id="rId19"/>
              </p:custDataLst>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30" name="TextBox 8">
              <a:hlinkClick r:id="rId20" action="ppaction://hlinksldjump"/>
            </p:cNvPr>
            <p:cNvSpPr txBox="1"/>
            <p:nvPr>
              <p:custDataLst>
                <p:tags r:id="rId21"/>
              </p:custDataLst>
            </p:nvPr>
          </p:nvSpPr>
          <p:spPr>
            <a:xfrm flipH="1">
              <a:off x="690028" y="4035985"/>
              <a:ext cx="2870858" cy="54240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Ⅲ.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完形填空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31" name="组合 30"/>
          <p:cNvGrpSpPr/>
          <p:nvPr/>
        </p:nvGrpSpPr>
        <p:grpSpPr>
          <a:xfrm>
            <a:off x="7016750" y="2504440"/>
            <a:ext cx="2589530" cy="1210205"/>
            <a:chOff x="1128687" y="3045991"/>
            <a:chExt cx="1985645" cy="1600199"/>
          </a:xfrm>
        </p:grpSpPr>
        <p:sp>
          <p:nvSpPr>
            <p:cNvPr id="32" name="Oval 2"/>
            <p:cNvSpPr/>
            <p:nvPr/>
          </p:nvSpPr>
          <p:spPr>
            <a:xfrm>
              <a:off x="1896554" y="3045991"/>
              <a:ext cx="467927" cy="72544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154"/>
            <p:cNvSpPr>
              <a:spLocks noChangeArrowheads="1"/>
            </p:cNvSpPr>
            <p:nvPr/>
          </p:nvSpPr>
          <p:spPr bwMode="auto">
            <a:xfrm>
              <a:off x="2043116" y="3219795"/>
              <a:ext cx="187950" cy="37867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34" name="TextBox 9"/>
            <p:cNvSpPr txBox="1"/>
            <p:nvPr/>
          </p:nvSpPr>
          <p:spPr>
            <a:xfrm flipH="1">
              <a:off x="1288976" y="4353998"/>
              <a:ext cx="1665060" cy="2921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70" name="TextBox 8">
              <a:hlinkClick r:id="rId22" action="ppaction://hlinksldjump"/>
            </p:cNvPr>
            <p:cNvSpPr txBox="1"/>
            <p:nvPr/>
          </p:nvSpPr>
          <p:spPr>
            <a:xfrm flipH="1">
              <a:off x="1128687" y="4035985"/>
              <a:ext cx="1985645" cy="56927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Ⅴ.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语法填空</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1" name="组合 70"/>
          <p:cNvGrpSpPr/>
          <p:nvPr/>
        </p:nvGrpSpPr>
        <p:grpSpPr>
          <a:xfrm>
            <a:off x="4441190" y="2487930"/>
            <a:ext cx="2390775" cy="1211580"/>
            <a:chOff x="690029" y="3235990"/>
            <a:chExt cx="2862963" cy="1317358"/>
          </a:xfrm>
        </p:grpSpPr>
        <p:sp>
          <p:nvSpPr>
            <p:cNvPr id="72" name="Oval 2"/>
            <p:cNvSpPr/>
            <p:nvPr/>
          </p:nvSpPr>
          <p:spPr>
            <a:xfrm>
              <a:off x="1759173" y="3235990"/>
              <a:ext cx="725436" cy="58342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154"/>
            <p:cNvSpPr>
              <a:spLocks noChangeArrowheads="1"/>
            </p:cNvSpPr>
            <p:nvPr/>
          </p:nvSpPr>
          <p:spPr bwMode="auto">
            <a:xfrm>
              <a:off x="1985777" y="3372697"/>
              <a:ext cx="279072" cy="304484"/>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74" name="TextBox 9"/>
            <p:cNvSpPr txBox="1"/>
            <p:nvPr/>
          </p:nvSpPr>
          <p:spPr>
            <a:xfrm flipH="1">
              <a:off x="1288976" y="4353998"/>
              <a:ext cx="1665060" cy="199350"/>
            </a:xfrm>
            <a:prstGeom prst="rect">
              <a:avLst/>
            </a:prstGeom>
            <a:noFill/>
          </p:spPr>
          <p:txBody>
            <a:bodyPr wrap="square" lIns="0" tIns="0" rIns="0" bIns="0" rtlCol="0">
              <a:spAutoFit/>
            </a:bodyPr>
            <a:lstStyle/>
            <a:p>
              <a:pPr algn="ctr">
                <a:lnSpc>
                  <a:spcPct val="120000"/>
                </a:lnSpc>
              </a:pPr>
              <a:endParaRPr lang="en-US" sz="1200" dirty="0">
                <a:solidFill>
                  <a:schemeClr val="bg1">
                    <a:lumMod val="50000"/>
                  </a:schemeClr>
                </a:solidFill>
                <a:cs typeface="Lato Light"/>
              </a:endParaRPr>
            </a:p>
          </p:txBody>
        </p:sp>
        <p:sp>
          <p:nvSpPr>
            <p:cNvPr id="75" name="TextBox 8">
              <a:hlinkClick r:id="rId23" action="ppaction://hlinksldjump"/>
            </p:cNvPr>
            <p:cNvSpPr txBox="1"/>
            <p:nvPr/>
          </p:nvSpPr>
          <p:spPr>
            <a:xfrm flipH="1">
              <a:off x="690029" y="4035985"/>
              <a:ext cx="2862963" cy="468118"/>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Ⅳ.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阅读理解</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76" name="组合 75"/>
          <p:cNvGrpSpPr/>
          <p:nvPr/>
        </p:nvGrpSpPr>
        <p:grpSpPr>
          <a:xfrm>
            <a:off x="9892703" y="2488184"/>
            <a:ext cx="1985645" cy="1353261"/>
            <a:chOff x="1128688" y="3221717"/>
            <a:chExt cx="1985645" cy="1353261"/>
          </a:xfrm>
        </p:grpSpPr>
        <p:sp>
          <p:nvSpPr>
            <p:cNvPr id="77" name="TextBox 8">
              <a:hlinkClick r:id="rId24" action="ppaction://hlinksldjump"/>
            </p:cNvPr>
            <p:cNvSpPr txBox="1"/>
            <p:nvPr/>
          </p:nvSpPr>
          <p:spPr>
            <a:xfrm flipH="1">
              <a:off x="1128688" y="3969945"/>
              <a:ext cx="1985645" cy="430530"/>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Ⅵ.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完成句子</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sp>
          <p:nvSpPr>
            <p:cNvPr id="78" name="Oval 2"/>
            <p:cNvSpPr/>
            <p:nvPr/>
          </p:nvSpPr>
          <p:spPr>
            <a:xfrm>
              <a:off x="1919898" y="3221717"/>
              <a:ext cx="569595" cy="566420"/>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Freeform 154"/>
            <p:cNvSpPr>
              <a:spLocks noChangeArrowheads="1"/>
            </p:cNvSpPr>
            <p:nvPr/>
          </p:nvSpPr>
          <p:spPr bwMode="auto">
            <a:xfrm>
              <a:off x="2095158" y="3367132"/>
              <a:ext cx="219075" cy="296545"/>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0" name="TextBox 9"/>
            <p:cNvSpPr txBox="1"/>
            <p:nvPr/>
          </p:nvSpPr>
          <p:spPr>
            <a:xfrm flipH="1">
              <a:off x="1288976" y="4353998"/>
              <a:ext cx="1665060" cy="220980"/>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grpSp>
      <p:grpSp>
        <p:nvGrpSpPr>
          <p:cNvPr id="81" name="组合 80"/>
          <p:cNvGrpSpPr/>
          <p:nvPr/>
        </p:nvGrpSpPr>
        <p:grpSpPr>
          <a:xfrm>
            <a:off x="4618355" y="4302760"/>
            <a:ext cx="1986915" cy="1441071"/>
            <a:chOff x="963732" y="3066142"/>
            <a:chExt cx="2150600" cy="1521110"/>
          </a:xfrm>
        </p:grpSpPr>
        <p:sp>
          <p:nvSpPr>
            <p:cNvPr id="82" name="Oval 2"/>
            <p:cNvSpPr/>
            <p:nvPr/>
          </p:nvSpPr>
          <p:spPr>
            <a:xfrm>
              <a:off x="1763763" y="3066142"/>
              <a:ext cx="650885" cy="619328"/>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154"/>
            <p:cNvSpPr>
              <a:spLocks noChangeArrowheads="1"/>
            </p:cNvSpPr>
            <p:nvPr/>
          </p:nvSpPr>
          <p:spPr bwMode="auto">
            <a:xfrm>
              <a:off x="1986452" y="3199526"/>
              <a:ext cx="276987" cy="349880"/>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4" name="TextBox 9"/>
            <p:cNvSpPr txBox="1"/>
            <p:nvPr/>
          </p:nvSpPr>
          <p:spPr>
            <a:xfrm flipH="1">
              <a:off x="1288976" y="4353998"/>
              <a:ext cx="1665060" cy="233254"/>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85" name="TextBox 8">
              <a:hlinkClick r:id="rId25" action="ppaction://hlinksldjump"/>
            </p:cNvPr>
            <p:cNvSpPr txBox="1"/>
            <p:nvPr/>
          </p:nvSpPr>
          <p:spPr>
            <a:xfrm flipH="1">
              <a:off x="963732" y="3914032"/>
              <a:ext cx="2150600" cy="454442"/>
            </a:xfrm>
            <a:prstGeom prst="rect">
              <a:avLst/>
            </a:prstGeom>
            <a:noFill/>
          </p:spPr>
          <p:txBody>
            <a:bodyPr wrap="square" lIns="0" tIns="0" rIns="0" bIns="0" rtlCol="0">
              <a:spAutoFit/>
            </a:bodyPr>
            <a:lstStyle/>
            <a:p>
              <a:pPr algn="ctr"/>
              <a:r>
                <a:rPr lang="en-US" altLang="zh-CN" sz="2800" b="1" dirty="0">
                  <a:solidFill>
                    <a:srgbClr val="00B0F0"/>
                  </a:solidFill>
                  <a:latin typeface="微软雅黑" panose="020B0503020204020204" pitchFamily="34" charset="-122"/>
                  <a:ea typeface="微软雅黑" panose="020B0503020204020204" pitchFamily="34" charset="-122"/>
                  <a:cs typeface="Lato Regular"/>
                </a:rPr>
                <a:t>Ⅶ. </a:t>
              </a:r>
              <a:r>
                <a:rPr lang="zh-CN" altLang="en-US" sz="2800" b="1" dirty="0">
                  <a:solidFill>
                    <a:srgbClr val="00B0F0"/>
                  </a:solidFill>
                  <a:latin typeface="微软雅黑" panose="020B0503020204020204" pitchFamily="34" charset="-122"/>
                  <a:ea typeface="微软雅黑" panose="020B0503020204020204" pitchFamily="34" charset="-122"/>
                  <a:cs typeface="Lato Regular"/>
                </a:rPr>
                <a:t>应用写作</a:t>
              </a:r>
              <a:endParaRPr lang="zh-CN" altLang="en-US"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86" name="组合 85"/>
          <p:cNvGrpSpPr/>
          <p:nvPr/>
        </p:nvGrpSpPr>
        <p:grpSpPr>
          <a:xfrm>
            <a:off x="6825051" y="4286233"/>
            <a:ext cx="2948940" cy="1473208"/>
            <a:chOff x="-181865" y="2878432"/>
            <a:chExt cx="3507670" cy="1735958"/>
          </a:xfrm>
        </p:grpSpPr>
        <p:sp>
          <p:nvSpPr>
            <p:cNvPr id="87" name="Oval 2"/>
            <p:cNvSpPr/>
            <p:nvPr/>
          </p:nvSpPr>
          <p:spPr>
            <a:xfrm>
              <a:off x="1094613" y="2878432"/>
              <a:ext cx="726610" cy="71682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reeform 154"/>
            <p:cNvSpPr>
              <a:spLocks noChangeArrowheads="1"/>
            </p:cNvSpPr>
            <p:nvPr/>
          </p:nvSpPr>
          <p:spPr bwMode="auto">
            <a:xfrm>
              <a:off x="1288728" y="3065496"/>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89" name="TextBox 9"/>
            <p:cNvSpPr txBox="1"/>
            <p:nvPr/>
          </p:nvSpPr>
          <p:spPr>
            <a:xfrm flipH="1">
              <a:off x="1288976" y="4353998"/>
              <a:ext cx="1665060" cy="260392"/>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0" name="TextBox 8">
              <a:hlinkClick r:id="rId26" action="ppaction://hlinksldjump"/>
            </p:cNvPr>
            <p:cNvSpPr txBox="1"/>
            <p:nvPr/>
          </p:nvSpPr>
          <p:spPr>
            <a:xfrm flipH="1">
              <a:off x="-181865" y="3845924"/>
              <a:ext cx="3507670" cy="507316"/>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附加题：语法</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grpSp>
        <p:nvGrpSpPr>
          <p:cNvPr id="91" name="组合 90"/>
          <p:cNvGrpSpPr/>
          <p:nvPr/>
        </p:nvGrpSpPr>
        <p:grpSpPr>
          <a:xfrm>
            <a:off x="10107930" y="4302760"/>
            <a:ext cx="1978025" cy="1439260"/>
            <a:chOff x="305007" y="2920280"/>
            <a:chExt cx="2649029" cy="1693776"/>
          </a:xfrm>
        </p:grpSpPr>
        <p:sp>
          <p:nvSpPr>
            <p:cNvPr id="92" name="Oval 2"/>
            <p:cNvSpPr/>
            <p:nvPr>
              <p:custDataLst>
                <p:tags r:id="rId27"/>
              </p:custDataLst>
            </p:nvPr>
          </p:nvSpPr>
          <p:spPr>
            <a:xfrm>
              <a:off x="1076329" y="2920280"/>
              <a:ext cx="762818" cy="598581"/>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reeform 154"/>
            <p:cNvSpPr>
              <a:spLocks noChangeArrowheads="1"/>
            </p:cNvSpPr>
            <p:nvPr>
              <p:custDataLst>
                <p:tags r:id="rId28"/>
              </p:custDataLst>
            </p:nvPr>
          </p:nvSpPr>
          <p:spPr bwMode="auto">
            <a:xfrm>
              <a:off x="1310839" y="3031121"/>
              <a:ext cx="326295" cy="390588"/>
            </a:xfrm>
            <a:custGeom>
              <a:avLst/>
              <a:gdLst>
                <a:gd name="T0" fmla="*/ 156272 w 355"/>
                <a:gd name="T1" fmla="*/ 58950 h 487"/>
                <a:gd name="T2" fmla="*/ 156272 w 355"/>
                <a:gd name="T3" fmla="*/ 58950 h 487"/>
                <a:gd name="T4" fmla="*/ 52392 w 355"/>
                <a:gd name="T5" fmla="*/ 7592 h 487"/>
                <a:gd name="T6" fmla="*/ 4065 w 355"/>
                <a:gd name="T7" fmla="*/ 23669 h 487"/>
                <a:gd name="T8" fmla="*/ 0 w 355"/>
                <a:gd name="T9" fmla="*/ 35280 h 487"/>
                <a:gd name="T10" fmla="*/ 4065 w 355"/>
                <a:gd name="T11" fmla="*/ 154073 h 487"/>
                <a:gd name="T12" fmla="*/ 8130 w 355"/>
                <a:gd name="T13" fmla="*/ 162111 h 487"/>
                <a:gd name="T14" fmla="*/ 100267 w 355"/>
                <a:gd name="T15" fmla="*/ 217041 h 487"/>
                <a:gd name="T16" fmla="*/ 104332 w 355"/>
                <a:gd name="T17" fmla="*/ 217041 h 487"/>
                <a:gd name="T18" fmla="*/ 108397 w 355"/>
                <a:gd name="T19" fmla="*/ 217041 h 487"/>
                <a:gd name="T20" fmla="*/ 112010 w 355"/>
                <a:gd name="T21" fmla="*/ 213469 h 487"/>
                <a:gd name="T22" fmla="*/ 112010 w 355"/>
                <a:gd name="T23" fmla="*/ 90657 h 487"/>
                <a:gd name="T24" fmla="*/ 108397 w 355"/>
                <a:gd name="T25" fmla="*/ 82619 h 487"/>
                <a:gd name="T26" fmla="*/ 19873 w 355"/>
                <a:gd name="T27" fmla="*/ 31261 h 487"/>
                <a:gd name="T28" fmla="*/ 32067 w 355"/>
                <a:gd name="T29" fmla="*/ 23669 h 487"/>
                <a:gd name="T30" fmla="*/ 48327 w 355"/>
                <a:gd name="T31" fmla="*/ 19650 h 487"/>
                <a:gd name="T32" fmla="*/ 135948 w 355"/>
                <a:gd name="T33" fmla="*/ 66988 h 487"/>
                <a:gd name="T34" fmla="*/ 140013 w 355"/>
                <a:gd name="T35" fmla="*/ 71007 h 487"/>
                <a:gd name="T36" fmla="*/ 140013 w 355"/>
                <a:gd name="T37" fmla="*/ 189800 h 487"/>
                <a:gd name="T38" fmla="*/ 148142 w 355"/>
                <a:gd name="T39" fmla="*/ 197392 h 487"/>
                <a:gd name="T40" fmla="*/ 159885 w 355"/>
                <a:gd name="T41" fmla="*/ 189800 h 487"/>
                <a:gd name="T42" fmla="*/ 159885 w 355"/>
                <a:gd name="T43" fmla="*/ 62969 h 487"/>
                <a:gd name="T44" fmla="*/ 156272 w 355"/>
                <a:gd name="T45" fmla="*/ 58950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chemeClr val="bg1"/>
            </a:solidFill>
            <a:ln>
              <a:noFill/>
            </a:ln>
            <a:effectLst/>
          </p:spPr>
          <p:txBody>
            <a:bodyPr wrap="none" lIns="34290" tIns="17145" rIns="34290" bIns="17145" anchor="ctr"/>
            <a:lstStyle/>
            <a:p>
              <a:endParaRPr lang="en-US"/>
            </a:p>
          </p:txBody>
        </p:sp>
        <p:sp>
          <p:nvSpPr>
            <p:cNvPr id="94" name="TextBox 9"/>
            <p:cNvSpPr txBox="1"/>
            <p:nvPr>
              <p:custDataLst>
                <p:tags r:id="rId29"/>
              </p:custDataLst>
            </p:nvPr>
          </p:nvSpPr>
          <p:spPr>
            <a:xfrm flipH="1">
              <a:off x="1288976" y="4353998"/>
              <a:ext cx="1665060" cy="260058"/>
            </a:xfrm>
            <a:prstGeom prst="rect">
              <a:avLst/>
            </a:prstGeom>
            <a:noFill/>
          </p:spPr>
          <p:txBody>
            <a:bodyPr wrap="square" lIns="0" tIns="0" rIns="0" bIns="0" rtlCol="0">
              <a:spAutoFit/>
            </a:bodyPr>
            <a:lstStyle/>
            <a:p>
              <a:pPr algn="ctr">
                <a:lnSpc>
                  <a:spcPct val="120000"/>
                </a:lnSpc>
              </a:pPr>
              <a:r>
                <a:rPr lang="en-US" sz="1200" dirty="0">
                  <a:solidFill>
                    <a:schemeClr val="bg1">
                      <a:lumMod val="50000"/>
                    </a:schemeClr>
                  </a:solidFill>
                </a:rPr>
                <a:t>.</a:t>
              </a:r>
              <a:endParaRPr lang="en-US" sz="1200" dirty="0">
                <a:solidFill>
                  <a:schemeClr val="bg1">
                    <a:lumMod val="50000"/>
                  </a:schemeClr>
                </a:solidFill>
                <a:cs typeface="Lato Light"/>
              </a:endParaRPr>
            </a:p>
          </p:txBody>
        </p:sp>
        <p:sp>
          <p:nvSpPr>
            <p:cNvPr id="95" name="TextBox 8">
              <a:hlinkClick r:id="rId30" action="ppaction://hlinksldjump"/>
            </p:cNvPr>
            <p:cNvSpPr txBox="1"/>
            <p:nvPr>
              <p:custDataLst>
                <p:tags r:id="rId31"/>
              </p:custDataLst>
            </p:nvPr>
          </p:nvSpPr>
          <p:spPr>
            <a:xfrm flipH="1">
              <a:off x="305007" y="3845924"/>
              <a:ext cx="2353553" cy="506664"/>
            </a:xfrm>
            <a:prstGeom prst="rect">
              <a:avLst/>
            </a:prstGeom>
            <a:noFill/>
          </p:spPr>
          <p:txBody>
            <a:bodyPr wrap="square" lIns="0" tIns="0" rIns="0" bIns="0" rtlCol="0">
              <a:spAutoFit/>
            </a:bodyPr>
            <a:lstStyle/>
            <a:p>
              <a:pPr algn="ctr"/>
              <a:r>
                <a:rPr sz="2800" b="1" dirty="0">
                  <a:solidFill>
                    <a:srgbClr val="00B0F0"/>
                  </a:solidFill>
                  <a:latin typeface="微软雅黑" panose="020B0503020204020204" pitchFamily="34" charset="-122"/>
                  <a:ea typeface="微软雅黑" panose="020B0503020204020204" pitchFamily="34" charset="-122"/>
                  <a:cs typeface="Lato Regular"/>
                </a:rPr>
                <a:t>知识回顾</a:t>
              </a:r>
              <a:endParaRPr sz="2800" b="1" dirty="0">
                <a:solidFill>
                  <a:srgbClr val="00B0F0"/>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style.rotation</p:attrName>
                                        </p:attrNameLst>
                                      </p:cBhvr>
                                      <p:tavLst>
                                        <p:tav tm="0">
                                          <p:val>
                                            <p:fltVal val="90"/>
                                          </p:val>
                                        </p:tav>
                                        <p:tav tm="100000">
                                          <p:val>
                                            <p:fltVal val="0"/>
                                          </p:val>
                                        </p:tav>
                                      </p:tavLst>
                                    </p:anim>
                                    <p:animEffect transition="in" filter="fade">
                                      <p:cBhvr>
                                        <p:cTn id="14" dur="1000"/>
                                        <p:tgtEl>
                                          <p:spTgt spid="11"/>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anim calcmode="lin" valueType="num">
                                      <p:cBhvr>
                                        <p:cTn id="19" dur="500" fill="hold"/>
                                        <p:tgtEl>
                                          <p:spTgt spid="3"/>
                                        </p:tgtEl>
                                        <p:attrNameLst>
                                          <p:attrName>ppt_x</p:attrName>
                                        </p:attrNameLst>
                                      </p:cBhvr>
                                      <p:tavLst>
                                        <p:tav tm="0">
                                          <p:val>
                                            <p:strVal val="#ppt_x"/>
                                          </p:val>
                                        </p:tav>
                                        <p:tav tm="100000">
                                          <p:val>
                                            <p:strVal val="#ppt_x"/>
                                          </p:val>
                                        </p:tav>
                                      </p:tavLst>
                                    </p:anim>
                                    <p:anim calcmode="lin" valueType="num">
                                      <p:cBhvr>
                                        <p:cTn id="20" dur="5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2"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1000"/>
                                        <p:tgtEl>
                                          <p:spTgt spid="71"/>
                                        </p:tgtEl>
                                      </p:cBhvr>
                                    </p:animEffect>
                                    <p:anim calcmode="lin" valueType="num">
                                      <p:cBhvr>
                                        <p:cTn id="37" dur="1000" fill="hold"/>
                                        <p:tgtEl>
                                          <p:spTgt spid="71"/>
                                        </p:tgtEl>
                                        <p:attrNameLst>
                                          <p:attrName>ppt_x</p:attrName>
                                        </p:attrNameLst>
                                      </p:cBhvr>
                                      <p:tavLst>
                                        <p:tav tm="0">
                                          <p:val>
                                            <p:strVal val="#ppt_x"/>
                                          </p:val>
                                        </p:tav>
                                        <p:tav tm="100000">
                                          <p:val>
                                            <p:strVal val="#ppt_x"/>
                                          </p:val>
                                        </p:tav>
                                      </p:tavLst>
                                    </p:anim>
                                    <p:anim calcmode="lin" valueType="num">
                                      <p:cBhvr>
                                        <p:cTn id="38" dur="1000" fill="hold"/>
                                        <p:tgtEl>
                                          <p:spTgt spid="71"/>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42"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1000"/>
                                        <p:tgtEl>
                                          <p:spTgt spid="76"/>
                                        </p:tgtEl>
                                      </p:cBhvr>
                                    </p:animEffect>
                                    <p:anim calcmode="lin" valueType="num">
                                      <p:cBhvr>
                                        <p:cTn id="49" dur="1000" fill="hold"/>
                                        <p:tgtEl>
                                          <p:spTgt spid="76"/>
                                        </p:tgtEl>
                                        <p:attrNameLst>
                                          <p:attrName>ppt_x</p:attrName>
                                        </p:attrNameLst>
                                      </p:cBhvr>
                                      <p:tavLst>
                                        <p:tav tm="0">
                                          <p:val>
                                            <p:strVal val="#ppt_x"/>
                                          </p:val>
                                        </p:tav>
                                        <p:tav tm="100000">
                                          <p:val>
                                            <p:strVal val="#ppt_x"/>
                                          </p:val>
                                        </p:tav>
                                      </p:tavLst>
                                    </p:anim>
                                    <p:anim calcmode="lin" valueType="num">
                                      <p:cBhvr>
                                        <p:cTn id="50" dur="1000" fill="hold"/>
                                        <p:tgtEl>
                                          <p:spTgt spid="76"/>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2"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1000"/>
                                        <p:tgtEl>
                                          <p:spTgt spid="81"/>
                                        </p:tgtEl>
                                      </p:cBhvr>
                                    </p:animEffect>
                                    <p:anim calcmode="lin" valueType="num">
                                      <p:cBhvr>
                                        <p:cTn id="55" dur="1000" fill="hold"/>
                                        <p:tgtEl>
                                          <p:spTgt spid="81"/>
                                        </p:tgtEl>
                                        <p:attrNameLst>
                                          <p:attrName>ppt_x</p:attrName>
                                        </p:attrNameLst>
                                      </p:cBhvr>
                                      <p:tavLst>
                                        <p:tav tm="0">
                                          <p:val>
                                            <p:strVal val="#ppt_x"/>
                                          </p:val>
                                        </p:tav>
                                        <p:tav tm="100000">
                                          <p:val>
                                            <p:strVal val="#ppt_x"/>
                                          </p:val>
                                        </p:tav>
                                      </p:tavLst>
                                    </p:anim>
                                    <p:anim calcmode="lin" valueType="num">
                                      <p:cBhvr>
                                        <p:cTn id="56" dur="1000" fill="hold"/>
                                        <p:tgtEl>
                                          <p:spTgt spid="81"/>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42" presetClass="entr" presetSubtype="0"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fade">
                                      <p:cBhvr>
                                        <p:cTn id="60" dur="1000"/>
                                        <p:tgtEl>
                                          <p:spTgt spid="86"/>
                                        </p:tgtEl>
                                      </p:cBhvr>
                                    </p:animEffect>
                                    <p:anim calcmode="lin" valueType="num">
                                      <p:cBhvr>
                                        <p:cTn id="61" dur="1000" fill="hold"/>
                                        <p:tgtEl>
                                          <p:spTgt spid="86"/>
                                        </p:tgtEl>
                                        <p:attrNameLst>
                                          <p:attrName>ppt_x</p:attrName>
                                        </p:attrNameLst>
                                      </p:cBhvr>
                                      <p:tavLst>
                                        <p:tav tm="0">
                                          <p:val>
                                            <p:strVal val="#ppt_x"/>
                                          </p:val>
                                        </p:tav>
                                        <p:tav tm="100000">
                                          <p:val>
                                            <p:strVal val="#ppt_x"/>
                                          </p:val>
                                        </p:tav>
                                      </p:tavLst>
                                    </p:anim>
                                    <p:anim calcmode="lin" valueType="num">
                                      <p:cBhvr>
                                        <p:cTn id="62" dur="1000" fill="hold"/>
                                        <p:tgtEl>
                                          <p:spTgt spid="86"/>
                                        </p:tgtEl>
                                        <p:attrNameLst>
                                          <p:attrName>ppt_y</p:attrName>
                                        </p:attrNameLst>
                                      </p:cBhvr>
                                      <p:tavLst>
                                        <p:tav tm="0">
                                          <p:val>
                                            <p:strVal val="#ppt_y+.1"/>
                                          </p:val>
                                        </p:tav>
                                        <p:tav tm="100000">
                                          <p:val>
                                            <p:strVal val="#ppt_y"/>
                                          </p:val>
                                        </p:tav>
                                      </p:tavLst>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91"/>
                                        </p:tgtEl>
                                        <p:attrNameLst>
                                          <p:attrName>style.visibility</p:attrName>
                                        </p:attrNameLst>
                                      </p:cBhvr>
                                      <p:to>
                                        <p:strVal val="visible"/>
                                      </p:to>
                                    </p:set>
                                    <p:animEffect transition="in" filter="fade">
                                      <p:cBhvr>
                                        <p:cTn id="66" dur="1000"/>
                                        <p:tgtEl>
                                          <p:spTgt spid="91"/>
                                        </p:tgtEl>
                                      </p:cBhvr>
                                    </p:animEffect>
                                    <p:anim calcmode="lin" valueType="num">
                                      <p:cBhvr>
                                        <p:cTn id="67" dur="1000" fill="hold"/>
                                        <p:tgtEl>
                                          <p:spTgt spid="91"/>
                                        </p:tgtEl>
                                        <p:attrNameLst>
                                          <p:attrName>ppt_x</p:attrName>
                                        </p:attrNameLst>
                                      </p:cBhvr>
                                      <p:tavLst>
                                        <p:tav tm="0">
                                          <p:val>
                                            <p:strVal val="#ppt_x"/>
                                          </p:val>
                                        </p:tav>
                                        <p:tav tm="100000">
                                          <p:val>
                                            <p:strVal val="#ppt_x"/>
                                          </p:val>
                                        </p:tav>
                                      </p:tavLst>
                                    </p:anim>
                                    <p:anim calcmode="lin" valueType="num">
                                      <p:cBhvr>
                                        <p:cTn id="68"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28269"/>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76369" y="1012953"/>
            <a:ext cx="10869733"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14. Frank heard him climb into the house </a:t>
            </a:r>
            <a:r>
              <a:rPr lang="en-US" altLang="zh-CN" sz="2400" b="1" u="sng" dirty="0">
                <a:latin typeface="微软雅黑" panose="020B0503020204020204" pitchFamily="34" charset="-122"/>
                <a:ea typeface="微软雅黑" panose="020B0503020204020204" pitchFamily="34" charset="-122"/>
              </a:rPr>
              <a:t>quietly</a:t>
            </a:r>
            <a:r>
              <a:rPr lang="en-US" altLang="zh-CN" sz="2400" b="1" dirty="0">
                <a:latin typeface="微软雅黑" panose="020B0503020204020204" pitchFamily="34" charset="-122"/>
                <a:ea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噪音 </a:t>
            </a:r>
            <a:r>
              <a:rPr lang="en-US" altLang="zh-CN" sz="2400" b="1" dirty="0">
                <a:latin typeface="微软雅黑" panose="020B0503020204020204" pitchFamily="34" charset="-122"/>
                <a:ea typeface="微软雅黑" panose="020B0503020204020204" pitchFamily="34" charset="-122"/>
              </a:rPr>
              <a:t>	B. </a:t>
            </a:r>
            <a:r>
              <a:rPr lang="zh-CN" altLang="en-US" sz="2400" b="1" dirty="0">
                <a:latin typeface="微软雅黑" panose="020B0503020204020204" pitchFamily="34" charset="-122"/>
                <a:ea typeface="微软雅黑" panose="020B0503020204020204" pitchFamily="34" charset="-122"/>
              </a:rPr>
              <a:t>嘈闹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吵闹地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轻声地</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解析：弗兰克听见他悄悄地爬进屋子。</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rgbClr val="DBC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21285" y="1012952"/>
            <a:ext cx="11075217" cy="830997"/>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15. Anything in styles is always </a:t>
            </a:r>
            <a:r>
              <a:rPr lang="en-US" altLang="zh-CN" sz="2400" b="1" u="sng" dirty="0">
                <a:latin typeface="微软雅黑" panose="020B0503020204020204" pitchFamily="34" charset="-122"/>
                <a:ea typeface="微软雅黑" panose="020B0503020204020204" pitchFamily="34" charset="-122"/>
              </a:rPr>
              <a:t>popular</a:t>
            </a:r>
            <a:r>
              <a:rPr lang="en-US" altLang="zh-CN" sz="2400" b="1" dirty="0">
                <a:latin typeface="微软雅黑" panose="020B0503020204020204" pitchFamily="34" charset="-122"/>
                <a:ea typeface="微软雅黑" panose="020B0503020204020204" pitchFamily="34" charset="-122"/>
              </a:rPr>
              <a:t> with young people.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t>
            </a:r>
            <a:r>
              <a:rPr lang="zh-CN" altLang="en-US" sz="2400" b="1" dirty="0">
                <a:latin typeface="微软雅黑" panose="020B0503020204020204" pitchFamily="34" charset="-122"/>
                <a:ea typeface="微软雅黑" panose="020B0503020204020204" pitchFamily="34" charset="-122"/>
              </a:rPr>
              <a:t>流传的</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 </a:t>
            </a:r>
            <a:r>
              <a:rPr lang="en-US" altLang="zh-CN" sz="2400" b="1" dirty="0">
                <a:latin typeface="微软雅黑" panose="020B0503020204020204" pitchFamily="34" charset="-122"/>
                <a:ea typeface="微软雅黑" panose="020B0503020204020204" pitchFamily="34" charset="-122"/>
              </a:rPr>
              <a:t>B. </a:t>
            </a:r>
            <a:r>
              <a:rPr lang="zh-CN" altLang="en-US" sz="2400" b="1" dirty="0">
                <a:latin typeface="微软雅黑" panose="020B0503020204020204" pitchFamily="34" charset="-122"/>
                <a:ea typeface="微软雅黑" panose="020B0503020204020204" pitchFamily="34" charset="-122"/>
              </a:rPr>
              <a:t>时髦的 </a:t>
            </a:r>
            <a:r>
              <a:rPr lang="en-US" altLang="zh-CN" sz="2400" b="1" dirty="0">
                <a:latin typeface="微软雅黑" panose="020B0503020204020204" pitchFamily="34" charset="-122"/>
                <a:ea typeface="微软雅黑" panose="020B0503020204020204" pitchFamily="34" charset="-122"/>
              </a:rPr>
              <a:t>	C. </a:t>
            </a:r>
            <a:r>
              <a:rPr lang="zh-CN" altLang="en-US" sz="2400" b="1" dirty="0">
                <a:latin typeface="微软雅黑" panose="020B0503020204020204" pitchFamily="34" charset="-122"/>
                <a:ea typeface="微软雅黑" panose="020B0503020204020204" pitchFamily="34" charset="-122"/>
              </a:rPr>
              <a:t>通俗的 </a:t>
            </a:r>
            <a:r>
              <a:rPr lang="en-US" altLang="zh-CN" sz="2400" b="1" dirty="0">
                <a:latin typeface="微软雅黑" panose="020B0503020204020204" pitchFamily="34" charset="-122"/>
                <a:ea typeface="微软雅黑" panose="020B0503020204020204" pitchFamily="34" charset="-122"/>
              </a:rPr>
              <a:t>	D. </a:t>
            </a:r>
            <a:r>
              <a:rPr lang="zh-CN" altLang="en-US" sz="2400" b="1" dirty="0">
                <a:latin typeface="微软雅黑" panose="020B0503020204020204" pitchFamily="34" charset="-122"/>
                <a:ea typeface="微软雅黑" panose="020B0503020204020204" pitchFamily="34" charset="-122"/>
              </a:rPr>
              <a:t>受欢迎的</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75337"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解析：任何时髦的东西总是受到年轻人的欢迎。</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853483" y="279227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Ⅲ.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完形填空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516947" y="634059"/>
            <a:ext cx="11342670" cy="953135"/>
          </a:xfrm>
          <a:prstGeom prst="rect">
            <a:avLst/>
          </a:prstGeom>
          <a:noFill/>
        </p:spPr>
        <p:txBody>
          <a:bodyPr wrap="square" rtlCol="0">
            <a:spAutoFit/>
          </a:bodyPr>
          <a:lstStyle/>
          <a:p>
            <a:r>
              <a:rPr lang="zh-CN" altLang="en-US" sz="2800" dirty="0">
                <a:latin typeface="+mn-ea"/>
              </a:rPr>
              <a:t>阅读下列短文，并掌握其大意。然后从各题所给的四个选项中，选出一个最佳答案。</a:t>
            </a:r>
            <a:endParaRPr lang="zh-CN" altLang="en-US" sz="2800" dirty="0">
              <a:latin typeface="+mn-ea"/>
            </a:endParaRPr>
          </a:p>
        </p:txBody>
      </p:sp>
      <p:sp>
        <p:nvSpPr>
          <p:cNvPr id="8" name="文本框 7"/>
          <p:cNvSpPr txBox="1"/>
          <p:nvPr/>
        </p:nvSpPr>
        <p:spPr>
          <a:xfrm>
            <a:off x="458912" y="1538842"/>
            <a:ext cx="11270751"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Women’s College had a very small car park. Because several of the teachers and students, and many of the students’ boyfriends had cars, it was often </a:t>
            </a:r>
            <a:r>
              <a:rPr lang="en-US" altLang="zh-CN" sz="2400" u="sng" dirty="0">
                <a:latin typeface="Times New Roman" panose="02020603050405020304" pitchFamily="18" charset="0"/>
                <a:cs typeface="Times New Roman" panose="02020603050405020304" pitchFamily="18" charset="0"/>
              </a:rPr>
              <a:t>16</a:t>
            </a:r>
            <a:r>
              <a:rPr lang="en-US" altLang="zh-CN" sz="2400" dirty="0">
                <a:latin typeface="Times New Roman" panose="02020603050405020304" pitchFamily="18" charset="0"/>
                <a:cs typeface="Times New Roman" panose="02020603050405020304" pitchFamily="18" charset="0"/>
              </a:rPr>
              <a:t> to find a place to park. The head of the college, Miss Baker, had a </a:t>
            </a:r>
            <a:r>
              <a:rPr lang="en-US" altLang="zh-CN" sz="2400" u="sng" dirty="0">
                <a:latin typeface="Times New Roman" panose="02020603050405020304" pitchFamily="18" charset="0"/>
                <a:cs typeface="Times New Roman" panose="02020603050405020304" pitchFamily="18" charset="0"/>
              </a:rPr>
              <a:t>17</a:t>
            </a:r>
            <a:r>
              <a:rPr lang="en-US" altLang="zh-CN" sz="2400" dirty="0">
                <a:latin typeface="Times New Roman" panose="02020603050405020304" pitchFamily="18" charset="0"/>
                <a:cs typeface="Times New Roman" panose="02020603050405020304" pitchFamily="18" charset="0"/>
              </a:rPr>
              <a:t> in the car park for her own small car. There were white </a:t>
            </a:r>
            <a:r>
              <a:rPr lang="en-US" altLang="zh-CN" sz="2400" u="sng" dirty="0">
                <a:latin typeface="Times New Roman" panose="02020603050405020304" pitchFamily="18" charset="0"/>
                <a:cs typeface="Times New Roman" panose="02020603050405020304" pitchFamily="18" charset="0"/>
              </a:rPr>
              <a:t>18</a:t>
            </a:r>
            <a:r>
              <a:rPr lang="en-US" altLang="zh-CN" sz="2400" dirty="0">
                <a:latin typeface="Times New Roman" panose="02020603050405020304" pitchFamily="18" charset="0"/>
                <a:cs typeface="Times New Roman" panose="02020603050405020304" pitchFamily="18" charset="0"/>
              </a:rPr>
              <a:t> around it, and it had a small blackboard saying, “Only for Head of College”. One evening when Miss Baker got </a:t>
            </a:r>
            <a:r>
              <a:rPr lang="en-US" altLang="zh-CN" sz="2400" u="sng" dirty="0">
                <a:latin typeface="Times New Roman" panose="02020603050405020304" pitchFamily="18" charset="0"/>
                <a:cs typeface="Times New Roman" panose="02020603050405020304" pitchFamily="18" charset="0"/>
              </a:rPr>
              <a:t>19</a:t>
            </a:r>
            <a:r>
              <a:rPr lang="en-US" altLang="zh-CN" sz="2400" dirty="0">
                <a:latin typeface="Times New Roman" panose="02020603050405020304" pitchFamily="18" charset="0"/>
                <a:cs typeface="Times New Roman" panose="02020603050405020304" pitchFamily="18" charset="0"/>
              </a:rPr>
              <a:t> to the college a few minutes before the time all the students should be in, she </a:t>
            </a:r>
            <a:r>
              <a:rPr lang="en-US" altLang="zh-CN" sz="2400" u="sng" dirty="0">
                <a:latin typeface="Times New Roman" panose="02020603050405020304" pitchFamily="18" charset="0"/>
                <a:cs typeface="Times New Roman" panose="02020603050405020304" pitchFamily="18" charset="0"/>
              </a:rPr>
              <a:t>20</a:t>
            </a:r>
            <a:r>
              <a:rPr lang="en-US" altLang="zh-CN" sz="2400" dirty="0">
                <a:latin typeface="Times New Roman" panose="02020603050405020304" pitchFamily="18" charset="0"/>
                <a:cs typeface="Times New Roman" panose="02020603050405020304" pitchFamily="18" charset="0"/>
              </a:rPr>
              <a:t> another car in her parking place.</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1302164" y="3915231"/>
            <a:ext cx="8040595" cy="1938020"/>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16. A. late 	B. difficult 	C. important 	D. quick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17. A. place 	B. seat 		C. room 	D. card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18. A. pictures 	B. maps 	C. lines	D. walls</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19. A. out 	B. up 		C. away 	D. back</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20. A. stopped 	B. found 	C. caught 	D. missed</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496595" y="505428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483566" y="468427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499710" y="4327900"/>
            <a:ext cx="42980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488693" y="394488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21" name="文本框 20"/>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Ⅲ. 完形填空（15小题，共30分） 【建议用时：20 mins】</a:t>
            </a:r>
            <a:endParaRPr sz="2800" dirty="0">
              <a:latin typeface="方正粗黑宋简体" panose="02000000000000000000" pitchFamily="2" charset="-122"/>
              <a:ea typeface="方正粗黑宋简体" panose="02000000000000000000" pitchFamily="2" charset="-122"/>
            </a:endParaRPr>
          </a:p>
        </p:txBody>
      </p:sp>
      <p:pic>
        <p:nvPicPr>
          <p:cNvPr id="23" name="图片 22">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4502" y="6123266"/>
            <a:ext cx="1158340" cy="646232"/>
          </a:xfrm>
          <a:prstGeom prst="rect">
            <a:avLst/>
          </a:prstGeom>
        </p:spPr>
      </p:pic>
      <p:sp>
        <p:nvSpPr>
          <p:cNvPr id="13" name="文本框 12"/>
          <p:cNvSpPr txBox="1"/>
          <p:nvPr/>
        </p:nvSpPr>
        <p:spPr>
          <a:xfrm>
            <a:off x="1496595" y="545343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0267" y="142069"/>
            <a:ext cx="11627102"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16. 【解析】	前文提到停车场小，而车子却多，所以常常很难找到停车位。故选B。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17. 【解析】	根据上下文可知，Baker小姐有一个自己的车位，当room意为“空间”</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时，是不可数名词，而seat意为“座位”，card意为“卡片”，均与题意不符。故选A。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18. 【解析】	根据上下文可知，这是私人专用车位，所以用白色的线围住。故选C。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19. 【解析】	根据句意可知，“一天晚上，Baker小姐回到学校”。故选D。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20. 【解析】	根据句意可知，“她发现另一辆车停在她的车位上”。故选B。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56351" y="4541178"/>
            <a:ext cx="1742136" cy="231682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306115"/>
            <a:ext cx="10317462" cy="193802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There were two</a:t>
            </a:r>
            <a:r>
              <a:rPr lang="en-US" altLang="zh-CN" sz="2400" u="sng" dirty="0">
                <a:latin typeface="Times New Roman" panose="02020603050405020304" pitchFamily="18" charset="0"/>
                <a:cs typeface="Times New Roman" panose="02020603050405020304" pitchFamily="18" charset="0"/>
              </a:rPr>
              <a:t> 21 </a:t>
            </a:r>
            <a:r>
              <a:rPr lang="en-US" altLang="zh-CN" sz="2400" dirty="0">
                <a:latin typeface="Times New Roman" panose="02020603050405020304" pitchFamily="18" charset="0"/>
                <a:cs typeface="Times New Roman" panose="02020603050405020304" pitchFamily="18" charset="0"/>
              </a:rPr>
              <a:t>in it, one of her girl students and a young man. Miss Baker </a:t>
            </a:r>
            <a:r>
              <a:rPr lang="en-US" altLang="zh-CN" sz="2400" u="sng" dirty="0">
                <a:latin typeface="Times New Roman" panose="02020603050405020304" pitchFamily="18" charset="0"/>
                <a:cs typeface="Times New Roman" panose="02020603050405020304" pitchFamily="18" charset="0"/>
              </a:rPr>
              <a:t>22</a:t>
            </a:r>
            <a:r>
              <a:rPr lang="en-US" altLang="zh-CN" sz="2400" dirty="0">
                <a:latin typeface="Times New Roman" panose="02020603050405020304" pitchFamily="18" charset="0"/>
                <a:cs typeface="Times New Roman" panose="02020603050405020304" pitchFamily="18" charset="0"/>
              </a:rPr>
              <a:t> that the young man would have to leave very soon. She decided to ask him to </a:t>
            </a:r>
            <a:r>
              <a:rPr lang="en-US" altLang="zh-CN" sz="2400" u="sng" dirty="0">
                <a:latin typeface="Times New Roman" panose="02020603050405020304" pitchFamily="18" charset="0"/>
                <a:cs typeface="Times New Roman" panose="02020603050405020304" pitchFamily="18" charset="0"/>
              </a:rPr>
              <a:t>23</a:t>
            </a:r>
            <a:r>
              <a:rPr lang="en-US" altLang="zh-CN" sz="2400" dirty="0">
                <a:latin typeface="Times New Roman" panose="02020603050405020304" pitchFamily="18" charset="0"/>
                <a:cs typeface="Times New Roman" panose="02020603050405020304" pitchFamily="18" charset="0"/>
              </a:rPr>
              <a:t> his car a bit, for her to park her car in the place for the night </a:t>
            </a:r>
            <a:r>
              <a:rPr lang="en-US" altLang="zh-CN" sz="2400" u="sng" dirty="0">
                <a:latin typeface="Times New Roman" panose="02020603050405020304" pitchFamily="18" charset="0"/>
                <a:cs typeface="Times New Roman" panose="02020603050405020304" pitchFamily="18" charset="0"/>
              </a:rPr>
              <a:t>24</a:t>
            </a:r>
            <a:r>
              <a:rPr lang="en-US" altLang="zh-CN" sz="2400" dirty="0">
                <a:latin typeface="Times New Roman" panose="02020603050405020304" pitchFamily="18" charset="0"/>
                <a:cs typeface="Times New Roman" panose="02020603050405020304" pitchFamily="18" charset="0"/>
              </a:rPr>
              <a:t> going to bed. Because the young man’s car was </a:t>
            </a:r>
            <a:r>
              <a:rPr lang="en-US" altLang="zh-CN" sz="2400" u="sng" dirty="0">
                <a:latin typeface="Times New Roman" panose="02020603050405020304" pitchFamily="18" charset="0"/>
                <a:cs typeface="Times New Roman" panose="02020603050405020304" pitchFamily="18" charset="0"/>
              </a:rPr>
              <a:t>25</a:t>
            </a:r>
            <a:r>
              <a:rPr lang="en-US" altLang="zh-CN" sz="2400" dirty="0">
                <a:latin typeface="Times New Roman" panose="02020603050405020304" pitchFamily="18" charset="0"/>
                <a:cs typeface="Times New Roman" panose="02020603050405020304" pitchFamily="18" charset="0"/>
              </a:rPr>
              <a:t> to the railings (</a:t>
            </a:r>
            <a:r>
              <a:rPr lang="zh-CN" altLang="en-US" sz="2400" dirty="0">
                <a:latin typeface="Times New Roman" panose="02020603050405020304" pitchFamily="18" charset="0"/>
                <a:cs typeface="Times New Roman" panose="02020603050405020304" pitchFamily="18" charset="0"/>
              </a:rPr>
              <a:t>栏杆</a:t>
            </a:r>
            <a:r>
              <a:rPr lang="en-US" altLang="zh-CN" sz="2400" dirty="0">
                <a:latin typeface="Times New Roman" panose="02020603050405020304" pitchFamily="18" charset="0"/>
                <a:cs typeface="Times New Roman" panose="02020603050405020304" pitchFamily="18" charset="0"/>
              </a:rPr>
              <a:t>), Miss Baker had to drive up beside it on the other </a:t>
            </a:r>
            <a:r>
              <a:rPr lang="en-US" altLang="zh-CN" sz="2400" u="sng" dirty="0">
                <a:latin typeface="Times New Roman" panose="02020603050405020304" pitchFamily="18" charset="0"/>
                <a:cs typeface="Times New Roman" panose="02020603050405020304" pitchFamily="18" charset="0"/>
              </a:rPr>
              <a:t>26</a:t>
            </a:r>
            <a:r>
              <a:rPr lang="en-US" altLang="zh-CN" sz="2400" dirty="0">
                <a:latin typeface="Times New Roman" panose="02020603050405020304" pitchFamily="18" charset="0"/>
                <a:cs typeface="Times New Roman" panose="02020603050405020304" pitchFamily="18" charset="0"/>
              </a:rPr>
              <a:t> , where the girl was sitting.</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612336" y="3282733"/>
            <a:ext cx="8398629" cy="2306955"/>
          </a:xfrm>
          <a:prstGeom prst="rect">
            <a:avLst/>
          </a:prstGeom>
          <a:solidFill>
            <a:schemeClr val="bg1">
              <a:lumMod val="85000"/>
            </a:schemeClr>
          </a:solidFill>
        </p:spPr>
        <p:txBody>
          <a:bodyPr wrap="square" rtlCol="0">
            <a:spAutoFit/>
          </a:bodyPr>
          <a:lstStyle/>
          <a:p>
            <a:r>
              <a:rPr lang="en-US" altLang="zh-CN" sz="2400" dirty="0">
                <a:latin typeface="Times New Roman" panose="02020603050405020304" pitchFamily="18" charset="0"/>
                <a:cs typeface="Times New Roman" panose="02020603050405020304" pitchFamily="18" charset="0"/>
              </a:rPr>
              <a:t>(     ) 21. A. boys	B. women 	C. teachers 	D. people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22. A. said 	B. forgot 	C. knew 	D. waited</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23. A. move 	B. take 	C. bring 	D. get</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24. A. before 	B. after 	C. about 	D .from</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25. A. next 	B. far 		C. ready 	D. same</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     ) 26. A. way 	B. side 	C. hand 	D. corner</a:t>
            </a:r>
            <a:endParaRPr lang="en-US" altLang="zh-CN"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740839" y="4442946"/>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721269" y="413597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711484" y="3759568"/>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721269" y="3372624"/>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235" y="5846966"/>
            <a:ext cx="1158340" cy="646232"/>
          </a:xfrm>
          <a:prstGeom prst="rect">
            <a:avLst/>
          </a:prstGeom>
        </p:spPr>
      </p:pic>
      <p:sp>
        <p:nvSpPr>
          <p:cNvPr id="11" name="文本框 10"/>
          <p:cNvSpPr txBox="1"/>
          <p:nvPr/>
        </p:nvSpPr>
        <p:spPr>
          <a:xfrm>
            <a:off x="740839" y="4840049"/>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721269" y="5182667"/>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B</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969" y="255012"/>
            <a:ext cx="11560061" cy="6418053"/>
          </a:xfrm>
        </p:spPr>
        <p:txBody>
          <a:bodyPr>
            <a:norm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21. 【解析】	根据下文的“one of her girl students and a young man”可知，车里有两个人。故选D。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22. 【解析】	根据上下文可知，这是女校，而且故事发生在晚上，说明Baker小姐知道这个男士很快会离开，所以她决定请他让出车位。故选C。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23. 【解析】	根据上文可知，Baker小姐要年轻人挪车，以便她能停车。故选A。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24. 【解析】	根据上下文可知，Baker小姐想要在睡觉前要把车子停好。故选A。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25. 【解析】	固定短语：next to意为“靠近，邻近”。故选A。</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26. 【解析】	根据下文where the girl was sitting和this side可知，Baker小姐把车开到了那辆车的另一边。故选B。</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160000" y="4304597"/>
            <a:ext cx="2075380" cy="2416881"/>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93431" y="441988"/>
            <a:ext cx="11060718" cy="156845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She came up on this side, </a:t>
            </a:r>
            <a:r>
              <a:rPr lang="en-US" altLang="zh-CN" sz="2400" u="sng" dirty="0">
                <a:latin typeface="Times New Roman" panose="02020603050405020304" pitchFamily="18" charset="0"/>
                <a:cs typeface="Times New Roman" panose="02020603050405020304" pitchFamily="18" charset="0"/>
              </a:rPr>
              <a:t>27</a:t>
            </a:r>
            <a:r>
              <a:rPr lang="en-US" altLang="zh-CN" sz="2400" dirty="0">
                <a:latin typeface="Times New Roman" panose="02020603050405020304" pitchFamily="18" charset="0"/>
                <a:cs typeface="Times New Roman" panose="02020603050405020304" pitchFamily="18" charset="0"/>
              </a:rPr>
              <a:t> her own window and tapped her horn (</a:t>
            </a:r>
            <a:r>
              <a:rPr lang="zh-CN" altLang="en-US" sz="2400" dirty="0">
                <a:latin typeface="Times New Roman" panose="02020603050405020304" pitchFamily="18" charset="0"/>
                <a:cs typeface="Times New Roman" panose="02020603050405020304" pitchFamily="18" charset="0"/>
              </a:rPr>
              <a:t>按喇叭</a:t>
            </a:r>
            <a:r>
              <a:rPr lang="en-US" altLang="zh-CN" sz="2400" dirty="0">
                <a:latin typeface="Times New Roman" panose="02020603050405020304" pitchFamily="18" charset="0"/>
                <a:cs typeface="Times New Roman" panose="02020603050405020304" pitchFamily="18" charset="0"/>
              </a:rPr>
              <a:t>) lightly. The girl was having her head on the </a:t>
            </a:r>
            <a:r>
              <a:rPr lang="en-US" altLang="zh-CN" sz="2400" u="sng" dirty="0">
                <a:latin typeface="Times New Roman" panose="02020603050405020304" pitchFamily="18" charset="0"/>
                <a:cs typeface="Times New Roman" panose="02020603050405020304" pitchFamily="18" charset="0"/>
              </a:rPr>
              <a:t>28</a:t>
            </a:r>
            <a:r>
              <a:rPr lang="en-US" altLang="zh-CN" sz="2400" dirty="0">
                <a:latin typeface="Times New Roman" panose="02020603050405020304" pitchFamily="18" charset="0"/>
                <a:cs typeface="Times New Roman" panose="02020603050405020304" pitchFamily="18" charset="0"/>
              </a:rPr>
              <a:t> shoulder. She looked around in </a:t>
            </a:r>
            <a:r>
              <a:rPr lang="en-US" altLang="zh-CN" sz="2400" u="sng" dirty="0">
                <a:latin typeface="Times New Roman" panose="02020603050405020304" pitchFamily="18" charset="0"/>
                <a:cs typeface="Times New Roman" panose="02020603050405020304" pitchFamily="18" charset="0"/>
              </a:rPr>
              <a:t>29</a:t>
            </a:r>
            <a:r>
              <a:rPr lang="en-US" altLang="zh-CN" sz="2400" dirty="0">
                <a:latin typeface="Times New Roman" panose="02020603050405020304" pitchFamily="18" charset="0"/>
                <a:cs typeface="Times New Roman" panose="02020603050405020304" pitchFamily="18" charset="0"/>
              </a:rPr>
              <a:t> . She was even more surprised when she </a:t>
            </a:r>
            <a:r>
              <a:rPr lang="en-US" altLang="zh-CN" sz="2400" u="sng" dirty="0">
                <a:latin typeface="Times New Roman" panose="02020603050405020304" pitchFamily="18" charset="0"/>
                <a:cs typeface="Times New Roman" panose="02020603050405020304" pitchFamily="18" charset="0"/>
              </a:rPr>
              <a:t>30</a:t>
            </a:r>
            <a:r>
              <a:rPr lang="en-US" altLang="zh-CN" sz="2400" dirty="0">
                <a:latin typeface="Times New Roman" panose="02020603050405020304" pitchFamily="18" charset="0"/>
                <a:cs typeface="Times New Roman" panose="02020603050405020304" pitchFamily="18" charset="0"/>
              </a:rPr>
              <a:t> Miss Baker say, “Excuse me, but may I change places with you?”</a:t>
            </a:r>
            <a:endParaRPr lang="en-US" altLang="zh-CN"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856583" y="3115159"/>
            <a:ext cx="9199082" cy="1568450"/>
          </a:xfrm>
          <a:prstGeom prst="rect">
            <a:avLst/>
          </a:prstGeom>
          <a:solidFill>
            <a:schemeClr val="bg1">
              <a:lumMod val="85000"/>
            </a:schemeClr>
          </a:solidFill>
        </p:spPr>
        <p:txBody>
          <a:bodyPr wrap="square" rtlCol="0">
            <a:spAutoFit/>
          </a:bodyPr>
          <a:lstStyle/>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27. A. closed 	B. pulled 	C. opened	 D. cleaned</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28. A. car’s 	B. woman’s 	C. park’s 	 D. man’s</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29. A. trouble 	B. time 	C. surprise 	 D. hurry</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     ) </a:t>
            </a:r>
            <a:r>
              <a:rPr lang="en-US" altLang="zh-CN" sz="2400" dirty="0">
                <a:latin typeface="Times New Roman" panose="02020603050405020304" pitchFamily="18" charset="0"/>
                <a:cs typeface="Times New Roman" panose="02020603050405020304" pitchFamily="18" charset="0"/>
              </a:rPr>
              <a:t>30. A. heard 	B. learned 	C. taught 	 D. close</a:t>
            </a:r>
            <a:endParaRPr lang="zh-CN" altLang="en-US" sz="2400"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053094" y="4314155"/>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1068510" y="3968913"/>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7" name="文本框 16"/>
          <p:cNvSpPr txBox="1"/>
          <p:nvPr/>
        </p:nvSpPr>
        <p:spPr>
          <a:xfrm>
            <a:off x="1068510" y="3582461"/>
            <a:ext cx="770561"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8" name="文本框 17"/>
          <p:cNvSpPr txBox="1"/>
          <p:nvPr/>
        </p:nvSpPr>
        <p:spPr>
          <a:xfrm>
            <a:off x="1068705" y="3169920"/>
            <a:ext cx="626110" cy="46037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4" name="图片 3">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9702" y="5345650"/>
            <a:ext cx="1158340" cy="646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43667" y="439947"/>
            <a:ext cx="11897964"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27. 【解析】	根据句意“她打开车窗，轻轻地按喇叭”。故选C。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28. 【解析】	根据句意“女孩把头靠在年轻人的肩上”。故选D。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29. 【解析】	根据下文“She was even more surprised”可知，女孩很惊讶，in surprise意为“吃惊地，惊讶地”。故选C。</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30. 【解析】	固定短语：hear sb. say sth.意为“听见某人说了什么”。故选A。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167901" y="2792275"/>
            <a:ext cx="5733446"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Ⅳ.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阅读理解</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061918" y="2792275"/>
            <a:ext cx="5759107"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Ⅰ.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补全对话</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3135"/>
          </a:xfrm>
          <a:prstGeom prst="rect">
            <a:avLst/>
          </a:prstGeom>
          <a:noFill/>
        </p:spPr>
        <p:txBody>
          <a:bodyPr wrap="square" rtlCol="0">
            <a:spAutoFit/>
          </a:bodyPr>
          <a:lstStyle/>
          <a:p>
            <a:r>
              <a:rPr lang="zh-CN" altLang="en-US" sz="2800" dirty="0">
                <a:latin typeface="+mn-ea"/>
              </a:rPr>
              <a:t>A）阅读下列短文，并做短文后的题目。从四个选项中，选出能回答所提问题或完成所给句子的最佳答案。</a:t>
            </a:r>
            <a:endParaRPr lang="zh-CN" altLang="en-US" sz="2800" dirty="0">
              <a:latin typeface="+mn-ea"/>
            </a:endParaRPr>
          </a:p>
        </p:txBody>
      </p:sp>
      <p:sp>
        <p:nvSpPr>
          <p:cNvPr id="8" name="文本框 7"/>
          <p:cNvSpPr txBox="1"/>
          <p:nvPr/>
        </p:nvSpPr>
        <p:spPr>
          <a:xfrm>
            <a:off x="637606" y="1961023"/>
            <a:ext cx="10872876"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Mr. King works in a shop and drives a car for the manager. He drives carefully and can keep calm in time of danger. And after he escaped from several accidents, the manager pays him more.</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Mr. Baker, one of his friends, works in a factory outside the city. It’s far from his house and he has to get up so early and go to work by bus. As the traffic is crowded in the morning, sometimes he’s late for the work. His manager warned the young man that he would be sent away unless he gets to his office on time. He went to the flea (跳蚤) market and at last he chose a beautiful but cheap car. He called Mr. King to help to have a trial (试验) drive.</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Ⅳ. 阅读理解（15小题，共45分） 【建议用时：35 mins】</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11357" y="419171"/>
            <a:ext cx="10317462" cy="3046988"/>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Mr. King examined the car at first and then drove it away. It was five in the morning and there were few cars in the street. At first he drove slowly and it worked well. Then he drove fast. And when he reached a crossing, the lights turned red. He tried to stop it, but he failed and nearly hit an old woman who was crossing the street. A policeman told him to stop, but the car went on until it hit a big tree by the road.</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“Didn’t you hear me?” the policeman asked angrily.</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“Yes, I did, sir,” said Mr. King, “Since it doesn’t listen to me, can it obey you?”</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406146" y="995657"/>
            <a:ext cx="1078585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31. Mr. King is paid more because he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always drives very slowly 		B. is not afraid of danger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has driven for years 			D. drives very well</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586548" y="995657"/>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解析：细节理解题。由短文第一段内容可知答案。故选D。</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0486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1207213" y="744989"/>
            <a:ext cx="10375187"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32. Which is NOT the reason for Mr. Baker’s lateness?     _______</a:t>
            </a:r>
            <a:endParaRPr lang="en-US" altLang="zh-CN" sz="2400" b="1" dirty="0">
              <a:latin typeface="微软雅黑" panose="020B0503020204020204" pitchFamily="34" charset="-122"/>
              <a:ea typeface="微软雅黑" panose="020B0503020204020204" pitchFamily="34" charset="-122"/>
            </a:endParaRPr>
          </a:p>
          <a:p>
            <a:pPr marL="457200" indent="-457200">
              <a:buAutoNum type="alphaUcPeriod"/>
            </a:pPr>
            <a:r>
              <a:rPr lang="en-US" altLang="zh-CN" sz="2400" b="1" dirty="0">
                <a:latin typeface="微软雅黑" panose="020B0503020204020204" pitchFamily="34" charset="-122"/>
                <a:ea typeface="微软雅黑" panose="020B0503020204020204" pitchFamily="34" charset="-122"/>
              </a:rPr>
              <a:t>He lives far from the factory.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 has to go to work by bus.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Sometimes he oversleeps.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traffic is crowded in the morning.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423694" y="735320"/>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推理判断题。由短文第二段可知，Baker先生住得远，平时坐公车上</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班，而且早上的交通总是很拥挤，只有C项的“他睡过头”没有提及。故选C。</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38672" y="726015"/>
            <a:ext cx="10491328"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33. Mr. Baker went to the flea market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buy a second-hand car	 B. have a trial drive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choose a new car 		 D. sell his old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602863" y="726015"/>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解析：细节理解题。由短文第二段倒数第二句可知答案。故选A。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14529"/>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850496"/>
            <a:ext cx="11527306"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34. Mr. King tried to stop the car when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he saw an old woman crossing the street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he saw a big tree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the traffic lights turned red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the policeman shouted angrily at him</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463957" y="813879"/>
            <a:ext cx="8133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05304" y="4322386"/>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解析：细节理解题。由短文第三段倒数第二句和倒数第三句可知答案。故选C。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379089" y="747846"/>
            <a:ext cx="1160726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35. Which of the following is TRUE?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Mr. King will be sent away if he keeps being late.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Mr. Baker can’t afford to buy an old car.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Mr. King didn’t hear the policeman.</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Something was wrong with the car.</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82293" y="747846"/>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推理判断题。由短文最后一段King先生的回答可知答案。故选D。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73425" y="629630"/>
            <a:ext cx="11645149" cy="452431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B</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If you bought some candies some months ago but never ate them, how do you know whether they could be eaten? The easiest way is to check the expiration date (</a:t>
            </a:r>
            <a:r>
              <a:rPr lang="zh-CN" altLang="en-US" sz="2400" dirty="0">
                <a:latin typeface="Times New Roman" panose="02020603050405020304" pitchFamily="18" charset="0"/>
                <a:cs typeface="Times New Roman" panose="02020603050405020304" pitchFamily="18" charset="0"/>
              </a:rPr>
              <a:t>保质期</a:t>
            </a:r>
            <a:r>
              <a:rPr lang="en-US" altLang="zh-CN" sz="2400" dirty="0">
                <a:latin typeface="Times New Roman" panose="02020603050405020304" pitchFamily="18" charset="0"/>
                <a:cs typeface="Times New Roman" panose="02020603050405020304" pitchFamily="18" charset="0"/>
              </a:rPr>
              <a:t>) on the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packing bag. If the date has already passed, you’re certain to throw the candies away. But is that really right?</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According to a new report from the NRDC, lots of food is wasted each year. That is because people don’t fully understand what “expiration dates” or “use-by dates” actually mean. If the expiration date passes, they will throw the food away because they think it is not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safe to eat. Food dating was introduced in 1975 because the customers wanted to know more information about what they ate. When it first showed up, use-by dates only showed how fresh the food was and told the customers the best time to eat the food. The food factories wanted their products to be tasted in their best conditions.</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721512" y="569570"/>
            <a:ext cx="10317462" cy="3785652"/>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However, most customers believe that use-by dates show how safe the food is. But the truth is that </a:t>
            </a:r>
            <a:r>
              <a:rPr lang="en-US" altLang="zh-CN" sz="2400" u="sng" dirty="0">
                <a:latin typeface="Times New Roman" panose="02020603050405020304" pitchFamily="18" charset="0"/>
                <a:cs typeface="Times New Roman" panose="02020603050405020304" pitchFamily="18" charset="0"/>
              </a:rPr>
              <a:t>they</a:t>
            </a:r>
            <a:r>
              <a:rPr lang="en-US" altLang="zh-CN" sz="2400" dirty="0">
                <a:latin typeface="Times New Roman" panose="02020603050405020304" pitchFamily="18" charset="0"/>
                <a:cs typeface="Times New Roman" panose="02020603050405020304" pitchFamily="18" charset="0"/>
              </a:rPr>
              <a:t> aren’t connected to the danger of food poisoning (</a:t>
            </a:r>
            <a:r>
              <a:rPr lang="zh-CN" altLang="en-US" sz="2400" dirty="0">
                <a:latin typeface="Times New Roman" panose="02020603050405020304" pitchFamily="18" charset="0"/>
                <a:cs typeface="Times New Roman" panose="02020603050405020304" pitchFamily="18" charset="0"/>
              </a:rPr>
              <a:t>中毒</a:t>
            </a:r>
            <a:r>
              <a:rPr lang="en-US" altLang="zh-CN" sz="2400" dirty="0">
                <a:latin typeface="Times New Roman" panose="02020603050405020304" pitchFamily="18" charset="0"/>
                <a:cs typeface="Times New Roman" panose="02020603050405020304" pitchFamily="18" charset="0"/>
              </a:rPr>
              <a:t>). For example, eggs can still be eaten three to five weeks after being bought, even though the use-by date is much earlier. Cookies may lose their good taste when their use-by dates pass, but they are not harmful.</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As we all know, different food has different changes of the taste after they have stored for some time. Some food can be eaten after its use-by date but others can not. As a result, the food factories are now thinking of dividing their products into different groups and set better dates for them. In this way, the customers can know whether the food goes bad or not.</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04214"/>
            <a:ext cx="11114183"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36. The food dating has been used for __________ years by 2018.</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forty-two 	B. forty-three	 C. forty-four 	D. forty-five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7197623" y="596492"/>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091553"/>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推理判断题。由第二段第四句可知，食物有效期这一概念在1975年被引</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进，故可知到2018年为止，食物有效期已经被使用了43年了。故选B。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990600" y="2065721"/>
            <a:ext cx="11076078" cy="353943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例：</a:t>
            </a:r>
            <a:r>
              <a:rPr lang="en-US" altLang="zh-CN" sz="2800" b="1" dirty="0">
                <a:latin typeface="微软雅黑" panose="020B0503020204020204" pitchFamily="34" charset="-122"/>
                <a:ea typeface="微软雅黑" panose="020B0503020204020204" pitchFamily="34" charset="-122"/>
              </a:rPr>
              <a:t>M: How’s everything going?</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W: Fine, thanks. How are you doing?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M: __________.</a:t>
            </a:r>
            <a:endParaRPr lang="en-US" altLang="zh-CN" sz="2800" b="1" dirty="0">
              <a:latin typeface="微软雅黑" panose="020B0503020204020204" pitchFamily="34" charset="-122"/>
              <a:ea typeface="微软雅黑" panose="020B0503020204020204" pitchFamily="34" charset="-122"/>
            </a:endParaRPr>
          </a:p>
          <a:p>
            <a:pPr marL="514350" indent="-514350">
              <a:buAutoNum type="alphaUcPeriod"/>
            </a:pPr>
            <a:r>
              <a:rPr lang="en-US" altLang="zh-CN" sz="2800" b="1" dirty="0">
                <a:latin typeface="微软雅黑" panose="020B0503020204020204" pitchFamily="34" charset="-122"/>
                <a:ea typeface="微软雅黑" panose="020B0503020204020204" pitchFamily="34" charset="-122"/>
              </a:rPr>
              <a:t>I’m 16  			B. Yes, it is good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See you then		 D. Oh, not too bad</a:t>
            </a:r>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endParaRPr lang="en-US" altLang="zh-CN" sz="2800" b="1" dirty="0">
              <a:latin typeface="微软雅黑" panose="020B0503020204020204" pitchFamily="34" charset="-122"/>
              <a:ea typeface="微软雅黑" panose="020B0503020204020204" pitchFamily="34" charset="-122"/>
            </a:endParaRPr>
          </a:p>
          <a:p>
            <a:r>
              <a:rPr lang="zh-CN" altLang="en-US" sz="2800" b="1" dirty="0">
                <a:latin typeface="微软雅黑" panose="020B0503020204020204" pitchFamily="34" charset="-122"/>
                <a:ea typeface="微软雅黑" panose="020B0503020204020204" pitchFamily="34" charset="-122"/>
              </a:rPr>
              <a:t>答案是</a:t>
            </a:r>
            <a:r>
              <a:rPr lang="en-US" altLang="zh-CN" sz="2800" b="1" dirty="0">
                <a:latin typeface="微软雅黑" panose="020B0503020204020204" pitchFamily="34" charset="-122"/>
                <a:ea typeface="微软雅黑" panose="020B0503020204020204" pitchFamily="34" charset="-122"/>
              </a:rPr>
              <a:t>D</a:t>
            </a:r>
            <a:r>
              <a:rPr lang="zh-CN" altLang="en-US" sz="2800" b="1" dirty="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34255" y="208617"/>
            <a:ext cx="9185097"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Ⅰ. 补全对话（5小题，共10分） 【建议用时：5 mins】</a:t>
            </a:r>
            <a:endParaRPr sz="2800" dirty="0">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762000" y="1066262"/>
            <a:ext cx="11076078" cy="521970"/>
          </a:xfrm>
          <a:prstGeom prst="rect">
            <a:avLst/>
          </a:prstGeom>
          <a:noFill/>
        </p:spPr>
        <p:txBody>
          <a:bodyPr wrap="square" rtlCol="0">
            <a:spAutoFit/>
          </a:bodyPr>
          <a:lstStyle/>
          <a:p>
            <a:r>
              <a:rPr sz="2800" dirty="0">
                <a:latin typeface="+mn-ea"/>
              </a:rPr>
              <a:t>阅读下列简短对话，从A、B、C、D中选出最佳答案，将对话补全。</a:t>
            </a:r>
            <a:endParaRPr sz="2800" dirty="0">
              <a:latin typeface="+mn-ea"/>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52732" y="4023358"/>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05002" y="665938"/>
            <a:ext cx="10895449"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37. According to the passage, the use-by dates show __________ at first.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how fresh the food is 	B. who buys the food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how safe the food is 		D. who produces the food</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488771" y="657109"/>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368485"/>
            <a:ext cx="10668000" cy="829945"/>
          </a:xfrm>
          <a:prstGeom prst="rect">
            <a:avLst/>
          </a:prstGeom>
          <a:noFill/>
        </p:spPr>
        <p:txBody>
          <a:bodyPr wrap="square" rtlCol="0">
            <a:spAutoFit/>
          </a:bodyPr>
          <a:lstStyle/>
          <a:p>
            <a:r>
              <a:rPr lang="zh-CN" altLang="en-US" sz="240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细节理解题。由第二段第五句可知，use-by dates表明食品的新鲜度。故选A。</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62000" y="729102"/>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38. The underlined word “</a:t>
            </a:r>
            <a:r>
              <a:rPr lang="en-US" altLang="zh-CN" sz="2400" b="1" u="sng" dirty="0">
                <a:latin typeface="微软雅黑" panose="020B0503020204020204" pitchFamily="34" charset="-122"/>
                <a:ea typeface="微软雅黑" panose="020B0503020204020204" pitchFamily="34" charset="-122"/>
              </a:rPr>
              <a:t>they</a:t>
            </a:r>
            <a:r>
              <a:rPr lang="en-US" altLang="zh-CN" sz="2400" b="1" dirty="0">
                <a:latin typeface="微软雅黑" panose="020B0503020204020204" pitchFamily="34" charset="-122"/>
                <a:ea typeface="微软雅黑" panose="020B0503020204020204" pitchFamily="34" charset="-122"/>
              </a:rPr>
              <a:t>” in Paragraph 3 refers to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customers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use-by dates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wasted food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food factories</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0059624" y="701021"/>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76186"/>
            <a:ext cx="9883739"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词义猜测题。由上文提及很多客人相信use-by dates（表示“食物的安全性”），可推知they指代的是use-by dates。故选B。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9600" y="4042610"/>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94526" y="662658"/>
            <a:ext cx="11897474"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39. What can we infer from the third paragraph?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Some food is safe even if it passes its use-by date.</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B. Cookies still taste good when they pass their use-by dates.</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It’s better to eat eggs three to five weeks after you buy them.</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D. Eating the food whose use-by date has passed leads to food poisoning.</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50313" y="554217"/>
            <a:ext cx="65152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解析：推理判断题。由第三段最后两句中鸡蛋和曲奇的例子，可推测有些食品</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即使过了有效期，也还可以食用。故选A。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042611"/>
            <a:ext cx="10668000" cy="281539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850135" y="662658"/>
            <a:ext cx="10820400"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40. The best title of this passage is __________.</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Customers and Food 	B. The Safest Food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C. Food Dating 			D. Food and Health</a:t>
            </a:r>
            <a:endParaRPr lang="zh-CN" altLang="en-US" sz="2400" b="1" i="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6631150" y="662658"/>
            <a:ext cx="1006306"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56350"/>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解析：主旨大意题。通读全文可知，文章主要介绍了食物的截止日期和保存期</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限，即食物有效期，故C项能概括文章大意。故选C。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2" name="文本框 1"/>
          <p:cNvSpPr txBox="1"/>
          <p:nvPr>
            <p:custDataLst>
              <p:tags r:id="rId2"/>
            </p:custDataLst>
          </p:nvPr>
        </p:nvSpPr>
        <p:spPr>
          <a:xfrm>
            <a:off x="746826" y="786932"/>
            <a:ext cx="10317462" cy="267652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 </a:t>
            </a:r>
            <a:endParaRPr lang="en-US" altLang="zh-CN" sz="2400" b="1"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“green” car has become popular in recent years. </a:t>
            </a:r>
            <a:r>
              <a:rPr lang="en-US" altLang="zh-CN" sz="2400" u="sng" dirty="0">
                <a:latin typeface="Times New Roman" panose="02020603050405020304" pitchFamily="18" charset="0"/>
                <a:cs typeface="Times New Roman" panose="02020603050405020304" pitchFamily="18" charset="0"/>
              </a:rPr>
              <a:t>41           </a:t>
            </a:r>
            <a:r>
              <a:rPr lang="en-US" altLang="zh-CN" sz="2400" dirty="0">
                <a:latin typeface="Times New Roman" panose="02020603050405020304" pitchFamily="18" charset="0"/>
                <a:cs typeface="Times New Roman" panose="02020603050405020304" pitchFamily="18" charset="0"/>
              </a:rPr>
              <a:t> Today, most cars are powered (驱动) by petrol. They make our life easier. But cars have also made problems for the environment.  </a:t>
            </a:r>
            <a:r>
              <a:rPr lang="en-US" altLang="zh-CN" sz="2400" u="sng" dirty="0">
                <a:latin typeface="Times New Roman" panose="02020603050405020304" pitchFamily="18" charset="0"/>
                <a:cs typeface="Times New Roman" panose="02020603050405020304" pitchFamily="18" charset="0"/>
              </a:rPr>
              <a:t>42           </a:t>
            </a:r>
            <a:r>
              <a:rPr lang="en-US" altLang="zh-CN" sz="2400" dirty="0">
                <a:latin typeface="Times New Roman" panose="02020603050405020304" pitchFamily="18" charset="0"/>
                <a:cs typeface="Times New Roman" panose="02020603050405020304" pitchFamily="18" charset="0"/>
              </a:rPr>
              <a:t> Electric cars: </a:t>
            </a:r>
            <a:r>
              <a:rPr lang="en-US" altLang="zh-CN" sz="2400" u="sng" dirty="0">
                <a:latin typeface="Times New Roman" panose="02020603050405020304" pitchFamily="18" charset="0"/>
                <a:cs typeface="Times New Roman" panose="02020603050405020304" pitchFamily="18" charset="0"/>
              </a:rPr>
              <a:t>43          </a:t>
            </a:r>
            <a:r>
              <a:rPr lang="en-US" altLang="zh-CN" sz="2400" dirty="0">
                <a:latin typeface="Times New Roman" panose="02020603050405020304" pitchFamily="18" charset="0"/>
                <a:cs typeface="Times New Roman" panose="02020603050405020304" pitchFamily="18" charset="0"/>
              </a:rPr>
              <a:t> When you’re not driving it, just plug it in like a mobile phone to power up the battery. They don’t make exhaust (排放物). But car makers still can’t make a battery that lasts for more than a few hours. That’s why electric cars aren’t very popular.</a:t>
            </a:r>
            <a:endParaRPr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custDataLst>
              <p:tags r:id="rId3"/>
            </p:custDataLst>
          </p:nvPr>
        </p:nvSpPr>
        <p:spPr>
          <a:xfrm>
            <a:off x="381855" y="175695"/>
            <a:ext cx="11048145" cy="521970"/>
          </a:xfrm>
          <a:prstGeom prst="rect">
            <a:avLst/>
          </a:prstGeom>
          <a:noFill/>
        </p:spPr>
        <p:txBody>
          <a:bodyPr wrap="square" rtlCol="0">
            <a:spAutoFit/>
          </a:bodyPr>
          <a:lstStyle/>
          <a:p>
            <a:r>
              <a:rPr lang="zh-CN" altLang="en-US" sz="2800" dirty="0">
                <a:latin typeface="+mn-ea"/>
              </a:rPr>
              <a:t>B）阅读下面短文，从短文后的选项中选出可以填入空白处的最佳选项。</a:t>
            </a:r>
            <a:endParaRPr lang="zh-CN" altLang="en-US" sz="2800" dirty="0">
              <a:latin typeface="+mn-ea"/>
            </a:endParaRPr>
          </a:p>
        </p:txBody>
      </p:sp>
      <p:sp>
        <p:nvSpPr>
          <p:cNvPr id="4" name="文本框 3"/>
          <p:cNvSpPr txBox="1"/>
          <p:nvPr>
            <p:custDataLst>
              <p:tags r:id="rId4"/>
            </p:custDataLst>
          </p:nvPr>
        </p:nvSpPr>
        <p:spPr>
          <a:xfrm>
            <a:off x="566420" y="4204970"/>
            <a:ext cx="11418570"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This kind of car uses a battery for power.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A green car is an environmentally friendly car.</a:t>
            </a:r>
            <a:endParaRPr lang="zh-CN" altLang="en-US" sz="2400">
              <a:latin typeface="Times New Roman" panose="02020603050405020304" pitchFamily="18" charset="0"/>
              <a:cs typeface="Times New Roman" panose="02020603050405020304" pitchFamily="18" charset="0"/>
            </a:endParaRPr>
          </a:p>
        </p:txBody>
      </p:sp>
      <p:sp>
        <p:nvSpPr>
          <p:cNvPr id="7" name="文本框 6"/>
          <p:cNvSpPr txBox="1"/>
          <p:nvPr>
            <p:custDataLst>
              <p:tags r:id="rId5"/>
            </p:custDataLst>
          </p:nvPr>
        </p:nvSpPr>
        <p:spPr>
          <a:xfrm>
            <a:off x="8575040" y="105780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E</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6"/>
            </p:custDataLst>
          </p:nvPr>
        </p:nvSpPr>
        <p:spPr>
          <a:xfrm>
            <a:off x="6280150" y="188965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0" name="图片 9">
            <a:hlinkClick r:id="rId7" action="ppaction://hlinksldjump"/>
          </p:cNvPr>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5978589" y="3573573"/>
            <a:ext cx="1158340" cy="646232"/>
          </a:xfrm>
          <a:prstGeom prst="rect">
            <a:avLst/>
          </a:prstGeom>
        </p:spPr>
      </p:pic>
      <p:sp>
        <p:nvSpPr>
          <p:cNvPr id="11" name="文本框 10"/>
          <p:cNvSpPr txBox="1"/>
          <p:nvPr>
            <p:custDataLst>
              <p:tags r:id="rId10"/>
            </p:custDataLst>
          </p:nvPr>
        </p:nvSpPr>
        <p:spPr>
          <a:xfrm>
            <a:off x="9274175" y="188965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40" y="303530"/>
            <a:ext cx="1185926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41. 【解析】	文章结构题。根据上文“The ‘green’ car has become popular in recent years（最近，环保汽车变得流行起来）”可知，E项“A green car is an environmentally friendly car（环保汽车是环境友好型汽车）”符合语境，故选E。</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42. 【解析】	归纳总结题。根据下文electric cars，fuel cell cars，solar cars，hybrid cars可知，此处应该是介绍几种环境友好型汽车，D项“There are a few new types of cars that use no petrol or a little petrol（这里有一些不使用汽油或使用极少汽油的新型汽车）”符合语境，故选D。</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43. 【解析】	文章结构题。根据小标题Electric cars（电动汽车）以及下文当中的“When you’re not driving it, just plug it in like a mobile phone to power up the battery. They don’t make exhaust（当你不驾驶电动汽车时，</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只需像手机一样给电池充电即可。它们不会产生排放物）”可知，C项“</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This kind of car uses a battery for power（这种类型的小汽车以电</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池电力驱动）”符合语境，故选C。</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custDataLst>
              <p:tags r:id="rId2"/>
            </p:custDataLst>
          </p:nvPr>
        </p:nvSpPr>
        <p:spPr>
          <a:xfrm>
            <a:off x="381000" y="334010"/>
            <a:ext cx="11430635" cy="3784600"/>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sym typeface="+mn-ea"/>
              </a:rPr>
              <a:t>     Fuel cell cars (燃料电池汽车): Fuel cell cars use hydrogen (氢) and oxygen (氧) to make power. The only exhaust they produce is clean water. But fuel cell cars are still much too expensive to make.</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Solar cars: </a:t>
            </a:r>
            <a:r>
              <a:rPr lang="en-US" altLang="zh-CN" sz="2400" u="sng" dirty="0">
                <a:latin typeface="Times New Roman" panose="02020603050405020304" pitchFamily="18" charset="0"/>
                <a:cs typeface="Times New Roman" panose="02020603050405020304" pitchFamily="18" charset="0"/>
                <a:sym typeface="+mn-ea"/>
              </a:rPr>
              <a:t>44          </a:t>
            </a:r>
            <a:r>
              <a:rPr lang="en-US" altLang="zh-CN" sz="2400" dirty="0">
                <a:latin typeface="Times New Roman" panose="02020603050405020304" pitchFamily="18" charset="0"/>
                <a:cs typeface="Times New Roman" panose="02020603050405020304" pitchFamily="18" charset="0"/>
                <a:sym typeface="+mn-ea"/>
              </a:rPr>
              <a:t> The car holds that power in a battery. Solar cars might be the cleanest of all. But no one uses them, because solar panels (板) can’t get enough power from the sun to make a car go for a long time. Also, they are very slow.</a:t>
            </a:r>
            <a:endParaRPr lang="en-US" altLang="zh-CN" sz="2400" dirty="0">
              <a:latin typeface="Times New Roman" panose="02020603050405020304" pitchFamily="18" charset="0"/>
              <a:cs typeface="Times New Roman" panose="02020603050405020304" pitchFamily="18" charset="0"/>
              <a:sym typeface="+mn-ea"/>
            </a:endParaRPr>
          </a:p>
          <a:p>
            <a:pPr algn="just"/>
            <a:r>
              <a:rPr lang="en-US" altLang="zh-CN" sz="2400" dirty="0">
                <a:latin typeface="Times New Roman" panose="02020603050405020304" pitchFamily="18" charset="0"/>
                <a:cs typeface="Times New Roman" panose="02020603050405020304" pitchFamily="18" charset="0"/>
                <a:sym typeface="+mn-ea"/>
              </a:rPr>
              <a:t>     Hybrid cars (混合动力汽车): This kind of car is the most exciting kind, because it is very clean and not too expensive. The hybrid car is very smart: Half the time, it uses petrol, and half the time it uses a battery. </a:t>
            </a:r>
            <a:r>
              <a:rPr lang="en-US" altLang="zh-CN" sz="2400" u="sng" dirty="0">
                <a:latin typeface="Times New Roman" panose="02020603050405020304" pitchFamily="18" charset="0"/>
                <a:cs typeface="Times New Roman" panose="02020603050405020304" pitchFamily="18" charset="0"/>
                <a:sym typeface="+mn-ea"/>
              </a:rPr>
              <a:t>45            </a:t>
            </a:r>
            <a:r>
              <a:rPr lang="en-US" altLang="zh-CN" sz="2400" dirty="0">
                <a:latin typeface="Times New Roman" panose="02020603050405020304" pitchFamily="18" charset="0"/>
                <a:cs typeface="Times New Roman" panose="02020603050405020304" pitchFamily="18" charset="0"/>
                <a:sym typeface="+mn-ea"/>
              </a:rPr>
              <a:t> It uses much less petrol than other cars. It also makes less pollution for the environment.</a:t>
            </a:r>
            <a:endParaRPr lang="en-US" altLang="zh-CN" sz="2400" dirty="0">
              <a:latin typeface="Times New Roman" panose="02020603050405020304" pitchFamily="18" charset="0"/>
              <a:cs typeface="Times New Roman" panose="02020603050405020304" pitchFamily="18" charset="0"/>
              <a:sym typeface="+mn-ea"/>
            </a:endParaRPr>
          </a:p>
        </p:txBody>
      </p:sp>
      <p:sp>
        <p:nvSpPr>
          <p:cNvPr id="2" name="文本框 1"/>
          <p:cNvSpPr txBox="1"/>
          <p:nvPr>
            <p:custDataLst>
              <p:tags r:id="rId3"/>
            </p:custDataLst>
          </p:nvPr>
        </p:nvSpPr>
        <p:spPr>
          <a:xfrm>
            <a:off x="381000" y="4345305"/>
            <a:ext cx="11329035" cy="1938020"/>
          </a:xfrm>
          <a:prstGeom prst="rect">
            <a:avLst/>
          </a:prstGeom>
          <a:solidFill>
            <a:schemeClr val="bg1">
              <a:lumMod val="85000"/>
            </a:schemeClr>
          </a:solidFill>
        </p:spPr>
        <p:txBody>
          <a:bodyPr wrap="square" rtlCol="0">
            <a:spAutoFit/>
          </a:bodyPr>
          <a:lstStyle/>
          <a:p>
            <a:r>
              <a:rPr lang="zh-CN" altLang="en-US" sz="2400">
                <a:latin typeface="Times New Roman" panose="02020603050405020304" pitchFamily="18" charset="0"/>
                <a:cs typeface="Times New Roman" panose="02020603050405020304" pitchFamily="18" charset="0"/>
              </a:rPr>
              <a:t>A. So, when the petrol engine is working, it puts some of its power back into the battery.</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B. This kind of car has large panels on the top that take power from the sunshine.</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C. This kind of car uses a battery for power.</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D. There are a few new types of cars that use no petrol or a little petrol.</a:t>
            </a:r>
            <a:endParaRPr lang="zh-CN" altLang="en-US" sz="2400">
              <a:latin typeface="Times New Roman" panose="02020603050405020304" pitchFamily="18" charset="0"/>
              <a:cs typeface="Times New Roman" panose="02020603050405020304" pitchFamily="18" charset="0"/>
            </a:endParaRPr>
          </a:p>
          <a:p>
            <a:r>
              <a:rPr lang="zh-CN" altLang="en-US" sz="2400">
                <a:latin typeface="Times New Roman" panose="02020603050405020304" pitchFamily="18" charset="0"/>
                <a:cs typeface="Times New Roman" panose="02020603050405020304" pitchFamily="18" charset="0"/>
              </a:rPr>
              <a:t>E. A green car is an environmentally friendly car.</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custDataLst>
              <p:tags r:id="rId4"/>
            </p:custDataLst>
          </p:nvPr>
        </p:nvSpPr>
        <p:spPr>
          <a:xfrm>
            <a:off x="2686050" y="140959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pic>
        <p:nvPicPr>
          <p:cNvPr id="11" name="图片 10">
            <a:hlinkClick r:id="rId5" action="ppaction://hlinksldjump"/>
          </p:cNvPr>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6930454" y="3698668"/>
            <a:ext cx="1158340" cy="646232"/>
          </a:xfrm>
          <a:prstGeom prst="rect">
            <a:avLst/>
          </a:prstGeom>
        </p:spPr>
      </p:pic>
      <p:sp>
        <p:nvSpPr>
          <p:cNvPr id="12" name="文本框 11"/>
          <p:cNvSpPr txBox="1"/>
          <p:nvPr>
            <p:custDataLst>
              <p:tags r:id="rId8"/>
            </p:custDataLst>
          </p:nvPr>
        </p:nvSpPr>
        <p:spPr>
          <a:xfrm>
            <a:off x="5095875" y="3221885"/>
            <a:ext cx="1006306" cy="52197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en-US" altLang="zh-CN" sz="28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2" name="内容占位符 2"/>
          <p:cNvSpPr>
            <a:spLocks noGrp="1"/>
          </p:cNvSpPr>
          <p:nvPr>
            <p:custDataLst>
              <p:tags r:id="rId1"/>
            </p:custDataLst>
          </p:nvPr>
        </p:nvSpPr>
        <p:spPr>
          <a:xfrm>
            <a:off x="332740" y="303530"/>
            <a:ext cx="11423650" cy="64179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44. 【解析】	文章结构题。根据小标题Solar cars（太阳能汽车）以及下文当中的“The car holds that power in a battery. Solar cars might be the cleanest of all. But no one uses them, because solar panels can’t get enough power from the sun to make a car go for a long time（这种汽车把能源储蓄到电池中。太阳能汽车可能是最清洁的一款。然而没人使用它们，因为太阳能板没法从太阳光中获得足够的能源使汽车行驶较长时间）”可知，“This kind of car has large panels on the top that take power from the sunshine（这种类型的汽车在顶端装有巨大的面板，能吸收太阳光作为能源）”符合语境，故选B。</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45. 【解析】	文章结构题。根据小标题Hybrid cars（混合动力汽车）以及下文“The hybrid car is very smart: Half the time, it uses petrol, and half the time it uses a battery（混合动力汽车非常智能：一半时间，它使用汽油；另一半时间，它使用电池）”可知，A项“So, when the petrol engine is working, it </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puts some of its power back into the battery（所以，当汽油引擎工作时，</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它将一部分能源转化为电池能源）”符合语境，故选A。</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944225" y="4672965"/>
            <a:ext cx="1197610" cy="2049145"/>
            <a:chOff x="2577298" y="4016905"/>
            <a:chExt cx="1469899" cy="1671175"/>
          </a:xfrm>
        </p:grpSpPr>
        <p:sp>
          <p:nvSpPr>
            <p:cNvPr id="70" name="Freeform 30"/>
            <p:cNvSpPr/>
            <p:nvPr>
              <p:custDataLst>
                <p:tags r:id="rId2"/>
              </p:custDataLst>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custDataLst>
                <p:tags r:id="rId3"/>
              </p:custDataLst>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custDataLst>
                <p:tags r:id="rId4"/>
              </p:custDataLst>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custDataLst>
                <p:tags r:id="rId5"/>
              </p:custDataLst>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custDataLst>
                <p:tags r:id="rId6"/>
              </p:custDataLst>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custDataLst>
                <p:tags r:id="rId7"/>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custDataLst>
                <p:tags r:id="rId8"/>
              </p:custDataLst>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custDataLst>
                <p:tags r:id="rId9"/>
              </p:custDataLst>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custDataLst>
                <p:tags r:id="rId10"/>
              </p:custDataLst>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custDataLst>
                <p:tags r:id="rId11"/>
              </p:custDataLst>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custDataLst>
                <p:tags r:id="rId12"/>
              </p:custDataLst>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custDataLst>
                <p:tags r:id="rId13"/>
              </p:custDataLst>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custDataLst>
                <p:tags r:id="rId14"/>
              </p:custDataLst>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custDataLst>
                <p:tags r:id="rId15"/>
              </p:custDataLst>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custDataLst>
                <p:tags r:id="rId16"/>
              </p:custDataLst>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custDataLst>
                <p:tags r:id="rId17"/>
              </p:custDataLst>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custDataLst>
                <p:tags r:id="rId18"/>
              </p:custDataLst>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custDataLst>
                <p:tags r:id="rId19"/>
              </p:custDataLst>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custDataLst>
                <p:tags r:id="rId20"/>
              </p:custDataLst>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custDataLst>
                <p:tags r:id="rId21"/>
              </p:custDataLst>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custDataLst>
                <p:tags r:id="rId22"/>
              </p:custDataLst>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3" name="左箭头 32">
            <a:hlinkClick r:id="rId23" action="ppaction://hlinksldjump"/>
          </p:cNvPr>
          <p:cNvSpPr/>
          <p:nvPr>
            <p:custDataLst>
              <p:tags r:id="rId24"/>
            </p:custDataLst>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Ⅴ.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语法填空</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954107"/>
          </a:xfrm>
          <a:prstGeom prst="rect">
            <a:avLst/>
          </a:prstGeom>
          <a:noFill/>
        </p:spPr>
        <p:txBody>
          <a:bodyPr wrap="square" rtlCol="0">
            <a:spAutoFit/>
          </a:bodyPr>
          <a:lstStyle/>
          <a:p>
            <a:r>
              <a:rPr lang="zh-CN" altLang="en-US" sz="2800" dirty="0">
                <a:latin typeface="+mn-ea"/>
              </a:rPr>
              <a:t>阅读下面短文，按句子结构的语法性和上下文连贯的要求，在空格处填入一个适当的词或使用括号中词语的正确形式填空。</a:t>
            </a:r>
            <a:endParaRPr lang="zh-CN" altLang="en-US" sz="2800" dirty="0">
              <a:latin typeface="+mn-ea"/>
            </a:endParaRPr>
          </a:p>
        </p:txBody>
      </p:sp>
      <p:sp>
        <p:nvSpPr>
          <p:cNvPr id="8" name="文本框 7"/>
          <p:cNvSpPr txBox="1"/>
          <p:nvPr/>
        </p:nvSpPr>
        <p:spPr>
          <a:xfrm>
            <a:off x="910295" y="2064965"/>
            <a:ext cx="10293859" cy="230695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      The whole school were looking forward to the winter camp except me because I thought I would get homesick. But it was the way we </a:t>
            </a:r>
            <a:r>
              <a:rPr lang="en-US" altLang="zh-CN" sz="2400" u="sng" dirty="0">
                <a:latin typeface="Times New Roman" panose="02020603050405020304" pitchFamily="18" charset="0"/>
                <a:cs typeface="Times New Roman" panose="02020603050405020304" pitchFamily="18" charset="0"/>
              </a:rPr>
              <a:t>46                </a:t>
            </a:r>
            <a:r>
              <a:rPr lang="en-US" altLang="zh-CN" sz="2400" dirty="0">
                <a:latin typeface="Times New Roman" panose="02020603050405020304" pitchFamily="18" charset="0"/>
                <a:cs typeface="Times New Roman" panose="02020603050405020304" pitchFamily="18" charset="0"/>
              </a:rPr>
              <a:t> (grow) up.</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When </a:t>
            </a:r>
            <a:r>
              <a:rPr lang="en-US" altLang="zh-CN" sz="2400" u="sng" dirty="0">
                <a:latin typeface="Times New Roman" panose="02020603050405020304" pitchFamily="18" charset="0"/>
                <a:cs typeface="Times New Roman" panose="02020603050405020304" pitchFamily="18" charset="0"/>
              </a:rPr>
              <a:t>47                </a:t>
            </a:r>
            <a:r>
              <a:rPr lang="en-US" altLang="zh-CN" sz="2400" dirty="0">
                <a:latin typeface="Times New Roman" panose="02020603050405020304" pitchFamily="18" charset="0"/>
                <a:cs typeface="Times New Roman" panose="02020603050405020304" pitchFamily="18" charset="0"/>
              </a:rPr>
              <a:t>(arrive) at the camp, we were asked to ski down to field by the coach. I skied </a:t>
            </a:r>
            <a:r>
              <a:rPr lang="en-US" altLang="zh-CN" sz="2400" u="sng" dirty="0">
                <a:latin typeface="Times New Roman" panose="02020603050405020304" pitchFamily="18" charset="0"/>
                <a:cs typeface="Times New Roman" panose="02020603050405020304" pitchFamily="18" charset="0"/>
              </a:rPr>
              <a:t>48                    </a:t>
            </a:r>
            <a:r>
              <a:rPr lang="en-US" altLang="zh-CN" sz="2400" dirty="0">
                <a:latin typeface="Times New Roman" panose="02020603050405020304" pitchFamily="18" charset="0"/>
                <a:cs typeface="Times New Roman" panose="02020603050405020304" pitchFamily="18" charset="0"/>
              </a:rPr>
              <a:t> (careful), but I still fell down. “Ha, ha!” Somebody started laughing. I looked back to see </a:t>
            </a:r>
            <a:r>
              <a:rPr lang="en-US" altLang="zh-CN" sz="2400" u="sng" dirty="0">
                <a:latin typeface="Times New Roman" panose="02020603050405020304" pitchFamily="18" charset="0"/>
                <a:cs typeface="Times New Roman" panose="02020603050405020304" pitchFamily="18" charset="0"/>
              </a:rPr>
              <a:t>49                 </a:t>
            </a:r>
            <a:r>
              <a:rPr lang="en-US" altLang="zh-CN" sz="2400" dirty="0">
                <a:latin typeface="Times New Roman" panose="02020603050405020304" pitchFamily="18" charset="0"/>
                <a:cs typeface="Times New Roman" panose="02020603050405020304" pitchFamily="18" charset="0"/>
              </a:rPr>
              <a:t> was laughing at me. To </a:t>
            </a:r>
            <a:r>
              <a:rPr lang="en-US" altLang="zh-CN" sz="2400" u="sng" dirty="0">
                <a:latin typeface="Times New Roman" panose="02020603050405020304" pitchFamily="18" charset="0"/>
                <a:cs typeface="Times New Roman" panose="02020603050405020304" pitchFamily="18" charset="0"/>
              </a:rPr>
              <a:t>50            </a:t>
            </a:r>
            <a:r>
              <a:rPr lang="en-US" altLang="zh-CN" sz="2400" dirty="0">
                <a:latin typeface="Times New Roman" panose="02020603050405020304" pitchFamily="18" charset="0"/>
                <a:cs typeface="Times New Roman" panose="02020603050405020304" pitchFamily="18" charset="0"/>
              </a:rPr>
              <a:t> (I) surprise, I saw a girl in the same embarrassing position.</a:t>
            </a:r>
            <a:endParaRPr lang="en-US" altLang="zh-CN"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Ⅴ. </a:t>
            </a:r>
            <a:r>
              <a:rPr lang="zh-CN" altLang="en-US" sz="2800" dirty="0">
                <a:latin typeface="方正粗黑宋简体" panose="02000000000000000000" pitchFamily="2" charset="-122"/>
                <a:ea typeface="方正粗黑宋简体" panose="02000000000000000000" pitchFamily="2" charset="-122"/>
              </a:rPr>
              <a:t>语法填空（</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15</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15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7238784" y="3530965"/>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who</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4111767" y="3140336"/>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carefully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2387963" y="2778483"/>
            <a:ext cx="177090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arriving</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8312596" y="2437904"/>
            <a:ext cx="254468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grew</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757" y="5335069"/>
            <a:ext cx="1158340" cy="646232"/>
          </a:xfrm>
          <a:prstGeom prst="rect">
            <a:avLst/>
          </a:prstGeom>
        </p:spPr>
      </p:pic>
      <p:sp>
        <p:nvSpPr>
          <p:cNvPr id="12" name="文本框 11"/>
          <p:cNvSpPr txBox="1"/>
          <p:nvPr/>
        </p:nvSpPr>
        <p:spPr>
          <a:xfrm>
            <a:off x="1929356" y="3894789"/>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550413"/>
            <a:ext cx="10240377"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1. M: This is Mr. Green coming from Australia.</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Mr. Green?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How are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Do you know 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How do you do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Excuse me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20917" y="1036374"/>
            <a:ext cx="702781"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根据对话情景可知两人是初次见面，“How do you do”意为“</a:t>
            </a:r>
            <a:r>
              <a:rPr sz="2400" dirty="0" err="1">
                <a:latin typeface="微软雅黑" panose="020B0503020204020204" pitchFamily="34" charset="-122"/>
                <a:ea typeface="微软雅黑" panose="020B0503020204020204" pitchFamily="34" charset="-122"/>
              </a:rPr>
              <a:t>你好</a:t>
            </a:r>
            <a:r>
              <a:rPr sz="2400" dirty="0">
                <a:latin typeface="微软雅黑" panose="020B0503020204020204" pitchFamily="34" charset="-122"/>
                <a:ea typeface="微软雅黑" panose="020B0503020204020204" pitchFamily="34" charset="-122"/>
              </a:rPr>
              <a:t>”，</a:t>
            </a:r>
            <a:r>
              <a:rPr sz="2400" dirty="0" err="1">
                <a:latin typeface="微软雅黑" panose="020B0503020204020204" pitchFamily="34" charset="-122"/>
                <a:ea typeface="微软雅黑" panose="020B0503020204020204" pitchFamily="34" charset="-122"/>
              </a:rPr>
              <a:t>多用于初次见面的时候。故选C</a:t>
            </a:r>
            <a:r>
              <a:rPr sz="2400" dirty="0">
                <a:latin typeface="微软雅黑" panose="020B0503020204020204" pitchFamily="34" charset="-122"/>
                <a:ea typeface="微软雅黑" panose="020B0503020204020204" pitchFamily="34" charset="-122"/>
              </a:rPr>
              <a:t>。</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20945" y="136315"/>
            <a:ext cx="11920687"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46. 【解析】本题考查动词时态，根据上下文时态可知，grow应使用一般过去时形式grew。</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47. 【</a:t>
            </a:r>
            <a:r>
              <a:rPr sz="2400" b="1" dirty="0" err="1">
                <a:latin typeface="微软雅黑" panose="020B0503020204020204" pitchFamily="34" charset="-122"/>
                <a:ea typeface="微软雅黑" panose="020B0503020204020204" pitchFamily="34" charset="-122"/>
              </a:rPr>
              <a:t>解析】本题考查非谓语动词，分析句子结构发现“When</a:t>
            </a:r>
            <a:r>
              <a:rPr sz="2400" b="1" dirty="0">
                <a:latin typeface="微软雅黑" panose="020B0503020204020204" pitchFamily="34" charset="-122"/>
                <a:ea typeface="微软雅黑" panose="020B0503020204020204" pitchFamily="34" charset="-122"/>
              </a:rPr>
              <a:t> </a:t>
            </a:r>
            <a:r>
              <a:rPr lang="en-US" sz="2400" b="1" u="sng" dirty="0">
                <a:latin typeface="微软雅黑" panose="020B0503020204020204" pitchFamily="34" charset="-122"/>
                <a:ea typeface="微软雅黑" panose="020B0503020204020204" pitchFamily="34" charset="-122"/>
              </a:rPr>
              <a:t>      </a:t>
            </a:r>
            <a:r>
              <a:rPr sz="2400" b="1" dirty="0">
                <a:latin typeface="微软雅黑" panose="020B0503020204020204" pitchFamily="34" charset="-122"/>
                <a:ea typeface="微软雅黑" panose="020B0503020204020204" pitchFamily="34" charset="-122"/>
              </a:rPr>
              <a:t> (arrive) at the camp”作时间状语，句子的主语是we，与arrive是主动关系，所以使用现在分词形式arriving。</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48. 【解析】本题考查词性转换，动词skied后要用副词修饰，所以形容词careful要使用副词形式carefully。</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49. 【解析】本题考查名词性从句，根据句意“我回头看是谁在嘲笑我”，who引导的宾语从句作动词see的宾语。</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50. 【解析】本题考查代词，固定短语：to one’s surprise意为“令某人惊讶的是……”，所以I要使用形容词性物主代词的形式my。</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48710"/>
            <a:ext cx="1758137" cy="2272975"/>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491447" y="476547"/>
            <a:ext cx="11572023" cy="3046095"/>
          </a:xfrm>
          <a:prstGeom prst="rect">
            <a:avLst/>
          </a:prstGeom>
          <a:noFill/>
        </p:spPr>
        <p:txBody>
          <a:bodyPr wrap="square" rtlCol="0">
            <a:spAutoFit/>
          </a:bodyPr>
          <a:lstStyle/>
          <a:p>
            <a:pPr algn="just"/>
            <a:r>
              <a:rPr lang="en-US" altLang="zh-CN" sz="2400" dirty="0">
                <a:latin typeface="Times New Roman" panose="02020603050405020304" pitchFamily="18" charset="0"/>
                <a:cs typeface="Times New Roman" panose="02020603050405020304" pitchFamily="18" charset="0"/>
              </a:rPr>
              <a:t>“I thought I’d be bad at this, but it seems </a:t>
            </a:r>
            <a:r>
              <a:rPr lang="en-US" altLang="zh-CN" sz="2400" u="sng" dirty="0">
                <a:latin typeface="Times New Roman" panose="02020603050405020304" pitchFamily="18" charset="0"/>
                <a:cs typeface="Times New Roman" panose="02020603050405020304" pitchFamily="18" charset="0"/>
              </a:rPr>
              <a:t>51                            </a:t>
            </a:r>
            <a:r>
              <a:rPr lang="en-US" altLang="zh-CN" sz="2400" dirty="0">
                <a:latin typeface="Times New Roman" panose="02020603050405020304" pitchFamily="18" charset="0"/>
                <a:cs typeface="Times New Roman" panose="02020603050405020304" pitchFamily="18" charset="0"/>
              </a:rPr>
              <a:t> (difficult) than I expected! ” She said. </a:t>
            </a:r>
            <a:r>
              <a:rPr lang="en-US" altLang="zh-CN" sz="2400" u="sng" dirty="0">
                <a:latin typeface="Times New Roman" panose="02020603050405020304" pitchFamily="18" charset="0"/>
                <a:cs typeface="Times New Roman" panose="02020603050405020304" pitchFamily="18" charset="0"/>
              </a:rPr>
              <a:t>52                  </a:t>
            </a:r>
            <a:r>
              <a:rPr lang="en-US" altLang="zh-CN" sz="2400" dirty="0">
                <a:latin typeface="Times New Roman" panose="02020603050405020304" pitchFamily="18" charset="0"/>
                <a:cs typeface="Times New Roman" panose="02020603050405020304" pitchFamily="18" charset="0"/>
              </a:rPr>
              <a:t>(sudden), I laughed, too. After being so afraid of falling, it was a comfort not to fear it anymore.      </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The next day, </a:t>
            </a:r>
            <a:r>
              <a:rPr lang="en-US" altLang="zh-CN" sz="2400" u="sng" dirty="0">
                <a:latin typeface="Times New Roman" panose="02020603050405020304" pitchFamily="18" charset="0"/>
                <a:cs typeface="Times New Roman" panose="02020603050405020304" pitchFamily="18" charset="0"/>
              </a:rPr>
              <a:t>53                                  </a:t>
            </a:r>
            <a:r>
              <a:rPr lang="en-US" altLang="zh-CN" sz="2400" dirty="0">
                <a:latin typeface="Times New Roman" panose="02020603050405020304" pitchFamily="18" charset="0"/>
                <a:cs typeface="Times New Roman" panose="02020603050405020304" pitchFamily="18" charset="0"/>
              </a:rPr>
              <a:t>I didn’t want to go ski jumping, I was chosen to do that first. But when my </a:t>
            </a:r>
            <a:r>
              <a:rPr lang="en-US" altLang="zh-CN" sz="2400" u="sng" dirty="0">
                <a:latin typeface="Times New Roman" panose="02020603050405020304" pitchFamily="18" charset="0"/>
                <a:cs typeface="Times New Roman" panose="02020603050405020304" pitchFamily="18" charset="0"/>
              </a:rPr>
              <a:t>54                   </a:t>
            </a:r>
            <a:r>
              <a:rPr lang="en-US" altLang="zh-CN" sz="2400" dirty="0">
                <a:latin typeface="Times New Roman" panose="02020603050405020304" pitchFamily="18" charset="0"/>
                <a:cs typeface="Times New Roman" panose="02020603050405020304" pitchFamily="18" charset="0"/>
              </a:rPr>
              <a:t> (foot) left the ground, I felt I was flying and it was wonderful.</a:t>
            </a:r>
            <a:endParaRPr lang="en-US" altLang="zh-CN" sz="2400" dirty="0">
              <a:latin typeface="Times New Roman" panose="02020603050405020304" pitchFamily="18" charset="0"/>
              <a:cs typeface="Times New Roman" panose="02020603050405020304" pitchFamily="18" charset="0"/>
            </a:endParaRPr>
          </a:p>
          <a:p>
            <a:pPr algn="just"/>
            <a:r>
              <a:rPr lang="en-US" altLang="zh-CN" sz="2400" dirty="0">
                <a:latin typeface="Times New Roman" panose="02020603050405020304" pitchFamily="18" charset="0"/>
                <a:cs typeface="Times New Roman" panose="02020603050405020304" pitchFamily="18" charset="0"/>
              </a:rPr>
              <a:t>     Just do your best </a:t>
            </a:r>
            <a:r>
              <a:rPr lang="en-US" altLang="zh-CN" sz="2400" u="sng" dirty="0">
                <a:latin typeface="Times New Roman" panose="02020603050405020304" pitchFamily="18" charset="0"/>
                <a:cs typeface="Times New Roman" panose="02020603050405020304" pitchFamily="18" charset="0"/>
              </a:rPr>
              <a:t>55                  </a:t>
            </a:r>
            <a:r>
              <a:rPr lang="en-US" altLang="zh-CN" sz="2400" dirty="0">
                <a:latin typeface="Times New Roman" panose="02020603050405020304" pitchFamily="18" charset="0"/>
                <a:cs typeface="Times New Roman" panose="02020603050405020304" pitchFamily="18" charset="0"/>
              </a:rPr>
              <a:t> (meet) every challenge. You’ </a:t>
            </a:r>
            <a:r>
              <a:rPr lang="en-US" altLang="zh-CN" sz="2400" dirty="0" err="1">
                <a:latin typeface="Times New Roman" panose="02020603050405020304" pitchFamily="18" charset="0"/>
                <a:cs typeface="Times New Roman" panose="02020603050405020304" pitchFamily="18" charset="0"/>
              </a:rPr>
              <a:t>ll</a:t>
            </a:r>
            <a:r>
              <a:rPr lang="en-US" altLang="zh-CN" sz="2400" dirty="0">
                <a:latin typeface="Times New Roman" panose="02020603050405020304" pitchFamily="18" charset="0"/>
                <a:cs typeface="Times New Roman" panose="02020603050405020304" pitchFamily="18" charset="0"/>
              </a:rPr>
              <a:t> never imagine how much you will get. </a:t>
            </a:r>
            <a:endParaRPr lang="en-US" altLang="zh-CN"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3059650" y="1569823"/>
            <a:ext cx="368815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though/although</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964207" y="922433"/>
            <a:ext cx="237333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Suddenly</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6131764" y="476547"/>
            <a:ext cx="3196503"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more difficult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2" name="文本框 11"/>
          <p:cNvSpPr txBox="1"/>
          <p:nvPr/>
        </p:nvSpPr>
        <p:spPr>
          <a:xfrm>
            <a:off x="4076466" y="1939122"/>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feet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pic>
        <p:nvPicPr>
          <p:cNvPr id="15" name="图片 14">
            <a:hlinkClick r:id="rId2" action="ppaction://hlinksldjump"/>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5847" y="4390438"/>
            <a:ext cx="1158340" cy="646232"/>
          </a:xfrm>
          <a:prstGeom prst="rect">
            <a:avLst/>
          </a:prstGeom>
        </p:spPr>
      </p:pic>
      <p:sp>
        <p:nvSpPr>
          <p:cNvPr id="16" name="文本框 15"/>
          <p:cNvSpPr txBox="1"/>
          <p:nvPr/>
        </p:nvSpPr>
        <p:spPr>
          <a:xfrm>
            <a:off x="3554781" y="2685161"/>
            <a:ext cx="2055298"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to meet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6"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120862"/>
            <a:ext cx="11870318" cy="6418053"/>
          </a:xfrm>
        </p:spPr>
        <p:txBody>
          <a:bodyPr>
            <a:noAutofit/>
          </a:bodyPr>
          <a:lstStyle/>
          <a:p>
            <a:pPr marL="0" indent="0">
              <a:buNone/>
            </a:pPr>
            <a:r>
              <a:rPr lang="zh-CN" altLang="en-US" sz="2400" b="1" dirty="0">
                <a:solidFill>
                  <a:srgbClr val="002060"/>
                </a:solidFill>
                <a:latin typeface="微软雅黑" panose="020B0503020204020204" pitchFamily="34" charset="-122"/>
                <a:ea typeface="微软雅黑" panose="020B0503020204020204" pitchFamily="34" charset="-122"/>
              </a:rPr>
              <a:t>解  析：</a:t>
            </a:r>
            <a:endParaRPr lang="en-US" altLang="zh-CN" sz="2400" b="1" dirty="0">
              <a:solidFill>
                <a:srgbClr val="002060"/>
              </a:solidFill>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51. 【解析】本题考查形容词和副词的比较级，根据than可知，形容词difficult要使用比较级形式more difficult。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52. 【解析】本题考查副词，根据句意“突然，我也笑了”，可知副词suddenly放在句首，修饰整句话。</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53. 【解析】本题考查连词，根据上下文“我不想去滑雪”和“我被挑选第一个去滑雪”是转折关系，所以用让步状语从句的连词though/although，意为“尽管，虽然”。</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54. 【解析】本题考查名词，根据句意“当我的脚离开地面的时候”，可知名词foot要用复数形式feet。</a:t>
            </a:r>
            <a:endParaRPr sz="2400" b="1" dirty="0">
              <a:latin typeface="微软雅黑" panose="020B0503020204020204" pitchFamily="34" charset="-122"/>
              <a:ea typeface="微软雅黑" panose="020B0503020204020204" pitchFamily="34" charset="-122"/>
            </a:endParaRPr>
          </a:p>
          <a:p>
            <a:pPr marL="0" indent="0">
              <a:buNone/>
            </a:pPr>
            <a:r>
              <a:rPr sz="2400" b="1" dirty="0">
                <a:latin typeface="微软雅黑" panose="020B0503020204020204" pitchFamily="34" charset="-122"/>
                <a:ea typeface="微软雅黑" panose="020B0503020204020204" pitchFamily="34" charset="-122"/>
              </a:rPr>
              <a:t>55. 【解析】本题考查动词不定式，固定短语：do one’s best to do sth.意为“竭尽全力去做某事”，相当于try one’s best to do sth.。</a:t>
            </a:r>
            <a:endParaRPr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76899" y="4510355"/>
            <a:ext cx="1764733" cy="2211330"/>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316089" y="2767280"/>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Ⅵ.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完成句子</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6" name="文本框 5"/>
          <p:cNvSpPr txBox="1"/>
          <p:nvPr/>
        </p:nvSpPr>
        <p:spPr>
          <a:xfrm>
            <a:off x="381855" y="674170"/>
            <a:ext cx="11048145" cy="523220"/>
          </a:xfrm>
          <a:prstGeom prst="rect">
            <a:avLst/>
          </a:prstGeom>
          <a:noFill/>
        </p:spPr>
        <p:txBody>
          <a:bodyPr wrap="square" rtlCol="0">
            <a:spAutoFit/>
          </a:bodyPr>
          <a:lstStyle/>
          <a:p>
            <a:r>
              <a:rPr lang="zh-CN" altLang="en-US" sz="2800" dirty="0">
                <a:latin typeface="+mn-ea"/>
              </a:rPr>
              <a:t>根据所给汉语提示，完成英语句子。</a:t>
            </a:r>
            <a:endParaRPr lang="zh-CN" altLang="en-US" sz="2800" dirty="0">
              <a:latin typeface="+mn-ea"/>
            </a:endParaRPr>
          </a:p>
        </p:txBody>
      </p:sp>
      <p:sp>
        <p:nvSpPr>
          <p:cNvPr id="8" name="文本框 7"/>
          <p:cNvSpPr txBox="1"/>
          <p:nvPr/>
        </p:nvSpPr>
        <p:spPr>
          <a:xfrm>
            <a:off x="253388" y="1309300"/>
            <a:ext cx="11622796" cy="3969385"/>
          </a:xfrm>
          <a:prstGeom prst="rect">
            <a:avLst/>
          </a:prstGeom>
          <a:noFill/>
        </p:spPr>
        <p:txBody>
          <a:bodyPr wrap="square" rtlCol="0">
            <a:spAutoFit/>
          </a:bodyPr>
          <a:lstStyle/>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56. I believe you’ll succeed 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因为你学习很努力</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57. 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什么时候方便</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to visit you?</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58. Get up early, 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你就会赶上首班车了</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59. I wonder 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怎样去那里</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60. Do you remember ______________________________________________________ (</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你所经历过的所有的事</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462337" y="112544"/>
            <a:ext cx="1104814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Ⅵ. 完成句子（5小题，共15分） 【建议用时：15 mins】</a:t>
            </a:r>
            <a:endParaRPr sz="2800" dirty="0">
              <a:latin typeface="方正粗黑宋简体" panose="02000000000000000000" pitchFamily="2" charset="-122"/>
              <a:ea typeface="方正粗黑宋简体" panose="02000000000000000000" pitchFamily="2" charset="-122"/>
            </a:endParaRPr>
          </a:p>
        </p:txBody>
      </p:sp>
      <p:sp>
        <p:nvSpPr>
          <p:cNvPr id="2" name="文本框 1"/>
          <p:cNvSpPr txBox="1"/>
          <p:nvPr/>
        </p:nvSpPr>
        <p:spPr>
          <a:xfrm>
            <a:off x="3788900" y="4152305"/>
            <a:ext cx="764110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what you experienced / all that you experienced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9" name="文本框 8"/>
          <p:cNvSpPr txBox="1"/>
          <p:nvPr/>
        </p:nvSpPr>
        <p:spPr>
          <a:xfrm>
            <a:off x="2914500" y="3094714"/>
            <a:ext cx="6815120"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and you will catch the first bus</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0" name="文本框 9"/>
          <p:cNvSpPr txBox="1"/>
          <p:nvPr/>
        </p:nvSpPr>
        <p:spPr>
          <a:xfrm>
            <a:off x="1194524" y="2545478"/>
            <a:ext cx="8642282"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When is it convenient</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4740065" y="1446650"/>
            <a:ext cx="5272256"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because you work/study very hard</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
        <p:nvSpPr>
          <p:cNvPr id="13" name="文本框 12"/>
          <p:cNvSpPr txBox="1"/>
          <p:nvPr/>
        </p:nvSpPr>
        <p:spPr>
          <a:xfrm>
            <a:off x="2374794" y="3644941"/>
            <a:ext cx="6109129" cy="461665"/>
          </a:xfrm>
          <a:prstGeom prst="rect">
            <a:avLst/>
          </a:prstGeom>
          <a:noFill/>
        </p:spPr>
        <p:txBody>
          <a:bodyPr wrap="square" rtlCol="0">
            <a:spAutoFit/>
          </a:bodyPr>
          <a:lstStyle/>
          <a:p>
            <a:r>
              <a:rPr lang="en-US" altLang="zh-CN" sz="2400" dirty="0">
                <a:solidFill>
                  <a:srgbClr val="C00000"/>
                </a:solidFill>
                <a:latin typeface="方正粗黑宋简体" panose="02000000000000000000" pitchFamily="2" charset="-122"/>
                <a:ea typeface="方正粗黑宋简体" panose="02000000000000000000" pitchFamily="2" charset="-122"/>
              </a:rPr>
              <a:t>   how to get there</a:t>
            </a:r>
            <a:endParaRPr lang="zh-CN" altLang="en-US" sz="2400" dirty="0">
              <a:solidFill>
                <a:srgbClr val="C00000"/>
              </a:solidFill>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5245773" y="2813755"/>
            <a:ext cx="6047864" cy="661720"/>
          </a:xfrm>
          <a:prstGeom prst="rect">
            <a:avLst/>
          </a:prstGeom>
          <a:noFill/>
          <a:ln>
            <a:noFill/>
          </a:ln>
        </p:spPr>
        <p:txBody>
          <a:bodyPr wrap="square" lIns="45720" tIns="22860" rIns="45720" bIns="22860" rtlCol="0">
            <a:spAutoFit/>
          </a:bodyPr>
          <a:lstStyle/>
          <a:p>
            <a:pPr algn="ct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Ⅶ. </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应用写作</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612206" y="703819"/>
            <a:ext cx="10317462" cy="2861310"/>
          </a:xfrm>
          <a:prstGeom prst="rect">
            <a:avLst/>
          </a:prstGeom>
          <a:noFill/>
        </p:spPr>
        <p:txBody>
          <a:bodyPr wrap="square" rtlCol="0">
            <a:spAutoFit/>
          </a:bodyPr>
          <a:lstStyle/>
          <a:p>
            <a:pPr algn="just">
              <a:lnSpc>
                <a:spcPct val="150000"/>
              </a:lnSpc>
            </a:pPr>
            <a:r>
              <a:rPr sz="2400" dirty="0">
                <a:latin typeface="Times New Roman" panose="02020603050405020304" pitchFamily="18" charset="0"/>
                <a:cs typeface="Times New Roman" panose="02020603050405020304" pitchFamily="18" charset="0"/>
              </a:rPr>
              <a:t>61.【写作内容】假设你是Mary，因为身体不舒服需要请假休息两天，请用英语给王老师写一张请假条。</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【写作要求】正文约40个英文单词；文中不可出现你所在学校的名称、你自己和老师的真实姓名等信息。</a:t>
            </a:r>
            <a:endParaRPr sz="2400" dirty="0">
              <a:latin typeface="Times New Roman" panose="02020603050405020304" pitchFamily="18" charset="0"/>
              <a:cs typeface="Times New Roman" panose="02020603050405020304" pitchFamily="18" charset="0"/>
            </a:endParaRPr>
          </a:p>
          <a:p>
            <a:pPr algn="just">
              <a:lnSpc>
                <a:spcPct val="150000"/>
              </a:lnSpc>
            </a:pPr>
            <a:r>
              <a:rPr sz="2400" dirty="0">
                <a:latin typeface="Times New Roman" panose="02020603050405020304" pitchFamily="18" charset="0"/>
                <a:cs typeface="Times New Roman" panose="02020603050405020304" pitchFamily="18" charset="0"/>
              </a:rPr>
              <a:t>【评分标准】信息完整，语言规范，语篇连贯。</a:t>
            </a:r>
            <a:endParaRPr sz="24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462337" y="112544"/>
            <a:ext cx="11048145" cy="523220"/>
          </a:xfrm>
          <a:prstGeom prst="rect">
            <a:avLst/>
          </a:prstGeom>
          <a:noFill/>
        </p:spPr>
        <p:txBody>
          <a:bodyPr wrap="square" rtlCol="0">
            <a:spAutoFit/>
          </a:bodyPr>
          <a:lstStyle/>
          <a:p>
            <a:r>
              <a:rPr lang="en-US" altLang="zh-CN" sz="2800" dirty="0">
                <a:latin typeface="方正粗黑宋简体" panose="02000000000000000000" pitchFamily="2" charset="-122"/>
                <a:ea typeface="方正粗黑宋简体" panose="02000000000000000000" pitchFamily="2" charset="-122"/>
              </a:rPr>
              <a:t>Ⅶ. </a:t>
            </a:r>
            <a:r>
              <a:rPr lang="zh-CN" altLang="en-US" sz="2800" dirty="0">
                <a:latin typeface="方正粗黑宋简体" panose="02000000000000000000" pitchFamily="2" charset="-122"/>
                <a:ea typeface="方正粗黑宋简体" panose="02000000000000000000" pitchFamily="2" charset="-122"/>
              </a:rPr>
              <a:t>应用写作（</a:t>
            </a:r>
            <a:r>
              <a:rPr lang="en-US" altLang="zh-CN" sz="2800" dirty="0">
                <a:latin typeface="方正粗黑宋简体" panose="02000000000000000000" pitchFamily="2" charset="-122"/>
                <a:ea typeface="方正粗黑宋简体" panose="02000000000000000000" pitchFamily="2" charset="-122"/>
              </a:rPr>
              <a:t>1</a:t>
            </a:r>
            <a:r>
              <a:rPr lang="zh-CN" altLang="en-US" sz="2800" dirty="0">
                <a:latin typeface="方正粗黑宋简体" panose="02000000000000000000" pitchFamily="2" charset="-122"/>
                <a:ea typeface="方正粗黑宋简体" panose="02000000000000000000" pitchFamily="2" charset="-122"/>
              </a:rPr>
              <a:t>小题，共</a:t>
            </a:r>
            <a:r>
              <a:rPr lang="en-US" altLang="zh-CN" sz="2800" dirty="0">
                <a:latin typeface="方正粗黑宋简体" panose="02000000000000000000" pitchFamily="2" charset="-122"/>
                <a:ea typeface="方正粗黑宋简体" panose="02000000000000000000" pitchFamily="2" charset="-122"/>
              </a:rPr>
              <a:t>10</a:t>
            </a:r>
            <a:r>
              <a:rPr lang="zh-CN" altLang="en-US" sz="2800" dirty="0">
                <a:latin typeface="方正粗黑宋简体" panose="02000000000000000000" pitchFamily="2" charset="-122"/>
                <a:ea typeface="方正粗黑宋简体" panose="02000000000000000000" pitchFamily="2" charset="-122"/>
              </a:rPr>
              <a:t>分） </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建议用时：</a:t>
            </a:r>
            <a:r>
              <a:rPr lang="en-US" altLang="zh-CN" sz="2800" dirty="0">
                <a:latin typeface="方正粗黑宋简体" panose="02000000000000000000" pitchFamily="2" charset="-122"/>
                <a:ea typeface="方正粗黑宋简体" panose="02000000000000000000" pitchFamily="2" charset="-122"/>
              </a:rPr>
              <a:t>20 mins】</a:t>
            </a:r>
            <a:endParaRPr lang="zh-CN" altLang="en-US" sz="2800" dirty="0">
              <a:latin typeface="方正粗黑宋简体" panose="02000000000000000000" pitchFamily="2" charset="-122"/>
              <a:ea typeface="方正粗黑宋简体" panose="02000000000000000000" pitchFamily="2" charset="-122"/>
            </a:endParaRPr>
          </a:p>
        </p:txBody>
      </p:sp>
      <p:sp>
        <p:nvSpPr>
          <p:cNvPr id="2" name="圆角矩形 1">
            <a:hlinkClick r:id="rId2" action="ppaction://hlinksldjump"/>
          </p:cNvPr>
          <p:cNvSpPr/>
          <p:nvPr>
            <p:custDataLst>
              <p:tags r:id="rId3"/>
            </p:custDataLst>
          </p:nvPr>
        </p:nvSpPr>
        <p:spPr>
          <a:xfrm>
            <a:off x="3997960" y="5158740"/>
            <a:ext cx="1948180" cy="634365"/>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a:latin typeface="宋体" panose="02010600030101010101" pitchFamily="2" charset="-122"/>
                <a:ea typeface="宋体" panose="02010600030101010101" pitchFamily="2" charset="-122"/>
              </a:rPr>
              <a:t>参考例文：</a:t>
            </a:r>
            <a:endParaRPr lang="zh-CN" altLang="zh-CN" sz="2800" b="1">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1314" y="439947"/>
            <a:ext cx="11586520" cy="6418053"/>
          </a:xfrm>
        </p:spPr>
        <p:txBody>
          <a:bodyPr>
            <a:noAutofit/>
          </a:bodyPr>
          <a:lstStyle/>
          <a:p>
            <a:pPr marL="0" indent="0" algn="just">
              <a:buNone/>
            </a:pPr>
            <a:r>
              <a:rPr lang="en-US" altLang="zh-CN" sz="2400" b="1" dirty="0">
                <a:latin typeface="微软雅黑" panose="020B0503020204020204" pitchFamily="34" charset="-122"/>
                <a:ea typeface="微软雅黑" panose="020B0503020204020204" pitchFamily="34" charset="-122"/>
              </a:rPr>
              <a:t>                                                                                                               May 5th</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Dear Mr./Miss Wang,</a:t>
            </a:r>
            <a:endParaRPr lang="en-US" altLang="zh-CN" sz="2400" b="1" dirty="0">
              <a:latin typeface="微软雅黑" panose="020B0503020204020204" pitchFamily="34" charset="-122"/>
              <a:ea typeface="微软雅黑" panose="020B0503020204020204" pitchFamily="34" charset="-122"/>
            </a:endParaRPr>
          </a:p>
          <a:p>
            <a:pPr marL="0" indent="0" algn="just">
              <a:buNone/>
            </a:pPr>
            <a:r>
              <a:rPr lang="en-US" altLang="zh-CN" sz="2400" b="1" dirty="0">
                <a:latin typeface="微软雅黑" panose="020B0503020204020204" pitchFamily="34" charset="-122"/>
                <a:ea typeface="微软雅黑" panose="020B0503020204020204" pitchFamily="34" charset="-122"/>
              </a:rPr>
              <a:t>      I am sorry I can’t go to school today because I’ve got a high fever. Yesterday afternoon I was caught in the rain on my way home after school. I went to see a doctor and he advised me to stay in bed for two days. I am writing to ask for sick leave for two days. I will go back to school as soon as I feel better.</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Yours,</a:t>
            </a:r>
            <a:endParaRPr lang="en-US" altLang="zh-CN" sz="2400" b="1" dirty="0">
              <a:latin typeface="微软雅黑" panose="020B0503020204020204" pitchFamily="34" charset="-122"/>
              <a:ea typeface="微软雅黑" panose="020B0503020204020204" pitchFamily="34" charset="-122"/>
            </a:endParaRPr>
          </a:p>
          <a:p>
            <a:pPr marL="0" indent="0" algn="r">
              <a:buNone/>
            </a:pPr>
            <a:r>
              <a:rPr lang="en-US" altLang="zh-CN" sz="2400" b="1" dirty="0">
                <a:latin typeface="微软雅黑" panose="020B0503020204020204" pitchFamily="34" charset="-122"/>
                <a:ea typeface="微软雅黑" panose="020B0503020204020204" pitchFamily="34" charset="-122"/>
              </a:rPr>
              <a:t>Mary</a:t>
            </a:r>
            <a:endParaRPr lang="en-US" altLang="zh-CN" sz="2400" b="1" dirty="0">
              <a:latin typeface="微软雅黑" panose="020B0503020204020204" pitchFamily="34" charset="-122"/>
              <a:ea typeface="微软雅黑" panose="020B0503020204020204" pitchFamily="34" charset="-122"/>
            </a:endParaRPr>
          </a:p>
        </p:txBody>
      </p:sp>
      <p:grpSp>
        <p:nvGrpSpPr>
          <p:cNvPr id="69" name="Group 4"/>
          <p:cNvGrpSpPr/>
          <p:nvPr/>
        </p:nvGrpSpPr>
        <p:grpSpPr>
          <a:xfrm>
            <a:off x="10383495" y="4456233"/>
            <a:ext cx="1758137" cy="2265452"/>
            <a:chOff x="2577298" y="4016905"/>
            <a:chExt cx="1469899" cy="1671175"/>
          </a:xfrm>
        </p:grpSpPr>
        <p:sp>
          <p:nvSpPr>
            <p:cNvPr id="70" name="Freeform 30"/>
            <p:cNvSpPr/>
            <p:nvPr/>
          </p:nvSpPr>
          <p:spPr bwMode="auto">
            <a:xfrm>
              <a:off x="2961484" y="4851391"/>
              <a:ext cx="49952" cy="106514"/>
            </a:xfrm>
            <a:custGeom>
              <a:avLst/>
              <a:gdLst>
                <a:gd name="T0" fmla="*/ 42 w 42"/>
                <a:gd name="T1" fmla="*/ 80 h 89"/>
                <a:gd name="T2" fmla="*/ 33 w 42"/>
                <a:gd name="T3" fmla="*/ 0 h 89"/>
                <a:gd name="T4" fmla="*/ 0 w 42"/>
                <a:gd name="T5" fmla="*/ 65 h 89"/>
                <a:gd name="T6" fmla="*/ 38 w 42"/>
                <a:gd name="T7" fmla="*/ 89 h 89"/>
                <a:gd name="T8" fmla="*/ 42 w 42"/>
                <a:gd name="T9" fmla="*/ 80 h 89"/>
              </a:gdLst>
              <a:ahLst/>
              <a:cxnLst>
                <a:cxn ang="0">
                  <a:pos x="T0" y="T1"/>
                </a:cxn>
                <a:cxn ang="0">
                  <a:pos x="T2" y="T3"/>
                </a:cxn>
                <a:cxn ang="0">
                  <a:pos x="T4" y="T5"/>
                </a:cxn>
                <a:cxn ang="0">
                  <a:pos x="T6" y="T7"/>
                </a:cxn>
                <a:cxn ang="0">
                  <a:pos x="T8" y="T9"/>
                </a:cxn>
              </a:cxnLst>
              <a:rect l="0" t="0" r="r" b="b"/>
              <a:pathLst>
                <a:path w="42" h="89">
                  <a:moveTo>
                    <a:pt x="42" y="80"/>
                  </a:moveTo>
                  <a:cubicBezTo>
                    <a:pt x="33" y="0"/>
                    <a:pt x="33" y="0"/>
                    <a:pt x="33" y="0"/>
                  </a:cubicBezTo>
                  <a:cubicBezTo>
                    <a:pt x="19" y="24"/>
                    <a:pt x="8" y="45"/>
                    <a:pt x="0" y="65"/>
                  </a:cubicBezTo>
                  <a:cubicBezTo>
                    <a:pt x="38" y="89"/>
                    <a:pt x="38" y="89"/>
                    <a:pt x="38" y="89"/>
                  </a:cubicBezTo>
                  <a:cubicBezTo>
                    <a:pt x="40" y="86"/>
                    <a:pt x="41" y="83"/>
                    <a:pt x="42" y="8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1" name="Freeform 32"/>
            <p:cNvSpPr/>
            <p:nvPr/>
          </p:nvSpPr>
          <p:spPr bwMode="auto">
            <a:xfrm>
              <a:off x="3052573" y="5258349"/>
              <a:ext cx="757354" cy="429731"/>
            </a:xfrm>
            <a:custGeom>
              <a:avLst/>
              <a:gdLst>
                <a:gd name="T0" fmla="*/ 528 w 631"/>
                <a:gd name="T1" fmla="*/ 34 h 358"/>
                <a:gd name="T2" fmla="*/ 504 w 631"/>
                <a:gd name="T3" fmla="*/ 257 h 358"/>
                <a:gd name="T4" fmla="*/ 592 w 631"/>
                <a:gd name="T5" fmla="*/ 264 h 358"/>
                <a:gd name="T6" fmla="*/ 468 w 631"/>
                <a:gd name="T7" fmla="*/ 297 h 358"/>
                <a:gd name="T8" fmla="*/ 474 w 631"/>
                <a:gd name="T9" fmla="*/ 83 h 358"/>
                <a:gd name="T10" fmla="*/ 62 w 631"/>
                <a:gd name="T11" fmla="*/ 87 h 358"/>
                <a:gd name="T12" fmla="*/ 43 w 631"/>
                <a:gd name="T13" fmla="*/ 277 h 358"/>
                <a:gd name="T14" fmla="*/ 132 w 631"/>
                <a:gd name="T15" fmla="*/ 277 h 358"/>
                <a:gd name="T16" fmla="*/ 10 w 631"/>
                <a:gd name="T17" fmla="*/ 304 h 358"/>
                <a:gd name="T18" fmla="*/ 0 w 631"/>
                <a:gd name="T19" fmla="*/ 50 h 358"/>
                <a:gd name="T20" fmla="*/ 528 w 631"/>
                <a:gd name="T21" fmla="*/ 34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1" h="358">
                  <a:moveTo>
                    <a:pt x="528" y="34"/>
                  </a:moveTo>
                  <a:cubicBezTo>
                    <a:pt x="504" y="257"/>
                    <a:pt x="504" y="257"/>
                    <a:pt x="504" y="257"/>
                  </a:cubicBezTo>
                  <a:cubicBezTo>
                    <a:pt x="504" y="257"/>
                    <a:pt x="563" y="213"/>
                    <a:pt x="592" y="264"/>
                  </a:cubicBezTo>
                  <a:cubicBezTo>
                    <a:pt x="631" y="335"/>
                    <a:pt x="468" y="297"/>
                    <a:pt x="468" y="297"/>
                  </a:cubicBezTo>
                  <a:cubicBezTo>
                    <a:pt x="474" y="83"/>
                    <a:pt x="474" y="83"/>
                    <a:pt x="474" y="83"/>
                  </a:cubicBezTo>
                  <a:cubicBezTo>
                    <a:pt x="474" y="83"/>
                    <a:pt x="290" y="116"/>
                    <a:pt x="62" y="87"/>
                  </a:cubicBezTo>
                  <a:cubicBezTo>
                    <a:pt x="43" y="277"/>
                    <a:pt x="43" y="277"/>
                    <a:pt x="43" y="277"/>
                  </a:cubicBezTo>
                  <a:cubicBezTo>
                    <a:pt x="43" y="277"/>
                    <a:pt x="109" y="217"/>
                    <a:pt x="132" y="277"/>
                  </a:cubicBezTo>
                  <a:cubicBezTo>
                    <a:pt x="163" y="358"/>
                    <a:pt x="10" y="304"/>
                    <a:pt x="10" y="304"/>
                  </a:cubicBezTo>
                  <a:cubicBezTo>
                    <a:pt x="0" y="50"/>
                    <a:pt x="0" y="50"/>
                    <a:pt x="0" y="50"/>
                  </a:cubicBezTo>
                  <a:cubicBezTo>
                    <a:pt x="0" y="50"/>
                    <a:pt x="198" y="0"/>
                    <a:pt x="528" y="34"/>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2" name="Freeform 33"/>
            <p:cNvSpPr/>
            <p:nvPr/>
          </p:nvSpPr>
          <p:spPr bwMode="auto">
            <a:xfrm>
              <a:off x="2997479" y="4016905"/>
              <a:ext cx="780861" cy="938796"/>
            </a:xfrm>
            <a:custGeom>
              <a:avLst/>
              <a:gdLst>
                <a:gd name="T0" fmla="*/ 607 w 651"/>
                <a:gd name="T1" fmla="*/ 671 h 782"/>
                <a:gd name="T2" fmla="*/ 170 w 651"/>
                <a:gd name="T3" fmla="*/ 232 h 782"/>
                <a:gd name="T4" fmla="*/ 0 w 651"/>
                <a:gd name="T5" fmla="*/ 676 h 782"/>
                <a:gd name="T6" fmla="*/ 607 w 651"/>
                <a:gd name="T7" fmla="*/ 671 h 782"/>
              </a:gdLst>
              <a:ahLst/>
              <a:cxnLst>
                <a:cxn ang="0">
                  <a:pos x="T0" y="T1"/>
                </a:cxn>
                <a:cxn ang="0">
                  <a:pos x="T2" y="T3"/>
                </a:cxn>
                <a:cxn ang="0">
                  <a:pos x="T4" y="T5"/>
                </a:cxn>
                <a:cxn ang="0">
                  <a:pos x="T6" y="T7"/>
                </a:cxn>
              </a:cxnLst>
              <a:rect l="0" t="0" r="r" b="b"/>
              <a:pathLst>
                <a:path w="651" h="782">
                  <a:moveTo>
                    <a:pt x="607" y="671"/>
                  </a:moveTo>
                  <a:cubicBezTo>
                    <a:pt x="607" y="671"/>
                    <a:pt x="651" y="0"/>
                    <a:pt x="170" y="232"/>
                  </a:cubicBezTo>
                  <a:cubicBezTo>
                    <a:pt x="170" y="232"/>
                    <a:pt x="8" y="347"/>
                    <a:pt x="0" y="676"/>
                  </a:cubicBezTo>
                  <a:cubicBezTo>
                    <a:pt x="494" y="782"/>
                    <a:pt x="607" y="671"/>
                    <a:pt x="607" y="671"/>
                  </a:cubicBezTo>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34"/>
            <p:cNvSpPr/>
            <p:nvPr/>
          </p:nvSpPr>
          <p:spPr bwMode="auto">
            <a:xfrm>
              <a:off x="2940916" y="4038943"/>
              <a:ext cx="944673" cy="793349"/>
            </a:xfrm>
            <a:custGeom>
              <a:avLst/>
              <a:gdLst>
                <a:gd name="T0" fmla="*/ 696 w 787"/>
                <a:gd name="T1" fmla="*/ 7 h 661"/>
                <a:gd name="T2" fmla="*/ 233 w 787"/>
                <a:gd name="T3" fmla="*/ 320 h 661"/>
                <a:gd name="T4" fmla="*/ 199 w 787"/>
                <a:gd name="T5" fmla="*/ 441 h 661"/>
                <a:gd name="T6" fmla="*/ 129 w 787"/>
                <a:gd name="T7" fmla="*/ 449 h 661"/>
                <a:gd name="T8" fmla="*/ 184 w 787"/>
                <a:gd name="T9" fmla="*/ 483 h 661"/>
                <a:gd name="T10" fmla="*/ 47 w 787"/>
                <a:gd name="T11" fmla="*/ 658 h 661"/>
                <a:gd name="T12" fmla="*/ 9 w 787"/>
                <a:gd name="T13" fmla="*/ 385 h 661"/>
                <a:gd name="T14" fmla="*/ 155 w 787"/>
                <a:gd name="T15" fmla="*/ 120 h 661"/>
                <a:gd name="T16" fmla="*/ 360 w 787"/>
                <a:gd name="T17" fmla="*/ 2 h 661"/>
                <a:gd name="T18" fmla="*/ 504 w 787"/>
                <a:gd name="T19" fmla="*/ 48 h 661"/>
                <a:gd name="T20" fmla="*/ 696 w 787"/>
                <a:gd name="T21" fmla="*/ 7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7" h="661">
                  <a:moveTo>
                    <a:pt x="696" y="7"/>
                  </a:moveTo>
                  <a:cubicBezTo>
                    <a:pt x="696" y="7"/>
                    <a:pt x="787" y="435"/>
                    <a:pt x="233" y="320"/>
                  </a:cubicBezTo>
                  <a:cubicBezTo>
                    <a:pt x="199" y="441"/>
                    <a:pt x="199" y="441"/>
                    <a:pt x="199" y="441"/>
                  </a:cubicBezTo>
                  <a:cubicBezTo>
                    <a:pt x="199" y="441"/>
                    <a:pt x="146" y="391"/>
                    <a:pt x="129" y="449"/>
                  </a:cubicBezTo>
                  <a:cubicBezTo>
                    <a:pt x="111" y="507"/>
                    <a:pt x="184" y="483"/>
                    <a:pt x="184" y="483"/>
                  </a:cubicBezTo>
                  <a:cubicBezTo>
                    <a:pt x="184" y="483"/>
                    <a:pt x="121" y="621"/>
                    <a:pt x="47" y="658"/>
                  </a:cubicBezTo>
                  <a:cubicBezTo>
                    <a:pt x="48" y="661"/>
                    <a:pt x="17" y="523"/>
                    <a:pt x="9" y="385"/>
                  </a:cubicBezTo>
                  <a:cubicBezTo>
                    <a:pt x="0" y="229"/>
                    <a:pt x="21" y="73"/>
                    <a:pt x="155" y="120"/>
                  </a:cubicBezTo>
                  <a:cubicBezTo>
                    <a:pt x="155" y="120"/>
                    <a:pt x="195" y="5"/>
                    <a:pt x="360" y="2"/>
                  </a:cubicBezTo>
                  <a:cubicBezTo>
                    <a:pt x="419" y="0"/>
                    <a:pt x="465" y="24"/>
                    <a:pt x="504" y="48"/>
                  </a:cubicBezTo>
                  <a:cubicBezTo>
                    <a:pt x="579" y="94"/>
                    <a:pt x="629" y="139"/>
                    <a:pt x="696" y="7"/>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4" name="Freeform 35"/>
            <p:cNvSpPr/>
            <p:nvPr/>
          </p:nvSpPr>
          <p:spPr bwMode="auto">
            <a:xfrm>
              <a:off x="2997479" y="4822742"/>
              <a:ext cx="727971" cy="538449"/>
            </a:xfrm>
            <a:custGeom>
              <a:avLst/>
              <a:gdLst>
                <a:gd name="T0" fmla="*/ 607 w 607"/>
                <a:gd name="T1" fmla="*/ 0 h 449"/>
                <a:gd name="T2" fmla="*/ 577 w 607"/>
                <a:gd name="T3" fmla="*/ 397 h 449"/>
                <a:gd name="T4" fmla="*/ 49 w 607"/>
                <a:gd name="T5" fmla="*/ 413 h 449"/>
                <a:gd name="T6" fmla="*/ 0 w 607"/>
                <a:gd name="T7" fmla="*/ 5 h 449"/>
                <a:gd name="T8" fmla="*/ 607 w 607"/>
                <a:gd name="T9" fmla="*/ 0 h 449"/>
              </a:gdLst>
              <a:ahLst/>
              <a:cxnLst>
                <a:cxn ang="0">
                  <a:pos x="T0" y="T1"/>
                </a:cxn>
                <a:cxn ang="0">
                  <a:pos x="T2" y="T3"/>
                </a:cxn>
                <a:cxn ang="0">
                  <a:pos x="T4" y="T5"/>
                </a:cxn>
                <a:cxn ang="0">
                  <a:pos x="T6" y="T7"/>
                </a:cxn>
                <a:cxn ang="0">
                  <a:pos x="T8" y="T9"/>
                </a:cxn>
              </a:cxnLst>
              <a:rect l="0" t="0" r="r" b="b"/>
              <a:pathLst>
                <a:path w="607" h="449">
                  <a:moveTo>
                    <a:pt x="607" y="0"/>
                  </a:moveTo>
                  <a:cubicBezTo>
                    <a:pt x="577" y="397"/>
                    <a:pt x="577" y="397"/>
                    <a:pt x="577" y="397"/>
                  </a:cubicBezTo>
                  <a:cubicBezTo>
                    <a:pt x="577" y="397"/>
                    <a:pt x="370" y="449"/>
                    <a:pt x="49" y="413"/>
                  </a:cubicBezTo>
                  <a:cubicBezTo>
                    <a:pt x="0" y="5"/>
                    <a:pt x="0" y="5"/>
                    <a:pt x="0" y="5"/>
                  </a:cubicBezTo>
                  <a:cubicBezTo>
                    <a:pt x="0" y="5"/>
                    <a:pt x="403" y="67"/>
                    <a:pt x="607" y="0"/>
                  </a:cubicBezTo>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5" name="Freeform 36"/>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37"/>
            <p:cNvSpPr/>
            <p:nvPr/>
          </p:nvSpPr>
          <p:spPr bwMode="auto">
            <a:xfrm>
              <a:off x="3433821" y="4910892"/>
              <a:ext cx="145447" cy="351130"/>
            </a:xfrm>
            <a:custGeom>
              <a:avLst/>
              <a:gdLst>
                <a:gd name="T0" fmla="*/ 139 w 198"/>
                <a:gd name="T1" fmla="*/ 0 h 478"/>
                <a:gd name="T2" fmla="*/ 159 w 198"/>
                <a:gd name="T3" fmla="*/ 40 h 478"/>
                <a:gd name="T4" fmla="*/ 128 w 198"/>
                <a:gd name="T5" fmla="*/ 84 h 478"/>
                <a:gd name="T6" fmla="*/ 198 w 198"/>
                <a:gd name="T7" fmla="*/ 365 h 478"/>
                <a:gd name="T8" fmla="*/ 95 w 198"/>
                <a:gd name="T9" fmla="*/ 478 h 478"/>
                <a:gd name="T10" fmla="*/ 0 w 198"/>
                <a:gd name="T11" fmla="*/ 371 h 478"/>
                <a:gd name="T12" fmla="*/ 71 w 198"/>
                <a:gd name="T13" fmla="*/ 87 h 478"/>
                <a:gd name="T14" fmla="*/ 40 w 198"/>
                <a:gd name="T15" fmla="*/ 38 h 478"/>
                <a:gd name="T16" fmla="*/ 58 w 198"/>
                <a:gd name="T17" fmla="*/ 7 h 478"/>
                <a:gd name="T18" fmla="*/ 139 w 198"/>
                <a:gd name="T19"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8" h="478">
                  <a:moveTo>
                    <a:pt x="139" y="0"/>
                  </a:moveTo>
                  <a:lnTo>
                    <a:pt x="159" y="40"/>
                  </a:lnTo>
                  <a:lnTo>
                    <a:pt x="128" y="84"/>
                  </a:lnTo>
                  <a:lnTo>
                    <a:pt x="198" y="365"/>
                  </a:lnTo>
                  <a:lnTo>
                    <a:pt x="95" y="478"/>
                  </a:lnTo>
                  <a:lnTo>
                    <a:pt x="0" y="371"/>
                  </a:lnTo>
                  <a:lnTo>
                    <a:pt x="71" y="87"/>
                  </a:lnTo>
                  <a:lnTo>
                    <a:pt x="40" y="38"/>
                  </a:lnTo>
                  <a:lnTo>
                    <a:pt x="58" y="7"/>
                  </a:lnTo>
                  <a:lnTo>
                    <a:pt x="1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38"/>
            <p:cNvSpPr/>
            <p:nvPr/>
          </p:nvSpPr>
          <p:spPr bwMode="auto">
            <a:xfrm>
              <a:off x="3325837" y="4558292"/>
              <a:ext cx="48482" cy="80804"/>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5"/>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39"/>
            <p:cNvSpPr/>
            <p:nvPr/>
          </p:nvSpPr>
          <p:spPr bwMode="auto">
            <a:xfrm>
              <a:off x="3613794" y="4546539"/>
              <a:ext cx="48482" cy="80069"/>
            </a:xfrm>
            <a:custGeom>
              <a:avLst/>
              <a:gdLst>
                <a:gd name="T0" fmla="*/ 39 w 40"/>
                <a:gd name="T1" fmla="*/ 32 h 67"/>
                <a:gd name="T2" fmla="*/ 22 w 40"/>
                <a:gd name="T3" fmla="*/ 66 h 67"/>
                <a:gd name="T4" fmla="*/ 1 w 40"/>
                <a:gd name="T5" fmla="*/ 35 h 67"/>
                <a:gd name="T6" fmla="*/ 18 w 40"/>
                <a:gd name="T7" fmla="*/ 1 h 67"/>
                <a:gd name="T8" fmla="*/ 39 w 40"/>
                <a:gd name="T9" fmla="*/ 32 h 67"/>
              </a:gdLst>
              <a:ahLst/>
              <a:cxnLst>
                <a:cxn ang="0">
                  <a:pos x="T0" y="T1"/>
                </a:cxn>
                <a:cxn ang="0">
                  <a:pos x="T2" y="T3"/>
                </a:cxn>
                <a:cxn ang="0">
                  <a:pos x="T4" y="T5"/>
                </a:cxn>
                <a:cxn ang="0">
                  <a:pos x="T6" y="T7"/>
                </a:cxn>
                <a:cxn ang="0">
                  <a:pos x="T8" y="T9"/>
                </a:cxn>
              </a:cxnLst>
              <a:rect l="0" t="0" r="r" b="b"/>
              <a:pathLst>
                <a:path w="40" h="67">
                  <a:moveTo>
                    <a:pt x="39" y="32"/>
                  </a:moveTo>
                  <a:cubicBezTo>
                    <a:pt x="40" y="50"/>
                    <a:pt x="33" y="66"/>
                    <a:pt x="22" y="66"/>
                  </a:cubicBezTo>
                  <a:cubicBezTo>
                    <a:pt x="12" y="67"/>
                    <a:pt x="2" y="53"/>
                    <a:pt x="1" y="35"/>
                  </a:cubicBezTo>
                  <a:cubicBezTo>
                    <a:pt x="0" y="17"/>
                    <a:pt x="8" y="2"/>
                    <a:pt x="18" y="1"/>
                  </a:cubicBezTo>
                  <a:cubicBezTo>
                    <a:pt x="28" y="0"/>
                    <a:pt x="38" y="14"/>
                    <a:pt x="39" y="32"/>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40"/>
            <p:cNvSpPr/>
            <p:nvPr/>
          </p:nvSpPr>
          <p:spPr bwMode="auto">
            <a:xfrm>
              <a:off x="2998214" y="4851391"/>
              <a:ext cx="2938" cy="5877"/>
            </a:xfrm>
            <a:custGeom>
              <a:avLst/>
              <a:gdLst>
                <a:gd name="T0" fmla="*/ 2 w 2"/>
                <a:gd name="T1" fmla="*/ 0 h 5"/>
                <a:gd name="T2" fmla="*/ 0 w 2"/>
                <a:gd name="T3" fmla="*/ 3 h 5"/>
                <a:gd name="T4" fmla="*/ 2 w 2"/>
                <a:gd name="T5" fmla="*/ 5 h 5"/>
                <a:gd name="T6" fmla="*/ 2 w 2"/>
                <a:gd name="T7" fmla="*/ 0 h 5"/>
              </a:gdLst>
              <a:ahLst/>
              <a:cxnLst>
                <a:cxn ang="0">
                  <a:pos x="T0" y="T1"/>
                </a:cxn>
                <a:cxn ang="0">
                  <a:pos x="T2" y="T3"/>
                </a:cxn>
                <a:cxn ang="0">
                  <a:pos x="T4" y="T5"/>
                </a:cxn>
                <a:cxn ang="0">
                  <a:pos x="T6" y="T7"/>
                </a:cxn>
              </a:cxnLst>
              <a:rect l="0" t="0" r="r" b="b"/>
              <a:pathLst>
                <a:path w="2" h="5">
                  <a:moveTo>
                    <a:pt x="2" y="0"/>
                  </a:moveTo>
                  <a:cubicBezTo>
                    <a:pt x="1" y="1"/>
                    <a:pt x="1" y="2"/>
                    <a:pt x="0" y="3"/>
                  </a:cubicBezTo>
                  <a:cubicBezTo>
                    <a:pt x="2" y="5"/>
                    <a:pt x="2" y="5"/>
                    <a:pt x="2" y="5"/>
                  </a:cubicBezTo>
                  <a:cubicBezTo>
                    <a:pt x="2" y="0"/>
                    <a:pt x="2" y="0"/>
                    <a:pt x="2" y="0"/>
                  </a:cubicBezTo>
                </a:path>
              </a:pathLst>
            </a:custGeom>
            <a:solidFill>
              <a:srgbClr val="E4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41"/>
            <p:cNvSpPr/>
            <p:nvPr/>
          </p:nvSpPr>
          <p:spPr bwMode="auto">
            <a:xfrm>
              <a:off x="3257521" y="5320789"/>
              <a:ext cx="301179" cy="55828"/>
            </a:xfrm>
            <a:custGeom>
              <a:avLst/>
              <a:gdLst>
                <a:gd name="T0" fmla="*/ 251 w 251"/>
                <a:gd name="T1" fmla="*/ 0 h 47"/>
                <a:gd name="T2" fmla="*/ 241 w 251"/>
                <a:gd name="T3" fmla="*/ 1 h 47"/>
                <a:gd name="T4" fmla="*/ 139 w 251"/>
                <a:gd name="T5" fmla="*/ 43 h 47"/>
                <a:gd name="T6" fmla="*/ 131 w 251"/>
                <a:gd name="T7" fmla="*/ 43 h 47"/>
                <a:gd name="T8" fmla="*/ 33 w 251"/>
                <a:gd name="T9" fmla="*/ 11 h 47"/>
                <a:gd name="T10" fmla="*/ 0 w 251"/>
                <a:gd name="T11" fmla="*/ 10 h 47"/>
                <a:gd name="T12" fmla="*/ 7 w 251"/>
                <a:gd name="T13" fmla="*/ 18 h 47"/>
                <a:gd name="T14" fmla="*/ 47 w 251"/>
                <a:gd name="T15" fmla="*/ 46 h 47"/>
                <a:gd name="T16" fmla="*/ 82 w 251"/>
                <a:gd name="T17" fmla="*/ 47 h 47"/>
                <a:gd name="T18" fmla="*/ 202 w 251"/>
                <a:gd name="T19" fmla="*/ 42 h 47"/>
                <a:gd name="T20" fmla="*/ 239 w 251"/>
                <a:gd name="T21" fmla="*/ 14 h 47"/>
                <a:gd name="T22" fmla="*/ 251 w 251"/>
                <a:gd name="T2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1" h="47">
                  <a:moveTo>
                    <a:pt x="251" y="0"/>
                  </a:moveTo>
                  <a:cubicBezTo>
                    <a:pt x="248" y="0"/>
                    <a:pt x="245" y="1"/>
                    <a:pt x="241" y="1"/>
                  </a:cubicBezTo>
                  <a:cubicBezTo>
                    <a:pt x="212" y="27"/>
                    <a:pt x="175" y="42"/>
                    <a:pt x="139" y="43"/>
                  </a:cubicBezTo>
                  <a:cubicBezTo>
                    <a:pt x="136" y="43"/>
                    <a:pt x="134" y="43"/>
                    <a:pt x="131" y="43"/>
                  </a:cubicBezTo>
                  <a:cubicBezTo>
                    <a:pt x="96" y="43"/>
                    <a:pt x="62" y="33"/>
                    <a:pt x="33" y="11"/>
                  </a:cubicBezTo>
                  <a:cubicBezTo>
                    <a:pt x="22" y="11"/>
                    <a:pt x="11" y="10"/>
                    <a:pt x="0" y="10"/>
                  </a:cubicBezTo>
                  <a:cubicBezTo>
                    <a:pt x="2" y="13"/>
                    <a:pt x="5" y="15"/>
                    <a:pt x="7" y="18"/>
                  </a:cubicBezTo>
                  <a:cubicBezTo>
                    <a:pt x="19" y="30"/>
                    <a:pt x="33" y="39"/>
                    <a:pt x="47" y="46"/>
                  </a:cubicBezTo>
                  <a:cubicBezTo>
                    <a:pt x="59" y="47"/>
                    <a:pt x="70" y="47"/>
                    <a:pt x="82" y="47"/>
                  </a:cubicBezTo>
                  <a:cubicBezTo>
                    <a:pt x="128" y="47"/>
                    <a:pt x="169" y="45"/>
                    <a:pt x="202" y="42"/>
                  </a:cubicBezTo>
                  <a:cubicBezTo>
                    <a:pt x="216" y="35"/>
                    <a:pt x="228" y="25"/>
                    <a:pt x="239" y="14"/>
                  </a:cubicBezTo>
                  <a:cubicBezTo>
                    <a:pt x="243" y="9"/>
                    <a:pt x="248" y="5"/>
                    <a:pt x="251" y="0"/>
                  </a:cubicBezTo>
                </a:path>
              </a:pathLst>
            </a:custGeom>
            <a:solidFill>
              <a:srgbClr val="412E1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44"/>
            <p:cNvSpPr>
              <a:spLocks noEditPoints="1"/>
            </p:cNvSpPr>
            <p:nvPr/>
          </p:nvSpPr>
          <p:spPr bwMode="auto">
            <a:xfrm>
              <a:off x="2577298" y="4308534"/>
              <a:ext cx="1037965" cy="1065879"/>
            </a:xfrm>
            <a:custGeom>
              <a:avLst/>
              <a:gdLst>
                <a:gd name="T0" fmla="*/ 145 w 865"/>
                <a:gd name="T1" fmla="*/ 173 h 888"/>
                <a:gd name="T2" fmla="*/ 109 w 865"/>
                <a:gd name="T3" fmla="*/ 140 h 888"/>
                <a:gd name="T4" fmla="*/ 185 w 865"/>
                <a:gd name="T5" fmla="*/ 57 h 888"/>
                <a:gd name="T6" fmla="*/ 183 w 865"/>
                <a:gd name="T7" fmla="*/ 11 h 888"/>
                <a:gd name="T8" fmla="*/ 137 w 865"/>
                <a:gd name="T9" fmla="*/ 14 h 888"/>
                <a:gd name="T10" fmla="*/ 61 w 865"/>
                <a:gd name="T11" fmla="*/ 97 h 888"/>
                <a:gd name="T12" fmla="*/ 58 w 865"/>
                <a:gd name="T13" fmla="*/ 94 h 888"/>
                <a:gd name="T14" fmla="*/ 12 w 865"/>
                <a:gd name="T15" fmla="*/ 96 h 888"/>
                <a:gd name="T16" fmla="*/ 14 w 865"/>
                <a:gd name="T17" fmla="*/ 141 h 888"/>
                <a:gd name="T18" fmla="*/ 165 w 865"/>
                <a:gd name="T19" fmla="*/ 278 h 888"/>
                <a:gd name="T20" fmla="*/ 164 w 865"/>
                <a:gd name="T21" fmla="*/ 279 h 888"/>
                <a:gd name="T22" fmla="*/ 166 w 865"/>
                <a:gd name="T23" fmla="*/ 325 h 888"/>
                <a:gd name="T24" fmla="*/ 212 w 865"/>
                <a:gd name="T25" fmla="*/ 323 h 888"/>
                <a:gd name="T26" fmla="*/ 213 w 865"/>
                <a:gd name="T27" fmla="*/ 322 h 888"/>
                <a:gd name="T28" fmla="*/ 561 w 865"/>
                <a:gd name="T29" fmla="*/ 638 h 888"/>
                <a:gd name="T30" fmla="*/ 537 w 865"/>
                <a:gd name="T31" fmla="*/ 732 h 888"/>
                <a:gd name="T32" fmla="*/ 589 w 865"/>
                <a:gd name="T33" fmla="*/ 845 h 888"/>
                <a:gd name="T34" fmla="*/ 706 w 865"/>
                <a:gd name="T35" fmla="*/ 886 h 888"/>
                <a:gd name="T36" fmla="*/ 821 w 865"/>
                <a:gd name="T37" fmla="*/ 832 h 888"/>
                <a:gd name="T38" fmla="*/ 862 w 865"/>
                <a:gd name="T39" fmla="*/ 714 h 888"/>
                <a:gd name="T40" fmla="*/ 810 w 865"/>
                <a:gd name="T41" fmla="*/ 602 h 888"/>
                <a:gd name="T42" fmla="*/ 693 w 865"/>
                <a:gd name="T43" fmla="*/ 561 h 888"/>
                <a:gd name="T44" fmla="*/ 605 w 865"/>
                <a:gd name="T45" fmla="*/ 591 h 888"/>
                <a:gd name="T46" fmla="*/ 256 w 865"/>
                <a:gd name="T47" fmla="*/ 274 h 888"/>
                <a:gd name="T48" fmla="*/ 257 w 865"/>
                <a:gd name="T49" fmla="*/ 273 h 888"/>
                <a:gd name="T50" fmla="*/ 255 w 865"/>
                <a:gd name="T51" fmla="*/ 228 h 888"/>
                <a:gd name="T52" fmla="*/ 209 w 865"/>
                <a:gd name="T53" fmla="*/ 230 h 888"/>
                <a:gd name="T54" fmla="*/ 208 w 865"/>
                <a:gd name="T55" fmla="*/ 231 h 888"/>
                <a:gd name="T56" fmla="*/ 192 w 865"/>
                <a:gd name="T57" fmla="*/ 216 h 888"/>
                <a:gd name="T58" fmla="*/ 268 w 865"/>
                <a:gd name="T59" fmla="*/ 132 h 888"/>
                <a:gd name="T60" fmla="*/ 266 w 865"/>
                <a:gd name="T61" fmla="*/ 87 h 888"/>
                <a:gd name="T62" fmla="*/ 220 w 865"/>
                <a:gd name="T63" fmla="*/ 89 h 888"/>
                <a:gd name="T64" fmla="*/ 145 w 865"/>
                <a:gd name="T65" fmla="*/ 173 h 888"/>
                <a:gd name="T66" fmla="*/ 590 w 865"/>
                <a:gd name="T67" fmla="*/ 727 h 888"/>
                <a:gd name="T68" fmla="*/ 618 w 865"/>
                <a:gd name="T69" fmla="*/ 648 h 888"/>
                <a:gd name="T70" fmla="*/ 693 w 865"/>
                <a:gd name="T71" fmla="*/ 613 h 888"/>
                <a:gd name="T72" fmla="*/ 773 w 865"/>
                <a:gd name="T73" fmla="*/ 642 h 888"/>
                <a:gd name="T74" fmla="*/ 810 w 865"/>
                <a:gd name="T75" fmla="*/ 719 h 888"/>
                <a:gd name="T76" fmla="*/ 783 w 865"/>
                <a:gd name="T77" fmla="*/ 797 h 888"/>
                <a:gd name="T78" fmla="*/ 707 w 865"/>
                <a:gd name="T79" fmla="*/ 833 h 888"/>
                <a:gd name="T80" fmla="*/ 626 w 865"/>
                <a:gd name="T81" fmla="*/ 804 h 888"/>
                <a:gd name="T82" fmla="*/ 590 w 865"/>
                <a:gd name="T83" fmla="*/ 727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65" h="888">
                  <a:moveTo>
                    <a:pt x="145" y="173"/>
                  </a:moveTo>
                  <a:cubicBezTo>
                    <a:pt x="109" y="140"/>
                    <a:pt x="109" y="140"/>
                    <a:pt x="109" y="140"/>
                  </a:cubicBezTo>
                  <a:cubicBezTo>
                    <a:pt x="185" y="57"/>
                    <a:pt x="185" y="57"/>
                    <a:pt x="185" y="57"/>
                  </a:cubicBezTo>
                  <a:cubicBezTo>
                    <a:pt x="197" y="44"/>
                    <a:pt x="196" y="23"/>
                    <a:pt x="183" y="11"/>
                  </a:cubicBezTo>
                  <a:cubicBezTo>
                    <a:pt x="169" y="0"/>
                    <a:pt x="149" y="1"/>
                    <a:pt x="137" y="14"/>
                  </a:cubicBezTo>
                  <a:cubicBezTo>
                    <a:pt x="61" y="97"/>
                    <a:pt x="61" y="97"/>
                    <a:pt x="61" y="97"/>
                  </a:cubicBezTo>
                  <a:cubicBezTo>
                    <a:pt x="58" y="94"/>
                    <a:pt x="58" y="94"/>
                    <a:pt x="58" y="94"/>
                  </a:cubicBezTo>
                  <a:cubicBezTo>
                    <a:pt x="44" y="82"/>
                    <a:pt x="24" y="83"/>
                    <a:pt x="12" y="96"/>
                  </a:cubicBezTo>
                  <a:cubicBezTo>
                    <a:pt x="0" y="109"/>
                    <a:pt x="1" y="129"/>
                    <a:pt x="14" y="141"/>
                  </a:cubicBezTo>
                  <a:cubicBezTo>
                    <a:pt x="165" y="278"/>
                    <a:pt x="165" y="278"/>
                    <a:pt x="165" y="278"/>
                  </a:cubicBezTo>
                  <a:cubicBezTo>
                    <a:pt x="164" y="279"/>
                    <a:pt x="164" y="279"/>
                    <a:pt x="164" y="279"/>
                  </a:cubicBezTo>
                  <a:cubicBezTo>
                    <a:pt x="152" y="293"/>
                    <a:pt x="153" y="313"/>
                    <a:pt x="166" y="325"/>
                  </a:cubicBezTo>
                  <a:cubicBezTo>
                    <a:pt x="180" y="337"/>
                    <a:pt x="200" y="336"/>
                    <a:pt x="212" y="323"/>
                  </a:cubicBezTo>
                  <a:cubicBezTo>
                    <a:pt x="213" y="322"/>
                    <a:pt x="213" y="322"/>
                    <a:pt x="213" y="322"/>
                  </a:cubicBezTo>
                  <a:cubicBezTo>
                    <a:pt x="561" y="638"/>
                    <a:pt x="561" y="638"/>
                    <a:pt x="561" y="638"/>
                  </a:cubicBezTo>
                  <a:cubicBezTo>
                    <a:pt x="543" y="667"/>
                    <a:pt x="535" y="701"/>
                    <a:pt x="537" y="732"/>
                  </a:cubicBezTo>
                  <a:cubicBezTo>
                    <a:pt x="538" y="774"/>
                    <a:pt x="556" y="814"/>
                    <a:pt x="589" y="845"/>
                  </a:cubicBezTo>
                  <a:cubicBezTo>
                    <a:pt x="622" y="875"/>
                    <a:pt x="664" y="888"/>
                    <a:pt x="706" y="886"/>
                  </a:cubicBezTo>
                  <a:cubicBezTo>
                    <a:pt x="748" y="885"/>
                    <a:pt x="790" y="866"/>
                    <a:pt x="821" y="832"/>
                  </a:cubicBezTo>
                  <a:cubicBezTo>
                    <a:pt x="850" y="799"/>
                    <a:pt x="865" y="755"/>
                    <a:pt x="862" y="714"/>
                  </a:cubicBezTo>
                  <a:cubicBezTo>
                    <a:pt x="860" y="672"/>
                    <a:pt x="843" y="632"/>
                    <a:pt x="810" y="602"/>
                  </a:cubicBezTo>
                  <a:cubicBezTo>
                    <a:pt x="777" y="571"/>
                    <a:pt x="734" y="558"/>
                    <a:pt x="693" y="561"/>
                  </a:cubicBezTo>
                  <a:cubicBezTo>
                    <a:pt x="662" y="561"/>
                    <a:pt x="631" y="572"/>
                    <a:pt x="605" y="591"/>
                  </a:cubicBezTo>
                  <a:cubicBezTo>
                    <a:pt x="256" y="274"/>
                    <a:pt x="256" y="274"/>
                    <a:pt x="256" y="274"/>
                  </a:cubicBezTo>
                  <a:cubicBezTo>
                    <a:pt x="257" y="273"/>
                    <a:pt x="257" y="273"/>
                    <a:pt x="257" y="273"/>
                  </a:cubicBezTo>
                  <a:cubicBezTo>
                    <a:pt x="269" y="260"/>
                    <a:pt x="268" y="239"/>
                    <a:pt x="255" y="228"/>
                  </a:cubicBezTo>
                  <a:cubicBezTo>
                    <a:pt x="242" y="216"/>
                    <a:pt x="221" y="217"/>
                    <a:pt x="209" y="230"/>
                  </a:cubicBezTo>
                  <a:cubicBezTo>
                    <a:pt x="208" y="231"/>
                    <a:pt x="208" y="231"/>
                    <a:pt x="208" y="231"/>
                  </a:cubicBezTo>
                  <a:cubicBezTo>
                    <a:pt x="192" y="216"/>
                    <a:pt x="192" y="216"/>
                    <a:pt x="192" y="216"/>
                  </a:cubicBezTo>
                  <a:cubicBezTo>
                    <a:pt x="268" y="132"/>
                    <a:pt x="268" y="132"/>
                    <a:pt x="268" y="132"/>
                  </a:cubicBezTo>
                  <a:cubicBezTo>
                    <a:pt x="280" y="119"/>
                    <a:pt x="279" y="99"/>
                    <a:pt x="266" y="87"/>
                  </a:cubicBezTo>
                  <a:cubicBezTo>
                    <a:pt x="253" y="75"/>
                    <a:pt x="232" y="76"/>
                    <a:pt x="220" y="89"/>
                  </a:cubicBezTo>
                  <a:cubicBezTo>
                    <a:pt x="145" y="173"/>
                    <a:pt x="145" y="173"/>
                    <a:pt x="145" y="173"/>
                  </a:cubicBezTo>
                  <a:moveTo>
                    <a:pt x="590" y="727"/>
                  </a:moveTo>
                  <a:cubicBezTo>
                    <a:pt x="588" y="698"/>
                    <a:pt x="597" y="670"/>
                    <a:pt x="618" y="648"/>
                  </a:cubicBezTo>
                  <a:cubicBezTo>
                    <a:pt x="637" y="626"/>
                    <a:pt x="664" y="615"/>
                    <a:pt x="693" y="613"/>
                  </a:cubicBezTo>
                  <a:cubicBezTo>
                    <a:pt x="721" y="612"/>
                    <a:pt x="750" y="621"/>
                    <a:pt x="773" y="642"/>
                  </a:cubicBezTo>
                  <a:cubicBezTo>
                    <a:pt x="796" y="663"/>
                    <a:pt x="808" y="691"/>
                    <a:pt x="810" y="719"/>
                  </a:cubicBezTo>
                  <a:cubicBezTo>
                    <a:pt x="811" y="748"/>
                    <a:pt x="802" y="776"/>
                    <a:pt x="783" y="797"/>
                  </a:cubicBezTo>
                  <a:cubicBezTo>
                    <a:pt x="762" y="820"/>
                    <a:pt x="735" y="832"/>
                    <a:pt x="707" y="833"/>
                  </a:cubicBezTo>
                  <a:cubicBezTo>
                    <a:pt x="678" y="835"/>
                    <a:pt x="649" y="825"/>
                    <a:pt x="626" y="804"/>
                  </a:cubicBezTo>
                  <a:cubicBezTo>
                    <a:pt x="603" y="783"/>
                    <a:pt x="591" y="755"/>
                    <a:pt x="590" y="727"/>
                  </a:cubicBez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46"/>
            <p:cNvSpPr/>
            <p:nvPr/>
          </p:nvSpPr>
          <p:spPr bwMode="auto">
            <a:xfrm>
              <a:off x="3560169" y="5277448"/>
              <a:ext cx="24976" cy="34525"/>
            </a:xfrm>
            <a:custGeom>
              <a:avLst/>
              <a:gdLst>
                <a:gd name="T0" fmla="*/ 21 w 21"/>
                <a:gd name="T1" fmla="*/ 0 h 29"/>
                <a:gd name="T2" fmla="*/ 2 w 21"/>
                <a:gd name="T3" fmla="*/ 25 h 29"/>
                <a:gd name="T4" fmla="*/ 0 w 21"/>
                <a:gd name="T5" fmla="*/ 27 h 29"/>
                <a:gd name="T6" fmla="*/ 5 w 21"/>
                <a:gd name="T7" fmla="*/ 29 h 29"/>
                <a:gd name="T8" fmla="*/ 21 w 21"/>
                <a:gd name="T9" fmla="*/ 0 h 29"/>
              </a:gdLst>
              <a:ahLst/>
              <a:cxnLst>
                <a:cxn ang="0">
                  <a:pos x="T0" y="T1"/>
                </a:cxn>
                <a:cxn ang="0">
                  <a:pos x="T2" y="T3"/>
                </a:cxn>
                <a:cxn ang="0">
                  <a:pos x="T4" y="T5"/>
                </a:cxn>
                <a:cxn ang="0">
                  <a:pos x="T6" y="T7"/>
                </a:cxn>
                <a:cxn ang="0">
                  <a:pos x="T8" y="T9"/>
                </a:cxn>
              </a:cxnLst>
              <a:rect l="0" t="0" r="r" b="b"/>
              <a:pathLst>
                <a:path w="21" h="29">
                  <a:moveTo>
                    <a:pt x="21" y="0"/>
                  </a:moveTo>
                  <a:cubicBezTo>
                    <a:pt x="15" y="8"/>
                    <a:pt x="9" y="17"/>
                    <a:pt x="2" y="25"/>
                  </a:cubicBezTo>
                  <a:cubicBezTo>
                    <a:pt x="1" y="26"/>
                    <a:pt x="0" y="26"/>
                    <a:pt x="0" y="27"/>
                  </a:cubicBezTo>
                  <a:cubicBezTo>
                    <a:pt x="1" y="28"/>
                    <a:pt x="3" y="28"/>
                    <a:pt x="5" y="29"/>
                  </a:cubicBezTo>
                  <a:cubicBezTo>
                    <a:pt x="11" y="19"/>
                    <a:pt x="16" y="10"/>
                    <a:pt x="21" y="0"/>
                  </a:cubicBezTo>
                </a:path>
              </a:pathLst>
            </a:custGeom>
            <a:solidFill>
              <a:srgbClr val="D4D4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Rectangle 48"/>
            <p:cNvSpPr>
              <a:spLocks noChangeArrowheads="1"/>
            </p:cNvSpPr>
            <p:nvPr/>
          </p:nvSpPr>
          <p:spPr bwMode="auto">
            <a:xfrm>
              <a:off x="3717370" y="4925583"/>
              <a:ext cx="735" cy="1469"/>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4" name="Freeform 49"/>
            <p:cNvSpPr/>
            <p:nvPr/>
          </p:nvSpPr>
          <p:spPr bwMode="auto">
            <a:xfrm>
              <a:off x="3717370" y="4925583"/>
              <a:ext cx="0" cy="1469"/>
            </a:xfrm>
            <a:custGeom>
              <a:avLst/>
              <a:gdLst>
                <a:gd name="T0" fmla="*/ 0 h 2"/>
                <a:gd name="T1" fmla="*/ 2 h 2"/>
                <a:gd name="T2" fmla="*/ 2 h 2"/>
                <a:gd name="T3" fmla="*/ 0 h 2"/>
              </a:gdLst>
              <a:ahLst/>
              <a:cxnLst>
                <a:cxn ang="0">
                  <a:pos x="0" y="T0"/>
                </a:cxn>
                <a:cxn ang="0">
                  <a:pos x="0" y="T1"/>
                </a:cxn>
                <a:cxn ang="0">
                  <a:pos x="0" y="T2"/>
                </a:cxn>
                <a:cxn ang="0">
                  <a:pos x="0" y="T3"/>
                </a:cxn>
              </a:cxnLst>
              <a:rect l="0" t="0" r="r" b="b"/>
              <a:pathLst>
                <a:path h="2">
                  <a:moveTo>
                    <a:pt x="0" y="0"/>
                  </a:moveTo>
                  <a:lnTo>
                    <a:pt x="0" y="2"/>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51"/>
            <p:cNvSpPr/>
            <p:nvPr/>
          </p:nvSpPr>
          <p:spPr bwMode="auto">
            <a:xfrm>
              <a:off x="3544743" y="4827149"/>
              <a:ext cx="502454" cy="473071"/>
            </a:xfrm>
            <a:custGeom>
              <a:avLst/>
              <a:gdLst>
                <a:gd name="T0" fmla="*/ 143 w 419"/>
                <a:gd name="T1" fmla="*/ 64 h 394"/>
                <a:gd name="T2" fmla="*/ 23 w 419"/>
                <a:gd name="T3" fmla="*/ 321 h 394"/>
                <a:gd name="T4" fmla="*/ 2 w 419"/>
                <a:gd name="T5" fmla="*/ 336 h 394"/>
                <a:gd name="T6" fmla="*/ 12 w 419"/>
                <a:gd name="T7" fmla="*/ 343 h 394"/>
                <a:gd name="T8" fmla="*/ 7 w 419"/>
                <a:gd name="T9" fmla="*/ 352 h 394"/>
                <a:gd name="T10" fmla="*/ 15 w 419"/>
                <a:gd name="T11" fmla="*/ 359 h 394"/>
                <a:gd name="T12" fmla="*/ 10 w 419"/>
                <a:gd name="T13" fmla="*/ 368 h 394"/>
                <a:gd name="T14" fmla="*/ 20 w 419"/>
                <a:gd name="T15" fmla="*/ 374 h 394"/>
                <a:gd name="T16" fmla="*/ 15 w 419"/>
                <a:gd name="T17" fmla="*/ 384 h 394"/>
                <a:gd name="T18" fmla="*/ 35 w 419"/>
                <a:gd name="T19" fmla="*/ 390 h 394"/>
                <a:gd name="T20" fmla="*/ 147 w 419"/>
                <a:gd name="T21" fmla="*/ 0 h 394"/>
                <a:gd name="T22" fmla="*/ 143 w 419"/>
                <a:gd name="T23" fmla="*/ 6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9" h="394">
                  <a:moveTo>
                    <a:pt x="143" y="64"/>
                  </a:moveTo>
                  <a:cubicBezTo>
                    <a:pt x="301" y="242"/>
                    <a:pt x="23" y="321"/>
                    <a:pt x="23" y="321"/>
                  </a:cubicBezTo>
                  <a:cubicBezTo>
                    <a:pt x="20" y="321"/>
                    <a:pt x="0" y="326"/>
                    <a:pt x="2" y="336"/>
                  </a:cubicBezTo>
                  <a:cubicBezTo>
                    <a:pt x="4" y="340"/>
                    <a:pt x="8" y="342"/>
                    <a:pt x="12" y="343"/>
                  </a:cubicBezTo>
                  <a:cubicBezTo>
                    <a:pt x="8" y="345"/>
                    <a:pt x="5" y="348"/>
                    <a:pt x="7" y="352"/>
                  </a:cubicBezTo>
                  <a:cubicBezTo>
                    <a:pt x="8" y="356"/>
                    <a:pt x="11" y="358"/>
                    <a:pt x="15" y="359"/>
                  </a:cubicBezTo>
                  <a:cubicBezTo>
                    <a:pt x="12" y="361"/>
                    <a:pt x="9" y="364"/>
                    <a:pt x="10" y="368"/>
                  </a:cubicBezTo>
                  <a:cubicBezTo>
                    <a:pt x="12" y="372"/>
                    <a:pt x="16" y="374"/>
                    <a:pt x="20" y="374"/>
                  </a:cubicBezTo>
                  <a:cubicBezTo>
                    <a:pt x="16" y="377"/>
                    <a:pt x="13" y="380"/>
                    <a:pt x="15" y="384"/>
                  </a:cubicBezTo>
                  <a:cubicBezTo>
                    <a:pt x="17" y="393"/>
                    <a:pt x="23" y="394"/>
                    <a:pt x="35" y="390"/>
                  </a:cubicBezTo>
                  <a:cubicBezTo>
                    <a:pt x="35" y="390"/>
                    <a:pt x="419" y="279"/>
                    <a:pt x="147" y="0"/>
                  </a:cubicBezTo>
                  <a:lnTo>
                    <a:pt x="143" y="64"/>
                  </a:ln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52"/>
            <p:cNvSpPr/>
            <p:nvPr/>
          </p:nvSpPr>
          <p:spPr bwMode="auto">
            <a:xfrm>
              <a:off x="3715900" y="4827149"/>
              <a:ext cx="67582" cy="111657"/>
            </a:xfrm>
            <a:custGeom>
              <a:avLst/>
              <a:gdLst>
                <a:gd name="T0" fmla="*/ 0 w 56"/>
                <a:gd name="T1" fmla="*/ 64 h 93"/>
                <a:gd name="T2" fmla="*/ 4 w 56"/>
                <a:gd name="T3" fmla="*/ 0 h 93"/>
                <a:gd name="T4" fmla="*/ 56 w 56"/>
                <a:gd name="T5" fmla="*/ 63 h 93"/>
                <a:gd name="T6" fmla="*/ 23 w 56"/>
                <a:gd name="T7" fmla="*/ 93 h 93"/>
                <a:gd name="T8" fmla="*/ 0 w 56"/>
                <a:gd name="T9" fmla="*/ 64 h 93"/>
              </a:gdLst>
              <a:ahLst/>
              <a:cxnLst>
                <a:cxn ang="0">
                  <a:pos x="T0" y="T1"/>
                </a:cxn>
                <a:cxn ang="0">
                  <a:pos x="T2" y="T3"/>
                </a:cxn>
                <a:cxn ang="0">
                  <a:pos x="T4" y="T5"/>
                </a:cxn>
                <a:cxn ang="0">
                  <a:pos x="T6" y="T7"/>
                </a:cxn>
                <a:cxn ang="0">
                  <a:pos x="T8" y="T9"/>
                </a:cxn>
              </a:cxnLst>
              <a:rect l="0" t="0" r="r" b="b"/>
              <a:pathLst>
                <a:path w="56" h="93">
                  <a:moveTo>
                    <a:pt x="0" y="64"/>
                  </a:moveTo>
                  <a:cubicBezTo>
                    <a:pt x="4" y="0"/>
                    <a:pt x="4" y="0"/>
                    <a:pt x="4" y="0"/>
                  </a:cubicBezTo>
                  <a:cubicBezTo>
                    <a:pt x="25" y="22"/>
                    <a:pt x="43" y="43"/>
                    <a:pt x="56" y="63"/>
                  </a:cubicBezTo>
                  <a:cubicBezTo>
                    <a:pt x="23" y="93"/>
                    <a:pt x="23" y="93"/>
                    <a:pt x="23" y="93"/>
                  </a:cubicBezTo>
                  <a:cubicBezTo>
                    <a:pt x="16" y="83"/>
                    <a:pt x="9" y="74"/>
                    <a:pt x="0" y="6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56"/>
            <p:cNvSpPr/>
            <p:nvPr/>
          </p:nvSpPr>
          <p:spPr bwMode="auto">
            <a:xfrm>
              <a:off x="2832933" y="4929256"/>
              <a:ext cx="429731" cy="342315"/>
            </a:xfrm>
            <a:custGeom>
              <a:avLst/>
              <a:gdLst>
                <a:gd name="T0" fmla="*/ 357 w 358"/>
                <a:gd name="T1" fmla="*/ 241 h 285"/>
                <a:gd name="T2" fmla="*/ 350 w 358"/>
                <a:gd name="T3" fmla="*/ 233 h 285"/>
                <a:gd name="T4" fmla="*/ 358 w 358"/>
                <a:gd name="T5" fmla="*/ 224 h 285"/>
                <a:gd name="T6" fmla="*/ 334 w 358"/>
                <a:gd name="T7" fmla="*/ 214 h 285"/>
                <a:gd name="T8" fmla="*/ 145 w 358"/>
                <a:gd name="T9" fmla="*/ 24 h 285"/>
                <a:gd name="T10" fmla="*/ 107 w 358"/>
                <a:gd name="T11" fmla="*/ 0 h 285"/>
                <a:gd name="T12" fmla="*/ 337 w 358"/>
                <a:gd name="T13" fmla="*/ 284 h 285"/>
                <a:gd name="T14" fmla="*/ 356 w 358"/>
                <a:gd name="T15" fmla="*/ 274 h 285"/>
                <a:gd name="T16" fmla="*/ 348 w 358"/>
                <a:gd name="T17" fmla="*/ 266 h 285"/>
                <a:gd name="T18" fmla="*/ 356 w 358"/>
                <a:gd name="T19" fmla="*/ 257 h 285"/>
                <a:gd name="T20" fmla="*/ 350 w 358"/>
                <a:gd name="T21" fmla="*/ 249 h 285"/>
                <a:gd name="T22" fmla="*/ 357 w 358"/>
                <a:gd name="T23" fmla="*/ 2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8" h="285">
                  <a:moveTo>
                    <a:pt x="357" y="241"/>
                  </a:moveTo>
                  <a:cubicBezTo>
                    <a:pt x="357" y="237"/>
                    <a:pt x="354" y="234"/>
                    <a:pt x="350" y="233"/>
                  </a:cubicBezTo>
                  <a:cubicBezTo>
                    <a:pt x="354" y="231"/>
                    <a:pt x="357" y="229"/>
                    <a:pt x="358" y="224"/>
                  </a:cubicBezTo>
                  <a:cubicBezTo>
                    <a:pt x="358" y="214"/>
                    <a:pt x="337" y="214"/>
                    <a:pt x="334" y="214"/>
                  </a:cubicBezTo>
                  <a:cubicBezTo>
                    <a:pt x="334" y="214"/>
                    <a:pt x="79" y="198"/>
                    <a:pt x="145" y="24"/>
                  </a:cubicBezTo>
                  <a:cubicBezTo>
                    <a:pt x="107" y="0"/>
                    <a:pt x="107" y="0"/>
                    <a:pt x="107" y="0"/>
                  </a:cubicBezTo>
                  <a:cubicBezTo>
                    <a:pt x="0" y="261"/>
                    <a:pt x="337" y="284"/>
                    <a:pt x="337" y="284"/>
                  </a:cubicBezTo>
                  <a:cubicBezTo>
                    <a:pt x="349" y="285"/>
                    <a:pt x="355" y="283"/>
                    <a:pt x="356" y="274"/>
                  </a:cubicBezTo>
                  <a:cubicBezTo>
                    <a:pt x="356" y="269"/>
                    <a:pt x="352" y="267"/>
                    <a:pt x="348" y="266"/>
                  </a:cubicBezTo>
                  <a:cubicBezTo>
                    <a:pt x="353" y="264"/>
                    <a:pt x="356" y="262"/>
                    <a:pt x="356" y="257"/>
                  </a:cubicBezTo>
                  <a:cubicBezTo>
                    <a:pt x="357" y="253"/>
                    <a:pt x="354" y="251"/>
                    <a:pt x="350" y="249"/>
                  </a:cubicBezTo>
                  <a:cubicBezTo>
                    <a:pt x="354" y="248"/>
                    <a:pt x="357" y="245"/>
                    <a:pt x="357" y="241"/>
                  </a:cubicBezTo>
                  <a:close/>
                </a:path>
              </a:pathLst>
            </a:custGeom>
            <a:solidFill>
              <a:srgbClr val="FDD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57"/>
            <p:cNvSpPr/>
            <p:nvPr/>
          </p:nvSpPr>
          <p:spPr bwMode="auto">
            <a:xfrm>
              <a:off x="3276620" y="4493649"/>
              <a:ext cx="96230" cy="81539"/>
            </a:xfrm>
            <a:custGeom>
              <a:avLst/>
              <a:gdLst>
                <a:gd name="T0" fmla="*/ 0 w 131"/>
                <a:gd name="T1" fmla="*/ 104 h 111"/>
                <a:gd name="T2" fmla="*/ 17 w 131"/>
                <a:gd name="T3" fmla="*/ 111 h 111"/>
                <a:gd name="T4" fmla="*/ 131 w 131"/>
                <a:gd name="T5" fmla="*/ 26 h 111"/>
                <a:gd name="T6" fmla="*/ 116 w 131"/>
                <a:gd name="T7" fmla="*/ 0 h 111"/>
                <a:gd name="T8" fmla="*/ 0 w 131"/>
                <a:gd name="T9" fmla="*/ 104 h 111"/>
              </a:gdLst>
              <a:ahLst/>
              <a:cxnLst>
                <a:cxn ang="0">
                  <a:pos x="T0" y="T1"/>
                </a:cxn>
                <a:cxn ang="0">
                  <a:pos x="T2" y="T3"/>
                </a:cxn>
                <a:cxn ang="0">
                  <a:pos x="T4" y="T5"/>
                </a:cxn>
                <a:cxn ang="0">
                  <a:pos x="T6" y="T7"/>
                </a:cxn>
                <a:cxn ang="0">
                  <a:pos x="T8" y="T9"/>
                </a:cxn>
              </a:cxnLst>
              <a:rect l="0" t="0" r="r" b="b"/>
              <a:pathLst>
                <a:path w="131" h="111">
                  <a:moveTo>
                    <a:pt x="0" y="104"/>
                  </a:moveTo>
                  <a:lnTo>
                    <a:pt x="17" y="111"/>
                  </a:lnTo>
                  <a:lnTo>
                    <a:pt x="131" y="26"/>
                  </a:lnTo>
                  <a:lnTo>
                    <a:pt x="116" y="0"/>
                  </a:lnTo>
                  <a:lnTo>
                    <a:pt x="0" y="104"/>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58"/>
            <p:cNvSpPr/>
            <p:nvPr/>
          </p:nvSpPr>
          <p:spPr bwMode="auto">
            <a:xfrm>
              <a:off x="3613059" y="4484834"/>
              <a:ext cx="71989" cy="67582"/>
            </a:xfrm>
            <a:custGeom>
              <a:avLst/>
              <a:gdLst>
                <a:gd name="T0" fmla="*/ 8 w 98"/>
                <a:gd name="T1" fmla="*/ 0 h 92"/>
                <a:gd name="T2" fmla="*/ 0 w 98"/>
                <a:gd name="T3" fmla="*/ 31 h 92"/>
                <a:gd name="T4" fmla="*/ 93 w 98"/>
                <a:gd name="T5" fmla="*/ 92 h 92"/>
                <a:gd name="T6" fmla="*/ 98 w 98"/>
                <a:gd name="T7" fmla="*/ 79 h 92"/>
                <a:gd name="T8" fmla="*/ 8 w 98"/>
                <a:gd name="T9" fmla="*/ 0 h 92"/>
              </a:gdLst>
              <a:ahLst/>
              <a:cxnLst>
                <a:cxn ang="0">
                  <a:pos x="T0" y="T1"/>
                </a:cxn>
                <a:cxn ang="0">
                  <a:pos x="T2" y="T3"/>
                </a:cxn>
                <a:cxn ang="0">
                  <a:pos x="T4" y="T5"/>
                </a:cxn>
                <a:cxn ang="0">
                  <a:pos x="T6" y="T7"/>
                </a:cxn>
                <a:cxn ang="0">
                  <a:pos x="T8" y="T9"/>
                </a:cxn>
              </a:cxnLst>
              <a:rect l="0" t="0" r="r" b="b"/>
              <a:pathLst>
                <a:path w="98" h="92">
                  <a:moveTo>
                    <a:pt x="8" y="0"/>
                  </a:moveTo>
                  <a:lnTo>
                    <a:pt x="0" y="31"/>
                  </a:lnTo>
                  <a:lnTo>
                    <a:pt x="93" y="92"/>
                  </a:lnTo>
                  <a:lnTo>
                    <a:pt x="98" y="79"/>
                  </a:lnTo>
                  <a:lnTo>
                    <a:pt x="8"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0" name="Freeform 59"/>
            <p:cNvSpPr/>
            <p:nvPr/>
          </p:nvSpPr>
          <p:spPr bwMode="auto">
            <a:xfrm>
              <a:off x="3386073" y="4711085"/>
              <a:ext cx="251962" cy="59501"/>
            </a:xfrm>
            <a:custGeom>
              <a:avLst/>
              <a:gdLst>
                <a:gd name="T0" fmla="*/ 4 w 210"/>
                <a:gd name="T1" fmla="*/ 50 h 50"/>
                <a:gd name="T2" fmla="*/ 0 w 210"/>
                <a:gd name="T3" fmla="*/ 39 h 50"/>
                <a:gd name="T4" fmla="*/ 210 w 210"/>
                <a:gd name="T5" fmla="*/ 34 h 50"/>
                <a:gd name="T6" fmla="*/ 206 w 210"/>
                <a:gd name="T7" fmla="*/ 44 h 50"/>
                <a:gd name="T8" fmla="*/ 4 w 210"/>
                <a:gd name="T9" fmla="*/ 50 h 50"/>
              </a:gdLst>
              <a:ahLst/>
              <a:cxnLst>
                <a:cxn ang="0">
                  <a:pos x="T0" y="T1"/>
                </a:cxn>
                <a:cxn ang="0">
                  <a:pos x="T2" y="T3"/>
                </a:cxn>
                <a:cxn ang="0">
                  <a:pos x="T4" y="T5"/>
                </a:cxn>
                <a:cxn ang="0">
                  <a:pos x="T6" y="T7"/>
                </a:cxn>
                <a:cxn ang="0">
                  <a:pos x="T8" y="T9"/>
                </a:cxn>
              </a:cxnLst>
              <a:rect l="0" t="0" r="r" b="b"/>
              <a:pathLst>
                <a:path w="210" h="50">
                  <a:moveTo>
                    <a:pt x="4" y="50"/>
                  </a:moveTo>
                  <a:cubicBezTo>
                    <a:pt x="0" y="39"/>
                    <a:pt x="0" y="39"/>
                    <a:pt x="0" y="39"/>
                  </a:cubicBezTo>
                  <a:cubicBezTo>
                    <a:pt x="5" y="38"/>
                    <a:pt x="116" y="0"/>
                    <a:pt x="210" y="34"/>
                  </a:cubicBezTo>
                  <a:cubicBezTo>
                    <a:pt x="206" y="44"/>
                    <a:pt x="206" y="44"/>
                    <a:pt x="206" y="44"/>
                  </a:cubicBezTo>
                  <a:cubicBezTo>
                    <a:pt x="116" y="12"/>
                    <a:pt x="5" y="50"/>
                    <a:pt x="4" y="50"/>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2" name="灯片编号占位符 1"/>
          <p:cNvSpPr>
            <a:spLocks noGrp="1"/>
          </p:cNvSpPr>
          <p:nvPr>
            <p:ph type="sldNum" sz="quarter" idx="12"/>
          </p:nvPr>
        </p:nvSpPr>
        <p:spPr/>
        <p:txBody>
          <a:bodyPr/>
          <a:lstStyle/>
          <a:p>
            <a:fld id="{879EF9BB-81F1-401D-AA19-680A8E0D7F6D}" type="slidenum">
              <a:rPr lang="en-US" smtClean="0"/>
            </a:fld>
            <a:endParaRPr lang="en-US"/>
          </a:p>
        </p:txBody>
      </p:sp>
      <p:sp>
        <p:nvSpPr>
          <p:cNvPr id="33" name="左箭头 32">
            <a:hlinkClick r:id="rId1" action="ppaction://hlinksldjump"/>
          </p:cNvPr>
          <p:cNvSpPr/>
          <p:nvPr/>
        </p:nvSpPr>
        <p:spPr>
          <a:xfrm>
            <a:off x="8737309" y="612148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rPr>
              <a:t>返回</a:t>
            </a:r>
            <a:endParaRPr lang="zh-CN" altLang="en-US" sz="24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TextBox 280"/>
          <p:cNvSpPr txBox="1"/>
          <p:nvPr>
            <p:custDataLst>
              <p:tags r:id="rId3"/>
            </p:custDataLst>
          </p:nvPr>
        </p:nvSpPr>
        <p:spPr>
          <a:xfrm>
            <a:off x="5245773" y="2813755"/>
            <a:ext cx="6047864" cy="661035"/>
          </a:xfrm>
          <a:prstGeom prst="rect">
            <a:avLst/>
          </a:prstGeom>
          <a:noFill/>
          <a:ln>
            <a:noFill/>
          </a:ln>
        </p:spPr>
        <p:txBody>
          <a:bodyPr wrap="square" lIns="45720" tIns="22860" rIns="45720" bIns="22860" rtlCol="0">
            <a:spAutoFit/>
          </a:bodyPr>
          <a:lstStyle/>
          <a:p>
            <a:pPr algn="ctr"/>
            <a:r>
              <a:rPr sz="4000" b="1" dirty="0">
                <a:solidFill>
                  <a:schemeClr val="bg1">
                    <a:lumMod val="50000"/>
                  </a:schemeClr>
                </a:solidFill>
                <a:latin typeface="微软雅黑" panose="020B0503020204020204" pitchFamily="34" charset="-122"/>
                <a:ea typeface="微软雅黑" panose="020B0503020204020204" pitchFamily="34" charset="-122"/>
                <a:cs typeface="Lato Regular"/>
              </a:rPr>
              <a:t>附加题：语法</a:t>
            </a:r>
            <a:endParaRPr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256351"/>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66037" y="1731428"/>
            <a:ext cx="10153015" cy="3046095"/>
          </a:xfrm>
          <a:prstGeom prst="rect">
            <a:avLst/>
          </a:prstGeom>
          <a:noFill/>
        </p:spPr>
        <p:txBody>
          <a:bodyPr wrap="none" rtlCol="0">
            <a:spAutoFit/>
          </a:bodyPr>
          <a:lstStyle/>
          <a:p>
            <a:r>
              <a:rPr lang="zh-CN" altLang="en-US" sz="2400" b="1" dirty="0">
                <a:latin typeface="微软雅黑" panose="020B0503020204020204" pitchFamily="34" charset="-122"/>
                <a:ea typeface="微软雅黑" panose="020B0503020204020204" pitchFamily="34" charset="-122"/>
              </a:rPr>
              <a:t>例：</a:t>
            </a:r>
            <a:r>
              <a:rPr lang="en-US" altLang="zh-CN" sz="2400" b="1" dirty="0">
                <a:latin typeface="微软雅黑" panose="020B0503020204020204" pitchFamily="34" charset="-122"/>
                <a:ea typeface="微软雅黑" panose="020B0503020204020204" pitchFamily="34" charset="-122"/>
              </a:rPr>
              <a:t>It __________ me a long time to finish my homework last night.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A. take   	B. took 	C. has taken 	D. had taken</a:t>
            </a:r>
            <a:endParaRPr lang="en-US" altLang="zh-CN" sz="2400" b="1" dirty="0">
              <a:latin typeface="微软雅黑" panose="020B0503020204020204" pitchFamily="34" charset="-122"/>
              <a:ea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rPr>
              <a:t>答案是</a:t>
            </a:r>
            <a:r>
              <a:rPr lang="en-US" altLang="zh-CN" sz="2400" b="1" dirty="0">
                <a:latin typeface="微软雅黑" panose="020B0503020204020204" pitchFamily="34" charset="-122"/>
                <a:ea typeface="微软雅黑" panose="020B0503020204020204" pitchFamily="34" charset="-122"/>
              </a:rPr>
              <a:t>B</a:t>
            </a:r>
            <a:r>
              <a:rPr lang="zh-CN" altLang="en-US" sz="2400" b="1" dirty="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761999" y="917772"/>
            <a:ext cx="10996863" cy="521970"/>
          </a:xfrm>
          <a:prstGeom prst="rect">
            <a:avLst/>
          </a:prstGeom>
          <a:noFill/>
        </p:spPr>
        <p:txBody>
          <a:bodyPr wrap="square" rtlCol="0">
            <a:spAutoFit/>
          </a:bodyPr>
          <a:lstStyle/>
          <a:p>
            <a:r>
              <a:rPr sz="2800" dirty="0">
                <a:latin typeface="+mn-ea"/>
              </a:rPr>
              <a:t>阅读下列句子，从A、B、C、D中选出可以填入空白处的最佳答案。</a:t>
            </a:r>
            <a:endParaRPr sz="2800" dirty="0">
              <a:latin typeface="+mn-ea"/>
            </a:endParaRPr>
          </a:p>
        </p:txBody>
      </p:sp>
      <p:sp>
        <p:nvSpPr>
          <p:cNvPr id="14" name="文本框 13"/>
          <p:cNvSpPr txBox="1"/>
          <p:nvPr>
            <p:custDataLst>
              <p:tags r:id="rId3"/>
            </p:custDataLst>
          </p:nvPr>
        </p:nvSpPr>
        <p:spPr>
          <a:xfrm>
            <a:off x="462280" y="112395"/>
            <a:ext cx="5634355" cy="521970"/>
          </a:xfrm>
          <a:prstGeom prst="rect">
            <a:avLst/>
          </a:prstGeom>
          <a:noFill/>
        </p:spPr>
        <p:txBody>
          <a:bodyPr wrap="square" rtlCol="0">
            <a:spAutoFit/>
          </a:bodyPr>
          <a:lstStyle/>
          <a:p>
            <a:r>
              <a:rPr sz="2800" dirty="0">
                <a:latin typeface="方正粗黑宋简体" panose="02000000000000000000" pitchFamily="2" charset="-122"/>
                <a:ea typeface="方正粗黑宋简体" panose="02000000000000000000" pitchFamily="2" charset="-122"/>
              </a:rPr>
              <a:t>附加题：语法</a:t>
            </a:r>
            <a:endParaRPr sz="2800" dirty="0">
              <a:latin typeface="方正粗黑宋简体" panose="02000000000000000000" pitchFamily="2" charset="-122"/>
              <a:ea typeface="方正粗黑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804255" y="543931"/>
            <a:ext cx="10668000"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 M: Hi! Mary, would you do me a favor and carry these 	books?</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Yes, that’s right 		B. No trouble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Never mind 			D. With pleasure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242094" y="1405705"/>
            <a:ext cx="44825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04255" y="4523165"/>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前面的人说“你能帮我搬这些书吗”，希望得到说话人的帮助，“With </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pleasure”意为“很荣幸，很乐意”。故选D。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746913" y="1027506"/>
            <a:ext cx="11445087"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 There __________ too many people in the street, so I went home 	 	    quickly.</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was 	B. is	 	C. are 	D. were</a:t>
            </a:r>
            <a:endParaRPr lang="zh-CN" altLang="en-US"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53019" y="102807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本题是对there be句型用法的考查。谓语be的单复数由紧跟它的名词决</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定，时态与后面句子保持一致，故选D。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1012952"/>
            <a:ext cx="10668000" cy="156845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2. —I think the man over there must be Bob.</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—It __________ be him. He has gone to Australia.</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can’t 		B. shouldn’t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may not 		D. mustn’t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本题是对情态动词表推测的考查。本题表示否定含义，通常用can’t，故选A。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260440" y="1027506"/>
            <a:ext cx="1200690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3. When you are learning English, use it as often as possible, __________ 	     you might forget it.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or 		B. and 		C. but 		D. unless </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464050" y="1027506"/>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解析：本题是对连词的考查。本题的意思是“学习英语的时候，你要尽可能经</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常地使用它，否则你就会忘记”，因此用or，故选A。</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66874"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14899" y="1008762"/>
            <a:ext cx="115992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4. Mary was doing her homework __________ I entered.</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while 	B. when	 C. after 	D. before</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853514" y="942703"/>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80499" y="4295151"/>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解析：本题是对时间状语从句的考查。本题的意思是“我进去的时候，玛丽正</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在做作业”，因此用when，故选B。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14400" y="960071"/>
            <a:ext cx="10994834"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5. He hurt her __________ badly __________ she had to see a 	  	     doctor.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too; that 		B. either; or 	C. so; that		 D. too; to</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58502" y="960071"/>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C</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解析：本题是对状语从句的考查。根据句意“他伤她如此重以至于她要去看医</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生”，故选C。</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420384" y="1120673"/>
            <a:ext cx="11995626"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6. Jane was made __________ the car for a week as a punishment.</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to wash 		B. washing 		C. to be washing 		D. wash</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flipH="1">
            <a:off x="667095" y="1120673"/>
            <a:ext cx="511710"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a:latin typeface="微软雅黑" panose="020B0503020204020204" pitchFamily="34" charset="-122"/>
                <a:ea typeface="微软雅黑" panose="020B0503020204020204" pitchFamily="34" charset="-122"/>
              </a:rPr>
              <a:t>本题是对使役动词的考查。固定短语make sb. do sth.，make变成被动时使用to do，即be made to do，故选A。</a:t>
            </a:r>
            <a:endParaRPr sz="240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620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678815" y="984250"/>
            <a:ext cx="11513185"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7. He is working hard, __________ will make him pass the final 	exam.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that	 B. which	 C. who 	D. what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931336" y="984377"/>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62000" y="427689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本题是对非限制性定语从句的考查。本题which用来指代前面句子，故</a:t>
            </a:r>
            <a:endParaRPr sz="2400" dirty="0">
              <a:latin typeface="微软雅黑" panose="020B0503020204020204" pitchFamily="34" charset="-122"/>
              <a:ea typeface="微软雅黑" panose="020B0503020204020204" pitchFamily="34" charset="-122"/>
            </a:endParaRPr>
          </a:p>
          <a:p>
            <a:r>
              <a:rPr sz="2400" dirty="0">
                <a:latin typeface="微软雅黑" panose="020B0503020204020204" pitchFamily="34" charset="-122"/>
                <a:ea typeface="微软雅黑" panose="020B0503020204020204" pitchFamily="34" charset="-122"/>
              </a:rPr>
              <a:t>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82994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8. __________ more attention, the trees could have grown better.</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Given 	B. To give	 C. Having given	 D. Giving</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30421" y="1012952"/>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86644"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本题是对非谓语动词的考查。Give more attention在题中作状语，与逻辑主语trees构成被动，因此使用过去分词given，故选A。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1205356" cy="119888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9. It was at 10’clock this morning __________ they reached at the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top of the mountain.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as 		B. which 	C. until 	D. that</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26347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D</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268627"/>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本题是对强调句的考查。It was/is+被强调部分+that/who…，被强调部分是人时用who，此处强调时间状语，因此用that，故选D。</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14400" y="4119828"/>
            <a:ext cx="10668000" cy="26016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4" name="文本框 3"/>
          <p:cNvSpPr txBox="1"/>
          <p:nvPr/>
        </p:nvSpPr>
        <p:spPr>
          <a:xfrm>
            <a:off x="986644" y="984419"/>
            <a:ext cx="10668000" cy="1938020"/>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     ) 10. Do you know __________?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A. when Tom will come back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B. when will Tom come back</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C. when Tom would come back </a:t>
            </a:r>
            <a:endParaRPr lang="en-US" altLang="zh-CN" sz="2400" b="1" dirty="0">
              <a:latin typeface="微软雅黑" panose="020B0503020204020204" pitchFamily="34" charset="-122"/>
              <a:ea typeface="微软雅黑" panose="020B0503020204020204" pitchFamily="34" charset="-122"/>
            </a:endParaRPr>
          </a:p>
          <a:p>
            <a:r>
              <a:rPr lang="en-US" altLang="zh-CN" sz="2400" b="1" dirty="0">
                <a:latin typeface="微软雅黑" panose="020B0503020204020204" pitchFamily="34" charset="-122"/>
                <a:ea typeface="微软雅黑" panose="020B0503020204020204" pitchFamily="34" charset="-122"/>
              </a:rPr>
              <a:t>	D. when would Tom come back</a:t>
            </a:r>
            <a:endParaRPr lang="en-US" altLang="zh-CN" sz="24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188582" y="984419"/>
            <a:ext cx="468398"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4400" y="4407093"/>
            <a:ext cx="10668000" cy="46037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本题是对宾语从句的考查。宾语从句用陈述句语序，故选A。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1781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071469" y="1051490"/>
            <a:ext cx="10667999" cy="1815882"/>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3. M: Oh, I lost my iPod on my way home this afternoon.</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 You must be careful next time.</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What a pity 				 B. Look out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Pay attention			 D. Take care</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632731" y="1523585"/>
            <a:ext cx="45397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503418"/>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  前面的句子说“今天下午在回家的路上我的iPod丢了”，说话人对此事表示惋惜。故选A。</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91E8FD7A-3E62-43BB-957C-4F665A7B8324}" type="slidenum">
              <a:rPr lang="id-ID" smtClean="0"/>
            </a:fld>
            <a:endParaRPr lang="id-ID"/>
          </a:p>
        </p:txBody>
      </p:sp>
      <p:cxnSp>
        <p:nvCxnSpPr>
          <p:cNvPr id="62" name="直接连接符 61"/>
          <p:cNvCxnSpPr/>
          <p:nvPr/>
        </p:nvCxnSpPr>
        <p:spPr>
          <a:xfrm>
            <a:off x="4853483" y="2532221"/>
            <a:ext cx="0" cy="1843549"/>
          </a:xfrm>
          <a:prstGeom prst="line">
            <a:avLst/>
          </a:prstGeom>
          <a:ln w="63500">
            <a:gradFill>
              <a:gsLst>
                <a:gs pos="0">
                  <a:srgbClr val="E5E8ED">
                    <a:lumMod val="97000"/>
                    <a:lumOff val="3000"/>
                    <a:alpha val="70000"/>
                  </a:srgbClr>
                </a:gs>
                <a:gs pos="48000">
                  <a:srgbClr val="44546A"/>
                </a:gs>
                <a:gs pos="100000">
                  <a:srgbClr val="E5E8ED">
                    <a:alpha val="6000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8" name="TextBox 280"/>
          <p:cNvSpPr txBox="1"/>
          <p:nvPr/>
        </p:nvSpPr>
        <p:spPr>
          <a:xfrm>
            <a:off x="4574529" y="2767280"/>
            <a:ext cx="7617471" cy="661720"/>
          </a:xfrm>
          <a:prstGeom prst="rect">
            <a:avLst/>
          </a:prstGeom>
          <a:noFill/>
          <a:ln>
            <a:noFill/>
          </a:ln>
        </p:spPr>
        <p:txBody>
          <a:bodyPr wrap="square" lIns="45720" tIns="22860" rIns="45720" bIns="22860" rtlCol="0">
            <a:spAutoFit/>
          </a:bodyPr>
          <a:lstStyle/>
          <a:p>
            <a:pPr algn="ct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知识回顾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a:t>
            </a:r>
            <a:r>
              <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rPr>
              <a:t>重点句型回顾</a:t>
            </a:r>
            <a:r>
              <a:rPr lang="en-US" altLang="zh-CN" sz="4000" b="1" dirty="0">
                <a:solidFill>
                  <a:schemeClr val="bg1">
                    <a:lumMod val="50000"/>
                  </a:schemeClr>
                </a:solidFill>
                <a:latin typeface="微软雅黑" panose="020B0503020204020204" pitchFamily="34" charset="-122"/>
                <a:ea typeface="微软雅黑" panose="020B0503020204020204" pitchFamily="34" charset="-122"/>
                <a:cs typeface="Lato Regular"/>
              </a:rPr>
              <a:t>2</a:t>
            </a:r>
            <a:endParaRPr lang="zh-CN" altLang="en-US" sz="40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75304" y="2120022"/>
            <a:ext cx="2583295" cy="2617956"/>
          </a:xfrm>
          <a:prstGeom prst="rect">
            <a:avLst/>
          </a:prstGeom>
        </p:spPr>
      </p:pic>
      <p:sp>
        <p:nvSpPr>
          <p:cNvPr id="6" name="左箭头 5">
            <a:hlinkClick r:id="rId2" action="ppaction://hlinksldjump"/>
          </p:cNvPr>
          <p:cNvSpPr/>
          <p:nvPr/>
        </p:nvSpPr>
        <p:spPr>
          <a:xfrm>
            <a:off x="10041147" y="6107502"/>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fade">
                                      <p:cBhvr>
                                        <p:cTn id="7" dur="500"/>
                                        <p:tgtEl>
                                          <p:spTgt spid="83"/>
                                        </p:tgtEl>
                                      </p:cBhvr>
                                    </p:animEffect>
                                    <p:anim calcmode="lin" valueType="num">
                                      <p:cBhvr>
                                        <p:cTn id="8" dur="500" fill="hold"/>
                                        <p:tgtEl>
                                          <p:spTgt spid="83"/>
                                        </p:tgtEl>
                                        <p:attrNameLst>
                                          <p:attrName>ppt_x</p:attrName>
                                        </p:attrNameLst>
                                      </p:cBhvr>
                                      <p:tavLst>
                                        <p:tav tm="0">
                                          <p:val>
                                            <p:strVal val="#ppt_x"/>
                                          </p:val>
                                        </p:tav>
                                        <p:tav tm="100000">
                                          <p:val>
                                            <p:strVal val="#ppt_x"/>
                                          </p:val>
                                        </p:tav>
                                      </p:tavLst>
                                    </p:anim>
                                    <p:anim calcmode="lin" valueType="num">
                                      <p:cBhvr>
                                        <p:cTn id="9" dur="500" fill="hold"/>
                                        <p:tgtEl>
                                          <p:spTgt spid="8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42"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outHorizontal)">
                                      <p:cBhvr>
                                        <p:cTn id="13" dur="500"/>
                                        <p:tgtEl>
                                          <p:spTgt spid="62"/>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anim calcmode="lin" valueType="num">
                                      <p:cBhvr>
                                        <p:cTn id="18" dur="500" fill="hold"/>
                                        <p:tgtEl>
                                          <p:spTgt spid="78"/>
                                        </p:tgtEl>
                                        <p:attrNameLst>
                                          <p:attrName>ppt_x</p:attrName>
                                        </p:attrNameLst>
                                      </p:cBhvr>
                                      <p:tavLst>
                                        <p:tav tm="0">
                                          <p:val>
                                            <p:strVal val="#ppt_x"/>
                                          </p:val>
                                        </p:tav>
                                        <p:tav tm="100000">
                                          <p:val>
                                            <p:strVal val="#ppt_x"/>
                                          </p:val>
                                        </p:tav>
                                      </p:tavLst>
                                    </p:anim>
                                    <p:anim calcmode="lin" valueType="num">
                                      <p:cBhvr>
                                        <p:cTn id="19"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292214" y="797510"/>
            <a:ext cx="11607572" cy="4832092"/>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一般现在时，主句用将来时（事情还没发生）</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过去时，主句用过去进行时（当做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时，某人正在做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When+</a:t>
            </a:r>
            <a:r>
              <a:rPr lang="zh-CN" altLang="en-US" sz="2800" dirty="0">
                <a:latin typeface="Times New Roman" panose="02020603050405020304" pitchFamily="18" charset="0"/>
                <a:cs typeface="Times New Roman" panose="02020603050405020304" pitchFamily="18" charset="0"/>
              </a:rPr>
              <a:t>过去时，主句用过去完成时（当做</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时，某人已经做完</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a:t>
            </a:r>
            <a:endParaRPr lang="zh-CN" altLang="en-US"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When I __________ time tomorrow, I will go to see my grandpa.</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have 	B. had 	C. have had 		D. will have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When I got home, the rain __________.</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has stopped 		B. had stopped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stopped 			D. was stopping</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When I met him yesterday, ________________________________ (</a:t>
            </a:r>
            <a:r>
              <a:rPr lang="zh-CN" altLang="en-US" sz="2800" dirty="0">
                <a:latin typeface="Times New Roman" panose="02020603050405020304" pitchFamily="18" charset="0"/>
                <a:cs typeface="Times New Roman" panose="02020603050405020304" pitchFamily="18" charset="0"/>
              </a:rPr>
              <a:t>他正在街上一个人走着</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______________________________ (</a:t>
            </a:r>
            <a:r>
              <a:rPr lang="zh-CN" altLang="en-US" sz="2800" dirty="0">
                <a:latin typeface="Times New Roman" panose="02020603050405020304" pitchFamily="18" charset="0"/>
                <a:cs typeface="Times New Roman" panose="02020603050405020304" pitchFamily="18" charset="0"/>
              </a:rPr>
              <a:t>你方便的时候</a:t>
            </a:r>
            <a:r>
              <a:rPr lang="en-US" altLang="zh-CN" sz="2800" dirty="0">
                <a:latin typeface="Times New Roman" panose="02020603050405020304" pitchFamily="18" charset="0"/>
                <a:cs typeface="Times New Roman" panose="02020603050405020304" pitchFamily="18" charset="0"/>
              </a:rPr>
              <a:t>), please give me a reply.</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292214" y="15999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一、</a:t>
            </a:r>
            <a:r>
              <a:rPr lang="en-US" altLang="zh-CN" sz="2800" dirty="0">
                <a:latin typeface="方正粗黑宋简体" panose="02000000000000000000" pitchFamily="2" charset="-122"/>
                <a:ea typeface="方正粗黑宋简体" panose="02000000000000000000" pitchFamily="2" charset="-122"/>
              </a:rPr>
              <a:t>when</a:t>
            </a:r>
            <a:r>
              <a:rPr lang="zh-CN" altLang="en-US" sz="2800" dirty="0">
                <a:latin typeface="方正粗黑宋简体" panose="02000000000000000000" pitchFamily="2" charset="-122"/>
                <a:ea typeface="方正粗黑宋简体" panose="02000000000000000000" pitchFamily="2" charset="-122"/>
              </a:rPr>
              <a:t>引导的时间状语从句</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1963488" y="2058359"/>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4730828" y="2998112"/>
            <a:ext cx="2170916"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4919035" y="4248083"/>
            <a:ext cx="6421324"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he was walking alone in the street</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863557" y="5069682"/>
            <a:ext cx="6541693" cy="52197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When it is convenient for you</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25348" y="1522103"/>
            <a:ext cx="11541304" cy="138499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There is something wrong with...                  Something is broken.</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Something breaks down.                               Something doesn’t work.</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Mother told me _________________________________ (</a:t>
            </a:r>
            <a:r>
              <a:rPr lang="zh-CN" altLang="en-US" sz="2800" dirty="0">
                <a:latin typeface="Times New Roman" panose="02020603050405020304" pitchFamily="18" charset="0"/>
                <a:cs typeface="Times New Roman" panose="02020603050405020304" pitchFamily="18" charset="0"/>
              </a:rPr>
              <a:t>我的车坏了</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25348" y="998883"/>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二、什么东西坏了</a:t>
            </a:r>
            <a:endParaRPr lang="zh-CN" altLang="en-US" sz="2800" dirty="0">
              <a:latin typeface="方正粗黑宋简体" panose="02000000000000000000" pitchFamily="2" charset="-122"/>
              <a:ea typeface="方正粗黑宋简体" panose="02000000000000000000" pitchFamily="2" charset="-122"/>
            </a:endParaRPr>
          </a:p>
        </p:txBody>
      </p:sp>
      <p:sp>
        <p:nvSpPr>
          <p:cNvPr id="16" name="文本框 15"/>
          <p:cNvSpPr txBox="1"/>
          <p:nvPr/>
        </p:nvSpPr>
        <p:spPr>
          <a:xfrm>
            <a:off x="2702738" y="2363656"/>
            <a:ext cx="5923469"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there was something wrong with my car </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37818" y="1214865"/>
            <a:ext cx="11516363" cy="3108543"/>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would rather do... than do... would do... rather than do...</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prefer doing... to doing... prefer to do... rather than do...</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I prefer __________ at home rather than __________ walks in the park.</a:t>
            </a:r>
            <a:endParaRPr lang="en-US" altLang="zh-CN" sz="2800" dirty="0">
              <a:latin typeface="Times New Roman" panose="02020603050405020304" pitchFamily="18" charset="0"/>
              <a:cs typeface="Times New Roman" panose="02020603050405020304" pitchFamily="18" charset="0"/>
            </a:endParaRP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stay; take 			B. to stay; take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staying; taking 			D. staying; to take</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She would die ___________________________ (</a:t>
            </a:r>
            <a:r>
              <a:rPr lang="zh-CN" altLang="en-US" sz="2800" dirty="0">
                <a:latin typeface="Times New Roman" panose="02020603050405020304" pitchFamily="18" charset="0"/>
                <a:cs typeface="Times New Roman" panose="02020603050405020304" pitchFamily="18" charset="0"/>
              </a:rPr>
              <a:t>也不愿嫁给那个老头</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He _________________________ (</a:t>
            </a:r>
            <a:r>
              <a:rPr lang="zh-CN" altLang="en-US" sz="2800" dirty="0">
                <a:latin typeface="Times New Roman" panose="02020603050405020304" pitchFamily="18" charset="0"/>
                <a:cs typeface="Times New Roman" panose="02020603050405020304" pitchFamily="18" charset="0"/>
              </a:rPr>
              <a:t>宁愿从没遇见过她</a:t>
            </a:r>
            <a:r>
              <a:rPr lang="en-US" altLang="zh-CN" sz="2800" dirty="0">
                <a:latin typeface="Times New Roman" panose="02020603050405020304" pitchFamily="18" charset="0"/>
                <a:cs typeface="Times New Roman" panose="02020603050405020304" pitchFamily="18" charset="0"/>
              </a:rPr>
              <a:t>) than leave her alone.</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37818" y="6505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三、宁愿做</a:t>
            </a:r>
            <a:r>
              <a:rPr lang="en-US" altLang="zh-CN" sz="2800" dirty="0">
                <a:latin typeface="方正粗黑宋简体" panose="02000000000000000000" pitchFamily="2" charset="-122"/>
                <a:ea typeface="方正粗黑宋简体" panose="02000000000000000000" pitchFamily="2" charset="-122"/>
              </a:rPr>
              <a:t>……</a:t>
            </a:r>
            <a:r>
              <a:rPr lang="zh-CN" altLang="en-US" sz="2800" dirty="0">
                <a:latin typeface="方正粗黑宋简体" panose="02000000000000000000" pitchFamily="2" charset="-122"/>
                <a:ea typeface="方正粗黑宋简体" panose="02000000000000000000" pitchFamily="2" charset="-122"/>
              </a:rPr>
              <a:t>而不做</a:t>
            </a:r>
            <a:r>
              <a:rPr lang="en-US" altLang="zh-CN" sz="2800" dirty="0">
                <a:latin typeface="方正粗黑宋简体" panose="02000000000000000000" pitchFamily="2" charset="-122"/>
                <a:ea typeface="方正粗黑宋简体" panose="02000000000000000000" pitchFamily="2" charset="-122"/>
              </a:rPr>
              <a:t>……</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265936" y="2082274"/>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21632" y="3360356"/>
            <a:ext cx="5492115"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rather than marry the old man</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937223" y="3800188"/>
            <a:ext cx="477007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 would rather never meet her</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854" y="708001"/>
            <a:ext cx="11516363" cy="3969385"/>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sb. be used to +</a:t>
            </a:r>
            <a:r>
              <a:rPr lang="en-US" altLang="zh-CN" sz="2800" i="1" dirty="0">
                <a:latin typeface="Times New Roman" panose="02020603050405020304" pitchFamily="18" charset="0"/>
                <a:cs typeface="Times New Roman" panose="02020603050405020304" pitchFamily="18" charset="0"/>
              </a:rPr>
              <a:t>n</a:t>
            </a:r>
            <a:r>
              <a:rPr lang="en-US" altLang="zh-CN" sz="2800" dirty="0">
                <a:latin typeface="Times New Roman" panose="02020603050405020304" pitchFamily="18" charset="0"/>
                <a:cs typeface="Times New Roman" panose="02020603050405020304" pitchFamily="18" charset="0"/>
              </a:rPr>
              <a:t>./doing (</a:t>
            </a:r>
            <a:r>
              <a:rPr lang="zh-CN" altLang="en-US" sz="2800" dirty="0">
                <a:latin typeface="Times New Roman" panose="02020603050405020304" pitchFamily="18" charset="0"/>
                <a:cs typeface="Times New Roman" panose="02020603050405020304" pitchFamily="18" charset="0"/>
              </a:rPr>
              <a:t>某人习惯于</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sb. used to do </a:t>
            </a:r>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a:t>
            </a:r>
            <a:r>
              <a:rPr lang="zh-CN" altLang="en-US" sz="2800" dirty="0">
                <a:latin typeface="Times New Roman" panose="02020603050405020304" pitchFamily="18" charset="0"/>
                <a:cs typeface="Times New Roman" panose="02020603050405020304" pitchFamily="18" charset="0"/>
              </a:rPr>
              <a:t>某人过去常常</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err="1">
                <a:latin typeface="Times New Roman" panose="02020603050405020304" pitchFamily="18" charset="0"/>
                <a:cs typeface="Times New Roman" panose="02020603050405020304" pitchFamily="18" charset="0"/>
              </a:rPr>
              <a:t>sth</a:t>
            </a:r>
            <a:r>
              <a:rPr lang="en-US" altLang="zh-CN" sz="2800" dirty="0">
                <a:latin typeface="Times New Roman" panose="02020603050405020304" pitchFamily="18" charset="0"/>
                <a:cs typeface="Times New Roman" panose="02020603050405020304" pitchFamily="18" charset="0"/>
              </a:rPr>
              <a:t>. be used to do (</a:t>
            </a:r>
            <a:r>
              <a:rPr lang="zh-CN" altLang="en-US" sz="2800" dirty="0">
                <a:latin typeface="Times New Roman" panose="02020603050405020304" pitchFamily="18" charset="0"/>
                <a:cs typeface="Times New Roman" panose="02020603050405020304" pitchFamily="18" charset="0"/>
              </a:rPr>
              <a:t>某物被用来做</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My uncle __________ swimming in the winter.</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used to 	     B. is used to 	    C. is used 	  D. used</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The piece of cloth __________ a dress.</a:t>
            </a:r>
            <a:endParaRPr lang="en-US" altLang="zh-CN" sz="2800" dirty="0">
              <a:latin typeface="Times New Roman" panose="02020603050405020304" pitchFamily="18" charset="0"/>
              <a:cs typeface="Times New Roman" panose="02020603050405020304" pitchFamily="18" charset="0"/>
            </a:endParaRPr>
          </a:p>
          <a:p>
            <a:pPr marL="514350" indent="-514350" algn="just">
              <a:buAutoNum type="alphaUcPeriod"/>
            </a:pPr>
            <a:r>
              <a:rPr lang="en-US" altLang="zh-CN" sz="2800" dirty="0">
                <a:latin typeface="Times New Roman" panose="02020603050405020304" pitchFamily="18" charset="0"/>
                <a:cs typeface="Times New Roman" panose="02020603050405020304" pitchFamily="18" charset="0"/>
              </a:rPr>
              <a:t>is used to make 			B. used to make </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C. is used to making 			D. used making</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Tom _______________________________ (</a:t>
            </a:r>
            <a:r>
              <a:rPr lang="zh-CN" altLang="en-US" sz="2800" dirty="0">
                <a:latin typeface="Times New Roman" panose="02020603050405020304" pitchFamily="18" charset="0"/>
                <a:cs typeface="Times New Roman" panose="02020603050405020304" pitchFamily="18" charset="0"/>
              </a:rPr>
              <a:t>过去常常在公园里闲逛</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209284"/>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四、</a:t>
            </a:r>
            <a:r>
              <a:rPr lang="en-US" altLang="zh-CN" sz="2800" dirty="0">
                <a:latin typeface="方正粗黑宋简体" panose="02000000000000000000" pitchFamily="2" charset="-122"/>
                <a:ea typeface="方正粗黑宋简体" panose="02000000000000000000" pitchFamily="2" charset="-122"/>
              </a:rPr>
              <a:t>use</a:t>
            </a:r>
            <a:r>
              <a:rPr lang="zh-CN" altLang="en-US" sz="2800" dirty="0">
                <a:latin typeface="方正粗黑宋简体" panose="02000000000000000000" pitchFamily="2" charset="-122"/>
                <a:ea typeface="方正粗黑宋简体" panose="02000000000000000000" pitchFamily="2" charset="-122"/>
              </a:rPr>
              <a:t>的相关短语</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397933" y="1966747"/>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B</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
        <p:nvSpPr>
          <p:cNvPr id="18" name="文本框 17"/>
          <p:cNvSpPr txBox="1"/>
          <p:nvPr/>
        </p:nvSpPr>
        <p:spPr>
          <a:xfrm>
            <a:off x="3444033" y="2905780"/>
            <a:ext cx="1072883"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A</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1733912" y="4155099"/>
            <a:ext cx="6517721"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used to wander in the park</a:t>
            </a:r>
            <a:endParaRPr lang="en-US" altLang="zh-CN"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8" grpId="0"/>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5" name="左箭头 4">
            <a:hlinkClick r:id="rId1" action="ppaction://hlinksldjump"/>
          </p:cNvPr>
          <p:cNvSpPr/>
          <p:nvPr/>
        </p:nvSpPr>
        <p:spPr>
          <a:xfrm>
            <a:off x="10429336" y="6079421"/>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文本框 7"/>
          <p:cNvSpPr txBox="1"/>
          <p:nvPr/>
        </p:nvSpPr>
        <p:spPr>
          <a:xfrm>
            <a:off x="381855" y="1151139"/>
            <a:ext cx="11516363" cy="2677656"/>
          </a:xfrm>
          <a:prstGeom prst="rect">
            <a:avLst/>
          </a:prstGeom>
          <a:noFill/>
        </p:spPr>
        <p:txBody>
          <a:bodyPr wrap="square" rtlCol="0">
            <a:spAutoFit/>
          </a:bodyPr>
          <a:lstStyle/>
          <a:p>
            <a:pPr algn="just"/>
            <a:r>
              <a:rPr lang="en-US" altLang="zh-CN" sz="2800" dirty="0">
                <a:latin typeface="Times New Roman" panose="02020603050405020304" pitchFamily="18" charset="0"/>
                <a:cs typeface="Times New Roman" panose="02020603050405020304" pitchFamily="18" charset="0"/>
              </a:rPr>
              <a:t>in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方向”，范围内</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on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方向”，接壤</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to the +</a:t>
            </a:r>
            <a:r>
              <a:rPr lang="zh-CN" altLang="en-US" sz="2800" dirty="0">
                <a:latin typeface="Times New Roman" panose="02020603050405020304" pitchFamily="18" charset="0"/>
                <a:cs typeface="Times New Roman" panose="02020603050405020304" pitchFamily="18" charset="0"/>
              </a:rPr>
              <a:t>方向</a:t>
            </a:r>
            <a:r>
              <a:rPr lang="en-US" altLang="zh-CN" sz="2800" dirty="0">
                <a:latin typeface="Times New Roman" panose="02020603050405020304" pitchFamily="18" charset="0"/>
                <a:cs typeface="Times New Roman" panose="02020603050405020304" pitchFamily="18" charset="0"/>
              </a:rPr>
              <a:t>+of (</a:t>
            </a:r>
            <a:r>
              <a:rPr lang="en-US" altLang="zh-CN" sz="2800" dirty="0">
                <a:latin typeface="+mj-ea"/>
                <a:ea typeface="+mj-ea"/>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在</a:t>
            </a:r>
            <a:r>
              <a:rPr lang="en-US" altLang="zh-CN" sz="2800" dirty="0">
                <a:latin typeface="Times New Roman" panose="02020603050405020304" pitchFamily="18" charset="0"/>
                <a:cs typeface="Times New Roman" panose="02020603050405020304" pitchFamily="18" charset="0"/>
              </a:rPr>
              <a:t>……</a:t>
            </a:r>
            <a:r>
              <a:rPr lang="zh-CN" altLang="en-US" sz="2800" dirty="0">
                <a:latin typeface="Times New Roman" panose="02020603050405020304" pitchFamily="18" charset="0"/>
                <a:cs typeface="Times New Roman" panose="02020603050405020304" pitchFamily="18" charset="0"/>
              </a:rPr>
              <a:t>方向”，不接壤</a:t>
            </a:r>
            <a:r>
              <a:rPr lang="en-US" altLang="zh-CN" sz="2800" dirty="0">
                <a:latin typeface="Times New Roman" panose="02020603050405020304" pitchFamily="18" charset="0"/>
                <a:cs typeface="Times New Roman" panose="02020603050405020304" pitchFamily="18" charset="0"/>
              </a:rPr>
              <a:t>)</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Japan is __________ the east of China.</a:t>
            </a:r>
            <a:endParaRPr lang="en-US" altLang="zh-CN" sz="2800" dirty="0">
              <a:latin typeface="Times New Roman" panose="02020603050405020304" pitchFamily="18" charset="0"/>
              <a:cs typeface="Times New Roman" panose="02020603050405020304" pitchFamily="18" charset="0"/>
            </a:endParaRPr>
          </a:p>
          <a:p>
            <a:pPr algn="just"/>
            <a:r>
              <a:rPr lang="en-US" altLang="zh-CN" sz="2800" dirty="0">
                <a:latin typeface="Times New Roman" panose="02020603050405020304" pitchFamily="18" charset="0"/>
                <a:cs typeface="Times New Roman" panose="02020603050405020304" pitchFamily="18" charset="0"/>
              </a:rPr>
              <a:t>A. on 		B. in 		C. to 		D. at</a:t>
            </a:r>
            <a:endParaRPr lang="en-US" altLang="zh-CN" sz="2800" dirty="0">
              <a:latin typeface="Times New Roman" panose="02020603050405020304" pitchFamily="18" charset="0"/>
              <a:cs typeface="Times New Roman" panose="02020603050405020304" pitchFamily="18" charset="0"/>
            </a:endParaRPr>
          </a:p>
          <a:p>
            <a:pPr algn="just"/>
            <a:endParaRPr lang="en-US" altLang="zh-CN" sz="2800" dirty="0">
              <a:latin typeface="Times New Roman" panose="02020603050405020304" pitchFamily="18" charset="0"/>
              <a:cs typeface="Times New Roman" panose="02020603050405020304" pitchFamily="18" charset="0"/>
            </a:endParaRPr>
          </a:p>
        </p:txBody>
      </p:sp>
      <p:sp>
        <p:nvSpPr>
          <p:cNvPr id="14" name="文本框 13"/>
          <p:cNvSpPr txBox="1"/>
          <p:nvPr/>
        </p:nvSpPr>
        <p:spPr>
          <a:xfrm>
            <a:off x="381855" y="647121"/>
            <a:ext cx="11048145" cy="523220"/>
          </a:xfrm>
          <a:prstGeom prst="rect">
            <a:avLst/>
          </a:prstGeom>
          <a:noFill/>
        </p:spPr>
        <p:txBody>
          <a:bodyPr wrap="square" rtlCol="0">
            <a:spAutoFit/>
          </a:bodyPr>
          <a:lstStyle/>
          <a:p>
            <a:r>
              <a:rPr lang="zh-CN" altLang="en-US" sz="2800" dirty="0">
                <a:latin typeface="方正粗黑宋简体" panose="02000000000000000000" pitchFamily="2" charset="-122"/>
                <a:ea typeface="方正粗黑宋简体" panose="02000000000000000000" pitchFamily="2" charset="-122"/>
              </a:rPr>
              <a:t>五、方位表达</a:t>
            </a:r>
            <a:endParaRPr lang="zh-CN" altLang="en-US" sz="2800" dirty="0">
              <a:latin typeface="方正粗黑宋简体" panose="02000000000000000000" pitchFamily="2" charset="-122"/>
              <a:ea typeface="方正粗黑宋简体" panose="02000000000000000000" pitchFamily="2" charset="-122"/>
            </a:endParaRPr>
          </a:p>
        </p:txBody>
      </p:sp>
      <p:sp>
        <p:nvSpPr>
          <p:cNvPr id="11" name="文本框 10"/>
          <p:cNvSpPr txBox="1"/>
          <p:nvPr/>
        </p:nvSpPr>
        <p:spPr>
          <a:xfrm>
            <a:off x="2298781" y="2415799"/>
            <a:ext cx="911392" cy="523220"/>
          </a:xfrm>
          <a:prstGeom prst="rect">
            <a:avLst/>
          </a:prstGeom>
          <a:noFill/>
        </p:spPr>
        <p:txBody>
          <a:bodyPr wrap="square" rtlCol="0">
            <a:spAutoFit/>
          </a:bodyPr>
          <a:lstStyle/>
          <a:p>
            <a:r>
              <a:rPr lang="en-US" altLang="zh-CN" sz="2800" dirty="0">
                <a:solidFill>
                  <a:srgbClr val="C00000"/>
                </a:solidFill>
                <a:latin typeface="Times New Roman" panose="02020603050405020304" pitchFamily="18" charset="0"/>
                <a:cs typeface="Times New Roman" panose="02020603050405020304" pitchFamily="18" charset="0"/>
              </a:rPr>
              <a:t>C</a:t>
            </a:r>
            <a:endParaRPr lang="zh-CN" altLang="en-US" sz="28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图片 9"/>
          <p:cNvPicPr>
            <a:picLocks noChangeAspect="1"/>
          </p:cNvPicPr>
          <p:nvPr/>
        </p:nvPicPr>
        <p:blipFill>
          <a:blip r:embed="rId1"/>
          <a:stretch>
            <a:fillRect/>
          </a:stretch>
        </p:blipFill>
        <p:spPr>
          <a:xfrm>
            <a:off x="407988" y="2708275"/>
            <a:ext cx="11360150" cy="6411913"/>
          </a:xfrm>
          <a:prstGeom prst="rect">
            <a:avLst/>
          </a:prstGeom>
          <a:noFill/>
          <a:ln w="9525">
            <a:noFill/>
          </a:ln>
        </p:spPr>
      </p:pic>
      <p:sp>
        <p:nvSpPr>
          <p:cNvPr id="11" name="Title 3"/>
          <p:cNvSpPr txBox="1"/>
          <p:nvPr/>
        </p:nvSpPr>
        <p:spPr>
          <a:xfrm>
            <a:off x="2669540" y="1898650"/>
            <a:ext cx="6696075" cy="1247775"/>
          </a:xfrm>
          <a:prstGeom prst="rect">
            <a:avLst/>
          </a:prstGeom>
        </p:spPr>
        <p:txBody>
          <a:bodyPr lIns="45720" tIns="22860" rIns="45720" bIns="22860" anchor="ctr"/>
          <a:lstStyle/>
          <a:p>
            <a:pPr algn="ctr" defTabSz="1827530">
              <a:lnSpc>
                <a:spcPct val="90000"/>
              </a:lnSpc>
            </a:pPr>
            <a:r>
              <a:rPr lang="zh-CN" altLang="en-US" sz="6000" b="1" dirty="0">
                <a:solidFill>
                  <a:srgbClr val="0099FF"/>
                </a:solidFill>
                <a:latin typeface="微软雅黑" panose="020B0503020204020204" pitchFamily="34" charset="-122"/>
                <a:ea typeface="微软雅黑" panose="020B0503020204020204" pitchFamily="34" charset="-122"/>
              </a:rPr>
              <a:t>谢谢观看！</a:t>
            </a:r>
            <a:endParaRPr lang="zh-CN" altLang="en-US" sz="6000" b="1" dirty="0">
              <a:solidFill>
                <a:srgbClr val="0099FF"/>
              </a:solidFill>
              <a:latin typeface="微软雅黑" panose="020B0503020204020204" pitchFamily="34" charset="-122"/>
              <a:ea typeface="微软雅黑" panose="020B0503020204020204" pitchFamily="34" charset="-122"/>
            </a:endParaRPr>
          </a:p>
        </p:txBody>
      </p:sp>
      <p:pic>
        <p:nvPicPr>
          <p:cNvPr id="158724" name="图片 16"/>
          <p:cNvPicPr>
            <a:picLocks noChangeAspect="1"/>
          </p:cNvPicPr>
          <p:nvPr/>
        </p:nvPicPr>
        <p:blipFill>
          <a:blip r:embed="rId2"/>
          <a:stretch>
            <a:fillRect/>
          </a:stretch>
        </p:blipFill>
        <p:spPr>
          <a:xfrm rot="1503710">
            <a:off x="9744075" y="-609600"/>
            <a:ext cx="1328738" cy="2081213"/>
          </a:xfrm>
          <a:prstGeom prst="rect">
            <a:avLst/>
          </a:prstGeom>
          <a:noFill/>
          <a:ln w="9525">
            <a:noFill/>
          </a:ln>
        </p:spPr>
      </p:pic>
      <p:sp>
        <p:nvSpPr>
          <p:cNvPr id="158725" name="左箭头 158724">
            <a:hlinkClick r:id="rId3" action="ppaction://hlinksldjump"/>
          </p:cNvPr>
          <p:cNvSpPr/>
          <p:nvPr/>
        </p:nvSpPr>
        <p:spPr>
          <a:xfrm>
            <a:off x="9696450" y="6310313"/>
            <a:ext cx="936625" cy="547687"/>
          </a:xfrm>
          <a:prstGeom prst="leftArrow">
            <a:avLst>
              <a:gd name="adj1" fmla="val 50000"/>
              <a:gd name="adj2" fmla="val 42753"/>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r>
              <a:rPr lang="zh-CN" altLang="en-US" dirty="0">
                <a:latin typeface="Arial" panose="020B0604020202020204" pitchFamily="34" charset="0"/>
              </a:rPr>
              <a:t>目录</a:t>
            </a:r>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373597"/>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8" name="内容占位符 7"/>
          <p:cNvSpPr>
            <a:spLocks noGrp="1"/>
          </p:cNvSpPr>
          <p:nvPr>
            <p:ph sz="quarter" idx="4294967295"/>
          </p:nvPr>
        </p:nvSpPr>
        <p:spPr>
          <a:xfrm>
            <a:off x="6802438" y="2174875"/>
            <a:ext cx="5389562" cy="3951288"/>
          </a:xfrm>
        </p:spPr>
        <p:txBody>
          <a:bodyPr/>
          <a:lstStyle/>
          <a:p>
            <a:endParaRPr lang="zh-CN" altLang="en-US" dirty="0"/>
          </a:p>
          <a:p>
            <a:endParaRPr lang="zh-CN" altLang="en-US" dirty="0"/>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762000" y="731520"/>
            <a:ext cx="11229340" cy="2676525"/>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4. M: Sue, thank you so much for helping me with my English.</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It doesn’t matter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B. It’s my pleasure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Good Luck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D. It’s my duty</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2371824" y="1105931"/>
            <a:ext cx="630862" cy="523220"/>
          </a:xfrm>
          <a:prstGeom prst="rect">
            <a:avLst/>
          </a:prstGeom>
          <a:noFill/>
        </p:spPr>
        <p:txBody>
          <a:bodyPr wrap="squar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a:t>
            </a:r>
            <a:r>
              <a:rPr sz="2400" dirty="0">
                <a:latin typeface="微软雅黑" panose="020B0503020204020204" pitchFamily="34" charset="-122"/>
                <a:ea typeface="微软雅黑" panose="020B0503020204020204" pitchFamily="34" charset="-122"/>
              </a:rPr>
              <a:t>前面的句子说“感谢你帮我学习英语”，而“It’s my pleasure”意为“不客气；这是我的荣幸”。故选B。</a:t>
            </a:r>
            <a:endParaRPr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2000" y="4421644"/>
            <a:ext cx="10668000" cy="2484403"/>
          </a:xfrm>
          <a:prstGeom prst="rect">
            <a:avLst/>
          </a:prstGeom>
          <a:solidFill>
            <a:srgbClr val="E3F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左箭头 4">
            <a:hlinkClick r:id="rId1" action="ppaction://hlinksldjump"/>
          </p:cNvPr>
          <p:cNvSpPr/>
          <p:nvPr/>
        </p:nvSpPr>
        <p:spPr>
          <a:xfrm>
            <a:off x="10429336" y="6080134"/>
            <a:ext cx="1000664" cy="75049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目录</a:t>
            </a:r>
            <a:endParaRPr lang="zh-CN" altLang="en-US" sz="2400" b="1" dirty="0">
              <a:solidFill>
                <a:schemeClr val="tx1"/>
              </a:solidFill>
            </a:endParaRPr>
          </a:p>
        </p:txBody>
      </p:sp>
      <p:sp>
        <p:nvSpPr>
          <p:cNvPr id="3" name="灯片编号占位符 2"/>
          <p:cNvSpPr>
            <a:spLocks noGrp="1"/>
          </p:cNvSpPr>
          <p:nvPr>
            <p:ph type="sldNum" sz="quarter" idx="12"/>
          </p:nvPr>
        </p:nvSpPr>
        <p:spPr/>
        <p:txBody>
          <a:bodyPr/>
          <a:lstStyle/>
          <a:p>
            <a:fld id="{879EF9BB-81F1-401D-AA19-680A8E0D7F6D}" type="slidenum">
              <a:rPr lang="en-US" smtClean="0"/>
            </a:fld>
            <a:endParaRPr lang="en-US"/>
          </a:p>
        </p:txBody>
      </p:sp>
      <p:sp>
        <p:nvSpPr>
          <p:cNvPr id="7" name="文本框 6"/>
          <p:cNvSpPr txBox="1"/>
          <p:nvPr/>
        </p:nvSpPr>
        <p:spPr>
          <a:xfrm>
            <a:off x="1102291" y="922605"/>
            <a:ext cx="10667999" cy="2246769"/>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5. M: Do you often play basketball with your classmates?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W: Yes, I do. __________?</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    M: Me too.</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A. Who are you	 B. How about you </a:t>
            </a:r>
            <a:endParaRPr lang="en-US" altLang="zh-CN" sz="2800" b="1" dirty="0">
              <a:latin typeface="微软雅黑" panose="020B0503020204020204" pitchFamily="34" charset="-122"/>
              <a:ea typeface="微软雅黑" panose="020B0503020204020204" pitchFamily="34" charset="-122"/>
            </a:endParaRPr>
          </a:p>
          <a:p>
            <a:r>
              <a:rPr lang="en-US" altLang="zh-CN" sz="2800" b="1" dirty="0">
                <a:latin typeface="微软雅黑" panose="020B0503020204020204" pitchFamily="34" charset="-122"/>
                <a:ea typeface="微软雅黑" panose="020B0503020204020204" pitchFamily="34" charset="-122"/>
              </a:rPr>
              <a:t>C. How are you 	 D. What are you</a:t>
            </a:r>
            <a:endParaRPr lang="en-US" altLang="zh-CN" sz="28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4141297" y="1425728"/>
            <a:ext cx="426720" cy="523220"/>
          </a:xfrm>
          <a:prstGeom prst="rect">
            <a:avLst/>
          </a:prstGeom>
          <a:noFill/>
        </p:spPr>
        <p:txBody>
          <a:bodyPr wrap="none" rtlCol="0">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B</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62000" y="4729019"/>
            <a:ext cx="10668000" cy="82994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解析：从上文可知说话人被问到是否喜欢打篮球，说话人做出了回答，并反问</a:t>
            </a:r>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对方是否喜欢打篮球。故选B。</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11" grpId="0"/>
      <p:bldP spid="13"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ISPRING_ULTRA_SCORM_COURSE_ID" val="9EC399C7-26C4-439D-AD76-D9E6D725E172"/>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扁平化创意教师说课教育培训课件PPT模板"/>
  <p:tag name="KSO_WPP_MARK_KEY" val="b1832b68-74a0-4af6-acbb-9777c51f7b20"/>
  <p:tag name="COMMONDATA" val="eyJoZGlkIjoiMjhjNGUxNWFjMjhlNDdjNWVkN2JmMzA2Y2JjZmYzMTUifQ=="/>
  <p:tag name="commondata" val="eyJoZGlkIjoiZDA1Yjk0MjM1Yjg1MzI1YTQzNzk5OTA3OGMzYTFkNTQi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21362</Words>
  <Application>WPS 演示</Application>
  <PresentationFormat>宽屏</PresentationFormat>
  <Paragraphs>999</Paragraphs>
  <Slides>76</Slides>
  <Notes>13</Notes>
  <HiddenSlides>8</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76</vt:i4>
      </vt:variant>
    </vt:vector>
  </HeadingPairs>
  <TitlesOfParts>
    <vt:vector size="90" baseType="lpstr">
      <vt:lpstr>Arial</vt:lpstr>
      <vt:lpstr>宋体</vt:lpstr>
      <vt:lpstr>Wingdings</vt:lpstr>
      <vt:lpstr>Raleway Light</vt:lpstr>
      <vt:lpstr>微软雅黑</vt:lpstr>
      <vt:lpstr>Calibri</vt:lpstr>
      <vt:lpstr>Lato Light</vt:lpstr>
      <vt:lpstr>Lato Regular</vt:lpstr>
      <vt:lpstr>Segoe Print</vt:lpstr>
      <vt:lpstr>方正粗黑宋简体</vt:lpstr>
      <vt:lpstr>Arial Unicode MS</vt:lpstr>
      <vt:lpstr>等线</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扁平化创意教师说课教育培训课件PPT模板</dc:title>
  <dc:creator>dell</dc:creator>
  <cp:lastModifiedBy>Yuffie</cp:lastModifiedBy>
  <cp:revision>1048</cp:revision>
  <dcterms:created xsi:type="dcterms:W3CDTF">2016-10-04T09:02:00Z</dcterms:created>
  <dcterms:modified xsi:type="dcterms:W3CDTF">2024-06-14T06:43:09Z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B08F4ACB6BD64B0CBB29D37F0ABFAED9</vt:lpwstr>
  </property>
</Properties>
</file>