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1.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notesSlides/notesSlide4.xml" ContentType="application/vnd.openxmlformats-officedocument.presentationml.notesSlide+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notesSlides/notesSlide5.xml" ContentType="application/vnd.openxmlformats-officedocument.presentationml.notesSlide+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notesSlides/notesSlide6.xml" ContentType="application/vnd.openxmlformats-officedocument.presentationml.notesSlide+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notesSlides/notesSlide7.xml" ContentType="application/vnd.openxmlformats-officedocument.presentationml.notesSlide+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notesSlides/notesSlide8.xml" ContentType="application/vnd.openxmlformats-officedocument.presentationml.notesSlide+xml"/>
  <Override PartName="/ppt/tags/tag61.xml" ContentType="application/vnd.openxmlformats-officedocument.presentationml.tags+xml"/>
  <Override PartName="/ppt/tags/tag62.xml" ContentType="application/vnd.openxmlformats-officedocument.presentationml.tags+xml"/>
  <Override PartName="/ppt/notesSlides/notesSlide9.xml" ContentType="application/vnd.openxmlformats-officedocument.presentationml.notesSlide+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notesSlides/notesSlide10.xml" ContentType="application/vnd.openxmlformats-officedocument.presentationml.notesSlide+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notesSlides/notesSlide11.xml" ContentType="application/vnd.openxmlformats-officedocument.presentationml.notesSlide+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8"/>
  </p:notesMasterIdLst>
  <p:handoutMasterIdLst>
    <p:handoutMasterId r:id="rId79"/>
  </p:handoutMasterIdLst>
  <p:sldIdLst>
    <p:sldId id="869" r:id="rId2"/>
    <p:sldId id="1162" r:id="rId3"/>
    <p:sldId id="946" r:id="rId4"/>
    <p:sldId id="943" r:id="rId5"/>
    <p:sldId id="1086" r:id="rId6"/>
    <p:sldId id="1087" r:id="rId7"/>
    <p:sldId id="1088" r:id="rId8"/>
    <p:sldId id="1089" r:id="rId9"/>
    <p:sldId id="1090" r:id="rId10"/>
    <p:sldId id="1091" r:id="rId11"/>
    <p:sldId id="944" r:id="rId12"/>
    <p:sldId id="1093" r:id="rId13"/>
    <p:sldId id="1094" r:id="rId14"/>
    <p:sldId id="1095" r:id="rId15"/>
    <p:sldId id="1096" r:id="rId16"/>
    <p:sldId id="1097" r:id="rId17"/>
    <p:sldId id="1098" r:id="rId18"/>
    <p:sldId id="1099" r:id="rId19"/>
    <p:sldId id="1100" r:id="rId20"/>
    <p:sldId id="1101" r:id="rId21"/>
    <p:sldId id="1102" r:id="rId22"/>
    <p:sldId id="1114" r:id="rId23"/>
    <p:sldId id="945" r:id="rId24"/>
    <p:sldId id="1117" r:id="rId25"/>
    <p:sldId id="1116" r:id="rId26"/>
    <p:sldId id="1118" r:id="rId27"/>
    <p:sldId id="1119" r:id="rId28"/>
    <p:sldId id="1120" r:id="rId29"/>
    <p:sldId id="1123" r:id="rId30"/>
    <p:sldId id="1124" r:id="rId31"/>
    <p:sldId id="1125" r:id="rId32"/>
    <p:sldId id="1115" r:id="rId33"/>
    <p:sldId id="1126" r:id="rId34"/>
    <p:sldId id="1127" r:id="rId35"/>
    <p:sldId id="1128" r:id="rId36"/>
    <p:sldId id="1129" r:id="rId37"/>
    <p:sldId id="1130" r:id="rId38"/>
    <p:sldId id="1131" r:id="rId39"/>
    <p:sldId id="1132" r:id="rId40"/>
    <p:sldId id="1133" r:id="rId41"/>
    <p:sldId id="1134" r:id="rId42"/>
    <p:sldId id="1135" r:id="rId43"/>
    <p:sldId id="1136" r:id="rId44"/>
    <p:sldId id="1175" r:id="rId45"/>
    <p:sldId id="1176" r:id="rId46"/>
    <p:sldId id="1177" r:id="rId47"/>
    <p:sldId id="1178" r:id="rId48"/>
    <p:sldId id="947" r:id="rId49"/>
    <p:sldId id="1144" r:id="rId50"/>
    <p:sldId id="1145" r:id="rId51"/>
    <p:sldId id="1146" r:id="rId52"/>
    <p:sldId id="1147" r:id="rId53"/>
    <p:sldId id="1148" r:id="rId54"/>
    <p:sldId id="1149" r:id="rId55"/>
    <p:sldId id="979" r:id="rId56"/>
    <p:sldId id="1150" r:id="rId57"/>
    <p:sldId id="1151" r:id="rId58"/>
    <p:sldId id="1174" r:id="rId59"/>
    <p:sldId id="1163" r:id="rId60"/>
    <p:sldId id="1164" r:id="rId61"/>
    <p:sldId id="1165" r:id="rId62"/>
    <p:sldId id="1166" r:id="rId63"/>
    <p:sldId id="1167" r:id="rId64"/>
    <p:sldId id="1168" r:id="rId65"/>
    <p:sldId id="1169" r:id="rId66"/>
    <p:sldId id="1170" r:id="rId67"/>
    <p:sldId id="1171" r:id="rId68"/>
    <p:sldId id="1172" r:id="rId69"/>
    <p:sldId id="1173" r:id="rId70"/>
    <p:sldId id="1152" r:id="rId71"/>
    <p:sldId id="1153" r:id="rId72"/>
    <p:sldId id="1154" r:id="rId73"/>
    <p:sldId id="1156" r:id="rId74"/>
    <p:sldId id="1157" r:id="rId75"/>
    <p:sldId id="1158" r:id="rId76"/>
    <p:sldId id="935" r:id="rId77"/>
  </p:sldIdLst>
  <p:sldSz cx="12192000" cy="6858000"/>
  <p:notesSz cx="6858000" cy="9144000"/>
  <p:custDataLst>
    <p:tags r:id="rId80"/>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98B43C17-AD12-431A-BBD5-8934384C4FA8}">
          <p14:sldIdLst>
            <p14:sldId id="869"/>
            <p14:sldId id="1162"/>
            <p14:sldId id="946"/>
            <p14:sldId id="943"/>
            <p14:sldId id="1086"/>
            <p14:sldId id="1087"/>
            <p14:sldId id="1088"/>
            <p14:sldId id="1089"/>
            <p14:sldId id="1090"/>
            <p14:sldId id="1091"/>
            <p14:sldId id="944"/>
            <p14:sldId id="1093"/>
            <p14:sldId id="1094"/>
            <p14:sldId id="1095"/>
            <p14:sldId id="1096"/>
            <p14:sldId id="1097"/>
            <p14:sldId id="1098"/>
            <p14:sldId id="1099"/>
            <p14:sldId id="1100"/>
            <p14:sldId id="1101"/>
            <p14:sldId id="1102"/>
            <p14:sldId id="1114"/>
            <p14:sldId id="945"/>
            <p14:sldId id="1117"/>
            <p14:sldId id="1116"/>
            <p14:sldId id="1118"/>
            <p14:sldId id="1119"/>
            <p14:sldId id="1120"/>
            <p14:sldId id="1123"/>
            <p14:sldId id="1124"/>
            <p14:sldId id="1125"/>
            <p14:sldId id="1115"/>
            <p14:sldId id="1126"/>
            <p14:sldId id="1127"/>
            <p14:sldId id="1128"/>
            <p14:sldId id="1129"/>
            <p14:sldId id="1130"/>
            <p14:sldId id="1131"/>
            <p14:sldId id="1132"/>
            <p14:sldId id="1133"/>
            <p14:sldId id="1134"/>
            <p14:sldId id="1135"/>
            <p14:sldId id="1136"/>
            <p14:sldId id="1175"/>
            <p14:sldId id="1176"/>
            <p14:sldId id="1177"/>
            <p14:sldId id="1178"/>
            <p14:sldId id="947"/>
            <p14:sldId id="1144"/>
            <p14:sldId id="1145"/>
            <p14:sldId id="1146"/>
            <p14:sldId id="1147"/>
            <p14:sldId id="1148"/>
            <p14:sldId id="1149"/>
            <p14:sldId id="979"/>
            <p14:sldId id="1150"/>
            <p14:sldId id="1151"/>
            <p14:sldId id="1174"/>
            <p14:sldId id="1163"/>
            <p14:sldId id="1164"/>
            <p14:sldId id="1165"/>
            <p14:sldId id="1166"/>
            <p14:sldId id="1167"/>
            <p14:sldId id="1168"/>
            <p14:sldId id="1169"/>
            <p14:sldId id="1170"/>
            <p14:sldId id="1171"/>
            <p14:sldId id="1172"/>
            <p14:sldId id="1173"/>
            <p14:sldId id="1152"/>
            <p14:sldId id="1153"/>
            <p14:sldId id="1154"/>
            <p14:sldId id="1156"/>
            <p14:sldId id="1157"/>
            <p14:sldId id="1158"/>
            <p14:sldId id="935"/>
          </p14:sldIdLst>
        </p14:section>
      </p14:sectionLst>
    </p:ext>
    <p:ext uri="{EFAFB233-063F-42B5-8137-9DF3F51BA10A}">
      <p15:sldGuideLst xmlns:p15="http://schemas.microsoft.com/office/powerpoint/2012/main">
        <p15:guide id="1" orient="horz" pos="2124" userDrawn="1">
          <p15:clr>
            <a:srgbClr val="A4A3A4"/>
          </p15:clr>
        </p15:guide>
        <p15:guide id="2" pos="608" userDrawn="1">
          <p15:clr>
            <a:srgbClr val="A4A3A4"/>
          </p15:clr>
        </p15:guide>
        <p15:guide id="3" pos="7004" userDrawn="1">
          <p15:clr>
            <a:srgbClr val="A4A3A4"/>
          </p15:clr>
        </p15:guide>
        <p15:guide id="4" pos="3771"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oggy vole" initials="fv"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3FDC1"/>
    <a:srgbClr val="DBCEEF"/>
    <a:srgbClr val="8064A2"/>
    <a:srgbClr val="9BBB59"/>
    <a:srgbClr val="EAD5D5"/>
    <a:srgbClr val="FFFFFF"/>
    <a:srgbClr val="505761"/>
    <a:srgbClr val="76D3C8"/>
    <a:srgbClr val="808B90"/>
    <a:srgbClr val="E1F4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26" autoAdjust="0"/>
    <p:restoredTop sz="96763" autoAdjust="0"/>
  </p:normalViewPr>
  <p:slideViewPr>
    <p:cSldViewPr snapToGrid="0" showGuides="1">
      <p:cViewPr varScale="1">
        <p:scale>
          <a:sx n="60" d="100"/>
          <a:sy n="60" d="100"/>
        </p:scale>
        <p:origin x="78" y="1086"/>
      </p:cViewPr>
      <p:guideLst>
        <p:guide orient="horz" pos="2124"/>
        <p:guide pos="608"/>
        <p:guide pos="7004"/>
        <p:guide pos="3771"/>
      </p:guideLst>
    </p:cSldViewPr>
  </p:slideViewPr>
  <p:notesTextViewPr>
    <p:cViewPr>
      <p:scale>
        <a:sx n="1" d="1"/>
        <a:sy n="1" d="1"/>
      </p:scale>
      <p:origin x="0" y="0"/>
    </p:cViewPr>
  </p:notesTextViewPr>
  <p:sorterViewPr>
    <p:cViewPr>
      <p:scale>
        <a:sx n="50" d="100"/>
        <a:sy n="50" d="100"/>
      </p:scale>
      <p:origin x="0" y="0"/>
    </p:cViewPr>
  </p:sorterViewPr>
  <p:notesViewPr>
    <p:cSldViewPr snapToGrid="0">
      <p:cViewPr varScale="1">
        <p:scale>
          <a:sx n="96" d="100"/>
          <a:sy n="96" d="100"/>
        </p:scale>
        <p:origin x="4022" y="62"/>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theme" Target="theme/theme1.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handoutMaster" Target="handoutMasters/handoutMaster1.xml"/><Relationship Id="rId5" Type="http://schemas.openxmlformats.org/officeDocument/2006/relationships/slide" Target="slides/slide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tags" Target="tags/tag1.xml"/><Relationship Id="rId85"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notesMaster" Target="notesMasters/notesMaster1.xml"/><Relationship Id="rId81"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61" Type="http://schemas.openxmlformats.org/officeDocument/2006/relationships/slide" Target="slides/slide60.xml"/><Relationship Id="rId8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FB5DA01-5725-4565-AABC-8FE5819D2A4D}" type="datetimeFigureOut">
              <a:rPr lang="en-US" smtClean="0"/>
              <a:t>9/5/2023</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A2FD400-F377-411D-8739-32941D9653EB}" type="slidenum">
              <a:rPr lang="en-US" smtClean="0"/>
              <a:t>‹#›</a:t>
            </a:fld>
            <a:endParaRPr 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F3417B8-E5B5-4E6C-A596-CC3F176EEFB8}" type="datetimeFigureOut">
              <a:rPr lang="en-US" smtClean="0"/>
              <a:t>9/5/2023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3FC8AAC-8937-42B5-AC60-E6AFF71671E4}" type="slidenum">
              <a:rPr lang="en-US" smtClean="0"/>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幻灯片图像占位符 1"/>
          <p:cNvSpPr>
            <a:spLocks noGrp="1" noRot="1" noChangeAspect="1" noTextEdit="1"/>
          </p:cNvSpPr>
          <p:nvPr>
            <p:ph type="sldImg"/>
          </p:nvPr>
        </p:nvSpPr>
        <p:spPr>
          <a:ln>
            <a:solidFill>
              <a:srgbClr val="000000">
                <a:alpha val="100000"/>
              </a:srgbClr>
            </a:solidFill>
            <a:miter lim="800000"/>
          </a:ln>
        </p:spPr>
      </p:sp>
      <p:sp>
        <p:nvSpPr>
          <p:cNvPr id="77827" name="备注占位符 2"/>
          <p:cNvSpPr>
            <a:spLocks noGrp="1"/>
          </p:cNvSpPr>
          <p:nvPr>
            <p:ph type="body" idx="1"/>
          </p:nvPr>
        </p:nvSpPr>
        <p:spPr>
          <a:noFill/>
          <a:ln>
            <a:noFill/>
          </a:ln>
        </p:spPr>
        <p:txBody>
          <a:bodyPr wrap="square" lIns="91440" tIns="45720" rIns="91440" bIns="45720" anchor="t"/>
          <a:lstStyle/>
          <a:p>
            <a:pPr lvl="0"/>
            <a:endParaRPr lang="zh-CN" altLang="en-US" dirty="0"/>
          </a:p>
        </p:txBody>
      </p:sp>
      <p:sp>
        <p:nvSpPr>
          <p:cNvPr id="4" name="灯片编号占位符 3"/>
          <p:cNvSpPr txBox="1">
            <a:spLocks noGrp="1"/>
          </p:cNvSpPr>
          <p:nvPr>
            <p:ph type="sldNum" sz="quarter"/>
          </p:nvPr>
        </p:nvSpPr>
        <p:spPr>
          <a:noFill/>
        </p:spPr>
        <p:txBody>
          <a:bodyPr lIns="91440" tIns="45720" rIns="91440" bIns="45720" rtlCol="0" anchor="b"/>
          <a:lstStyle/>
          <a:p>
            <a:pPr lvl="0" algn="r" eaLnBrk="1" hangingPunct="1"/>
            <a:fld id="{9A0DB2DC-4C9A-4742-B13C-FB6460FD3503}" type="slidenum">
              <a:rPr lang="id-ID" altLang="zh-CN" sz="1200" dirty="0">
                <a:latin typeface="Calibri" panose="020F0502020204030204" charset="0"/>
              </a:rPr>
              <a:t>1</a:t>
            </a:fld>
            <a:endParaRPr lang="id-ID" altLang="zh-CN" sz="1200" dirty="0">
              <a:latin typeface="Calibri" panose="020F050202020403020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58</a:t>
            </a:fld>
            <a:endParaRPr lang="id-ID"/>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70</a:t>
            </a:fld>
            <a:endParaRPr lang="id-ID"/>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幻灯片图像占位符 1"/>
          <p:cNvSpPr>
            <a:spLocks noGrp="1" noRot="1" noChangeAspect="1" noTextEdit="1"/>
          </p:cNvSpPr>
          <p:nvPr>
            <p:ph type="sldImg"/>
          </p:nvPr>
        </p:nvSpPr>
        <p:spPr>
          <a:ln>
            <a:solidFill>
              <a:srgbClr val="000000">
                <a:alpha val="100000"/>
              </a:srgbClr>
            </a:solidFill>
            <a:miter lim="800000"/>
          </a:ln>
        </p:spPr>
      </p:sp>
      <p:sp>
        <p:nvSpPr>
          <p:cNvPr id="159747" name="备注占位符 2"/>
          <p:cNvSpPr>
            <a:spLocks noGrp="1"/>
          </p:cNvSpPr>
          <p:nvPr>
            <p:ph type="body" idx="1"/>
          </p:nvPr>
        </p:nvSpPr>
        <p:spPr>
          <a:noFill/>
          <a:ln>
            <a:noFill/>
          </a:ln>
        </p:spPr>
        <p:txBody>
          <a:bodyPr wrap="square" lIns="91440" tIns="45720" rIns="91440" bIns="45720" anchor="t"/>
          <a:lstStyle/>
          <a:p>
            <a:pPr lvl="0"/>
            <a:endParaRPr lang="zh-CN" altLang="en-US" dirty="0"/>
          </a:p>
        </p:txBody>
      </p:sp>
      <p:sp>
        <p:nvSpPr>
          <p:cNvPr id="4" name="灯片编号占位符 3"/>
          <p:cNvSpPr txBox="1">
            <a:spLocks noGrp="1"/>
          </p:cNvSpPr>
          <p:nvPr/>
        </p:nvSpPr>
        <p:spPr>
          <a:xfrm>
            <a:off x="3884613" y="8685213"/>
            <a:ext cx="2971800" cy="457200"/>
          </a:xfrm>
          <a:prstGeom prst="rect">
            <a:avLst/>
          </a:prstGeom>
          <a:noFill/>
        </p:spPr>
        <p:txBody>
          <a:bodyPr vert="horz" lIns="91440" tIns="45720" rIns="91440" bIns="45720" rtlCol="0" anchor="b"/>
          <a:lstStyle/>
          <a:p>
            <a:pPr lvl="0" algn="r" eaLnBrk="1" hangingPunct="1"/>
            <a:fld id="{9A0DB2DC-4C9A-4742-B13C-FB6460FD3503}" type="slidenum">
              <a:rPr lang="id-ID" altLang="zh-CN" sz="1200" dirty="0">
                <a:latin typeface="Calibri" panose="020F0502020204030204" charset="0"/>
              </a:rPr>
              <a:t>76</a:t>
            </a:fld>
            <a:endParaRPr lang="id-ID" altLang="zh-CN" sz="1200" dirty="0">
              <a:latin typeface="Calibri" panose="020F050202020403020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C8AAC-8937-42B5-AC60-E6AFF71671E4}" type="slidenum">
              <a:rPr lang="en-US" smtClean="0"/>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3</a:t>
            </a:fld>
            <a:endParaRPr lang="id-ID"/>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10</a:t>
            </a:fld>
            <a:endParaRPr lang="id-ID"/>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22</a:t>
            </a:fld>
            <a:endParaRPr lang="id-ID"/>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29</a:t>
            </a:fld>
            <a:endParaRPr lang="id-ID"/>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48</a:t>
            </a:fld>
            <a:endParaRPr lang="id-ID"/>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53</a:t>
            </a:fld>
            <a:endParaRPr lang="id-ID"/>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55</a:t>
            </a:fld>
            <a:endParaRPr lang="id-ID"/>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8"/>
            <a:ext cx="10363200" cy="1470025"/>
          </a:xfrm>
        </p:spPr>
        <p:txBody>
          <a:bodyPr/>
          <a:lstStyle/>
          <a:p>
            <a:r>
              <a:rPr lang="zh-CN" altLang="en-US"/>
              <a:t>单击此处编辑母版标题样式</a:t>
            </a:r>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22A5DADB-2AE5-4A83-B4C0-0DB768112B53}" type="datetime1">
              <a:rPr lang="id-ID" altLang="zh-CN" smtClean="0"/>
              <a:t>05/09/2023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86A5625-ABE0-4648-8BE3-3CCAD31BD75F}" type="datetime1">
              <a:rPr lang="id-ID" altLang="zh-CN" smtClean="0"/>
              <a:t>05/09/2023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85600" y="274641"/>
            <a:ext cx="36576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12800" y="274641"/>
            <a:ext cx="107696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996EF8-52D5-4FA0-AEE2-D901311C1926}" type="datetime1">
              <a:rPr lang="id-ID" altLang="zh-CN" smtClean="0"/>
              <a:t>05/09/2023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0B22B32A-9FFD-4A71-A3E8-A0E0DBB7AB02}" type="datetime1">
              <a:rPr lang="id-ID" altLang="zh-CN" smtClean="0"/>
              <a:t>05/09/2023</a:t>
            </a:fld>
            <a:endParaRPr lang="id-ID"/>
          </a:p>
        </p:txBody>
      </p:sp>
      <p:sp>
        <p:nvSpPr>
          <p:cNvPr id="4" name="页脚占位符 3"/>
          <p:cNvSpPr>
            <a:spLocks noGrp="1"/>
          </p:cNvSpPr>
          <p:nvPr>
            <p:ph type="ftr" sz="quarter" idx="11"/>
          </p:nvPr>
        </p:nvSpPr>
        <p:spPr/>
        <p:txBody>
          <a:bodyPr/>
          <a:lstStyle/>
          <a:p>
            <a:r>
              <a:rPr lang="id-ID"/>
              <a:t>Startup Presentation</a:t>
            </a:r>
            <a:endParaRPr lang="id-ID" dirty="0"/>
          </a:p>
        </p:txBody>
      </p:sp>
      <p:sp>
        <p:nvSpPr>
          <p:cNvPr id="5" name="灯片编号占位符 4"/>
          <p:cNvSpPr>
            <a:spLocks noGrp="1"/>
          </p:cNvSpPr>
          <p:nvPr>
            <p:ph type="sldNum" sz="quarter" idx="12"/>
          </p:nvPr>
        </p:nvSpPr>
        <p:spPr/>
        <p:txBody>
          <a:bodyPr/>
          <a:lstStyle/>
          <a:p>
            <a:fld id="{91E8FD7A-3E62-43BB-957C-4F665A7B8324}" type="slidenum">
              <a:rPr lang="id-ID" smtClean="0"/>
              <a:t>‹#›</a:t>
            </a:fld>
            <a:endParaRPr lang="id-ID"/>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8_Custom Layout">
    <p:spTree>
      <p:nvGrpSpPr>
        <p:cNvPr id="1" name=""/>
        <p:cNvGrpSpPr/>
        <p:nvPr/>
      </p:nvGrpSpPr>
      <p:grpSpPr>
        <a:xfrm>
          <a:off x="0" y="0"/>
          <a:ext cx="0" cy="0"/>
          <a:chOff x="0" y="0"/>
          <a:chExt cx="0" cy="0"/>
        </a:xfrm>
      </p:grpSpPr>
      <p:sp>
        <p:nvSpPr>
          <p:cNvPr id="10" name="Picture Placeholder 7"/>
          <p:cNvSpPr>
            <a:spLocks noGrp="1"/>
          </p:cNvSpPr>
          <p:nvPr>
            <p:ph type="pic" sz="quarter" idx="10" hasCustomPrompt="1"/>
          </p:nvPr>
        </p:nvSpPr>
        <p:spPr>
          <a:xfrm>
            <a:off x="0" y="0"/>
            <a:ext cx="12192000" cy="6858000"/>
          </a:xfrm>
        </p:spPr>
        <p:txBody>
          <a:bodyPr tIns="137160">
            <a:norm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17" name="Picture Placeholder 16"/>
          <p:cNvSpPr>
            <a:spLocks noGrp="1"/>
          </p:cNvSpPr>
          <p:nvPr>
            <p:ph type="pic" sz="quarter" idx="10" hasCustomPrompt="1"/>
          </p:nvPr>
        </p:nvSpPr>
        <p:spPr>
          <a:xfrm>
            <a:off x="9018710"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6" name="Picture Placeholder 15"/>
          <p:cNvSpPr>
            <a:spLocks noGrp="1"/>
          </p:cNvSpPr>
          <p:nvPr>
            <p:ph type="pic" sz="quarter" idx="11" hasCustomPrompt="1"/>
          </p:nvPr>
        </p:nvSpPr>
        <p:spPr>
          <a:xfrm>
            <a:off x="6345592"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5" name="Picture Placeholder 14"/>
          <p:cNvSpPr>
            <a:spLocks noGrp="1"/>
          </p:cNvSpPr>
          <p:nvPr>
            <p:ph type="pic" sz="quarter" idx="12" hasCustomPrompt="1"/>
          </p:nvPr>
        </p:nvSpPr>
        <p:spPr>
          <a:xfrm>
            <a:off x="3672473"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Picture Placeholder 13"/>
          <p:cNvSpPr>
            <a:spLocks noGrp="1"/>
          </p:cNvSpPr>
          <p:nvPr>
            <p:ph type="pic" sz="quarter" idx="13" hasCustomPrompt="1"/>
          </p:nvPr>
        </p:nvSpPr>
        <p:spPr>
          <a:xfrm>
            <a:off x="999354"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0" name="Oval 1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1" name="TextBox 2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4922524"/>
            <a:ext cx="12192000" cy="1935477"/>
          </a:xfrm>
          <a:custGeom>
            <a:avLst/>
            <a:gdLst>
              <a:gd name="connsiteX0" fmla="*/ 0 w 12192000"/>
              <a:gd name="connsiteY0" fmla="*/ 0 h 1935477"/>
              <a:gd name="connsiteX1" fmla="*/ 12192000 w 12192000"/>
              <a:gd name="connsiteY1" fmla="*/ 0 h 1935477"/>
              <a:gd name="connsiteX2" fmla="*/ 12192000 w 12192000"/>
              <a:gd name="connsiteY2" fmla="*/ 1935477 h 1935477"/>
              <a:gd name="connsiteX3" fmla="*/ 0 w 12192000"/>
              <a:gd name="connsiteY3" fmla="*/ 1935477 h 1935477"/>
            </a:gdLst>
            <a:ahLst/>
            <a:cxnLst>
              <a:cxn ang="0">
                <a:pos x="connsiteX0" y="connsiteY0"/>
              </a:cxn>
              <a:cxn ang="0">
                <a:pos x="connsiteX1" y="connsiteY1"/>
              </a:cxn>
              <a:cxn ang="0">
                <a:pos x="connsiteX2" y="connsiteY2"/>
              </a:cxn>
              <a:cxn ang="0">
                <a:pos x="connsiteX3" y="connsiteY3"/>
              </a:cxn>
            </a:cxnLst>
            <a:rect l="l" t="t" r="r" b="b"/>
            <a:pathLst>
              <a:path w="12192000" h="1935477">
                <a:moveTo>
                  <a:pt x="0" y="0"/>
                </a:moveTo>
                <a:lnTo>
                  <a:pt x="12192000" y="0"/>
                </a:lnTo>
                <a:lnTo>
                  <a:pt x="12192000" y="1935477"/>
                </a:lnTo>
                <a:lnTo>
                  <a:pt x="0" y="1935477"/>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2502644"/>
            <a:ext cx="12192000" cy="2809430"/>
          </a:xfrm>
          <a:custGeom>
            <a:avLst/>
            <a:gdLst>
              <a:gd name="connsiteX0" fmla="*/ 0 w 12192000"/>
              <a:gd name="connsiteY0" fmla="*/ 0 h 2809430"/>
              <a:gd name="connsiteX1" fmla="*/ 12192000 w 12192000"/>
              <a:gd name="connsiteY1" fmla="*/ 0 h 2809430"/>
              <a:gd name="connsiteX2" fmla="*/ 12192000 w 12192000"/>
              <a:gd name="connsiteY2" fmla="*/ 2809430 h 2809430"/>
              <a:gd name="connsiteX3" fmla="*/ 0 w 12192000"/>
              <a:gd name="connsiteY3" fmla="*/ 2809430 h 2809430"/>
            </a:gdLst>
            <a:ahLst/>
            <a:cxnLst>
              <a:cxn ang="0">
                <a:pos x="connsiteX0" y="connsiteY0"/>
              </a:cxn>
              <a:cxn ang="0">
                <a:pos x="connsiteX1" y="connsiteY1"/>
              </a:cxn>
              <a:cxn ang="0">
                <a:pos x="connsiteX2" y="connsiteY2"/>
              </a:cxn>
              <a:cxn ang="0">
                <a:pos x="connsiteX3" y="connsiteY3"/>
              </a:cxn>
            </a:cxnLst>
            <a:rect l="l" t="t" r="r" b="b"/>
            <a:pathLst>
              <a:path w="12192000" h="2809430">
                <a:moveTo>
                  <a:pt x="0" y="0"/>
                </a:moveTo>
                <a:lnTo>
                  <a:pt x="12192000" y="0"/>
                </a:lnTo>
                <a:lnTo>
                  <a:pt x="12192000" y="2809430"/>
                </a:lnTo>
                <a:lnTo>
                  <a:pt x="0" y="280943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6" name="Picture Placeholder 5"/>
          <p:cNvSpPr>
            <a:spLocks noGrp="1"/>
          </p:cNvSpPr>
          <p:nvPr>
            <p:ph type="pic" sz="quarter" idx="10" hasCustomPrompt="1"/>
          </p:nvPr>
        </p:nvSpPr>
        <p:spPr>
          <a:xfrm>
            <a:off x="0" y="1928612"/>
            <a:ext cx="12192000" cy="3782119"/>
          </a:xfrm>
          <a:custGeom>
            <a:avLst/>
            <a:gdLst>
              <a:gd name="connsiteX0" fmla="*/ 0 w 1719072"/>
              <a:gd name="connsiteY0" fmla="*/ 0 h 3038022"/>
              <a:gd name="connsiteX1" fmla="*/ 1719072 w 1719072"/>
              <a:gd name="connsiteY1" fmla="*/ 0 h 3038022"/>
              <a:gd name="connsiteX2" fmla="*/ 1719072 w 1719072"/>
              <a:gd name="connsiteY2" fmla="*/ 3038022 h 3038022"/>
              <a:gd name="connsiteX3" fmla="*/ 0 w 1719072"/>
              <a:gd name="connsiteY3" fmla="*/ 3038022 h 3038022"/>
            </a:gdLst>
            <a:ahLst/>
            <a:cxnLst>
              <a:cxn ang="0">
                <a:pos x="connsiteX0" y="connsiteY0"/>
              </a:cxn>
              <a:cxn ang="0">
                <a:pos x="connsiteX1" y="connsiteY1"/>
              </a:cxn>
              <a:cxn ang="0">
                <a:pos x="connsiteX2" y="connsiteY2"/>
              </a:cxn>
              <a:cxn ang="0">
                <a:pos x="connsiteX3" y="connsiteY3"/>
              </a:cxn>
            </a:cxnLst>
            <a:rect l="l" t="t" r="r" b="b"/>
            <a:pathLst>
              <a:path w="1719072" h="3038022">
                <a:moveTo>
                  <a:pt x="0" y="0"/>
                </a:moveTo>
                <a:lnTo>
                  <a:pt x="1719072" y="0"/>
                </a:lnTo>
                <a:lnTo>
                  <a:pt x="1719072" y="3038022"/>
                </a:lnTo>
                <a:lnTo>
                  <a:pt x="0" y="303802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88256" y="3254717"/>
            <a:ext cx="2434617" cy="2423160"/>
          </a:xfrm>
          <a:custGeom>
            <a:avLst/>
            <a:gdLst>
              <a:gd name="connsiteX0" fmla="*/ 0 w 2434617"/>
              <a:gd name="connsiteY0" fmla="*/ 0 h 2423160"/>
              <a:gd name="connsiteX1" fmla="*/ 2434617 w 2434617"/>
              <a:gd name="connsiteY1" fmla="*/ 0 h 2423160"/>
              <a:gd name="connsiteX2" fmla="*/ 2434617 w 2434617"/>
              <a:gd name="connsiteY2" fmla="*/ 2423160 h 2423160"/>
              <a:gd name="connsiteX3" fmla="*/ 0 w 2434617"/>
              <a:gd name="connsiteY3" fmla="*/ 2423160 h 2423160"/>
            </a:gdLst>
            <a:ahLst/>
            <a:cxnLst>
              <a:cxn ang="0">
                <a:pos x="connsiteX0" y="connsiteY0"/>
              </a:cxn>
              <a:cxn ang="0">
                <a:pos x="connsiteX1" y="connsiteY1"/>
              </a:cxn>
              <a:cxn ang="0">
                <a:pos x="connsiteX2" y="connsiteY2"/>
              </a:cxn>
              <a:cxn ang="0">
                <a:pos x="connsiteX3" y="connsiteY3"/>
              </a:cxn>
            </a:cxnLst>
            <a:rect l="l" t="t" r="r" b="b"/>
            <a:pathLst>
              <a:path w="2434617" h="2423160">
                <a:moveTo>
                  <a:pt x="0" y="0"/>
                </a:moveTo>
                <a:lnTo>
                  <a:pt x="2434617" y="0"/>
                </a:lnTo>
                <a:lnTo>
                  <a:pt x="2434617" y="2423160"/>
                </a:lnTo>
                <a:lnTo>
                  <a:pt x="0" y="242316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7" name="Picture Placeholder 6"/>
          <p:cNvSpPr>
            <a:spLocks noGrp="1"/>
          </p:cNvSpPr>
          <p:nvPr>
            <p:ph type="pic" sz="quarter" idx="11" hasCustomPrompt="1"/>
          </p:nvPr>
        </p:nvSpPr>
        <p:spPr>
          <a:xfrm>
            <a:off x="6224932" y="3254717"/>
            <a:ext cx="2434617" cy="2423160"/>
          </a:xfrm>
          <a:custGeom>
            <a:avLst/>
            <a:gdLst>
              <a:gd name="connsiteX0" fmla="*/ 0 w 2434617"/>
              <a:gd name="connsiteY0" fmla="*/ 0 h 2423160"/>
              <a:gd name="connsiteX1" fmla="*/ 2434617 w 2434617"/>
              <a:gd name="connsiteY1" fmla="*/ 0 h 2423160"/>
              <a:gd name="connsiteX2" fmla="*/ 2434617 w 2434617"/>
              <a:gd name="connsiteY2" fmla="*/ 2423160 h 2423160"/>
              <a:gd name="connsiteX3" fmla="*/ 0 w 2434617"/>
              <a:gd name="connsiteY3" fmla="*/ 2423160 h 2423160"/>
            </a:gdLst>
            <a:ahLst/>
            <a:cxnLst>
              <a:cxn ang="0">
                <a:pos x="connsiteX0" y="connsiteY0"/>
              </a:cxn>
              <a:cxn ang="0">
                <a:pos x="connsiteX1" y="connsiteY1"/>
              </a:cxn>
              <a:cxn ang="0">
                <a:pos x="connsiteX2" y="connsiteY2"/>
              </a:cxn>
              <a:cxn ang="0">
                <a:pos x="connsiteX3" y="connsiteY3"/>
              </a:cxn>
            </a:cxnLst>
            <a:rect l="l" t="t" r="r" b="b"/>
            <a:pathLst>
              <a:path w="2434617" h="2423160">
                <a:moveTo>
                  <a:pt x="0" y="0"/>
                </a:moveTo>
                <a:lnTo>
                  <a:pt x="2434617" y="0"/>
                </a:lnTo>
                <a:lnTo>
                  <a:pt x="2434617" y="2423160"/>
                </a:lnTo>
                <a:lnTo>
                  <a:pt x="0" y="242316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Oval 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1" name="TextBox 1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1765638"/>
            <a:ext cx="12188952" cy="2286000"/>
          </a:xfrm>
          <a:custGeom>
            <a:avLst/>
            <a:gdLst>
              <a:gd name="connsiteX0" fmla="*/ 0 w 12188952"/>
              <a:gd name="connsiteY0" fmla="*/ 0 h 2286000"/>
              <a:gd name="connsiteX1" fmla="*/ 12188952 w 12188952"/>
              <a:gd name="connsiteY1" fmla="*/ 0 h 2286000"/>
              <a:gd name="connsiteX2" fmla="*/ 12188952 w 12188952"/>
              <a:gd name="connsiteY2" fmla="*/ 2286000 h 2286000"/>
              <a:gd name="connsiteX3" fmla="*/ 0 w 12188952"/>
              <a:gd name="connsiteY3" fmla="*/ 2286000 h 2286000"/>
            </a:gdLst>
            <a:ahLst/>
            <a:cxnLst>
              <a:cxn ang="0">
                <a:pos x="connsiteX0" y="connsiteY0"/>
              </a:cxn>
              <a:cxn ang="0">
                <a:pos x="connsiteX1" y="connsiteY1"/>
              </a:cxn>
              <a:cxn ang="0">
                <a:pos x="connsiteX2" y="connsiteY2"/>
              </a:cxn>
              <a:cxn ang="0">
                <a:pos x="connsiteX3" y="connsiteY3"/>
              </a:cxn>
            </a:cxnLst>
            <a:rect l="l" t="t" r="r" b="b"/>
            <a:pathLst>
              <a:path w="12188952" h="2286000">
                <a:moveTo>
                  <a:pt x="0" y="0"/>
                </a:moveTo>
                <a:lnTo>
                  <a:pt x="12188952" y="0"/>
                </a:lnTo>
                <a:lnTo>
                  <a:pt x="12188952" y="2286000"/>
                </a:lnTo>
                <a:lnTo>
                  <a:pt x="0" y="228600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6653E9B-E608-4754-9967-6C5213412B25}" type="datetime1">
              <a:rPr lang="id-ID" altLang="zh-CN" smtClean="0"/>
              <a:t>05/09/2023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30" name="Picture Placeholder 29"/>
          <p:cNvSpPr>
            <a:spLocks noGrp="1"/>
          </p:cNvSpPr>
          <p:nvPr>
            <p:ph type="pic" sz="quarter" idx="11" hasCustomPrompt="1"/>
          </p:nvPr>
        </p:nvSpPr>
        <p:spPr>
          <a:xfrm>
            <a:off x="6107170" y="166186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1" name="Picture Placeholder 30"/>
          <p:cNvSpPr>
            <a:spLocks noGrp="1"/>
          </p:cNvSpPr>
          <p:nvPr>
            <p:ph type="pic" sz="quarter" idx="12" hasCustomPrompt="1"/>
          </p:nvPr>
        </p:nvSpPr>
        <p:spPr>
          <a:xfrm>
            <a:off x="7630169" y="1658524"/>
            <a:ext cx="3031759" cy="1506735"/>
          </a:xfrm>
          <a:custGeom>
            <a:avLst/>
            <a:gdLst>
              <a:gd name="connsiteX0" fmla="*/ 0 w 3031759"/>
              <a:gd name="connsiteY0" fmla="*/ 0 h 1506735"/>
              <a:gd name="connsiteX1" fmla="*/ 3031759 w 3031759"/>
              <a:gd name="connsiteY1" fmla="*/ 0 h 1506735"/>
              <a:gd name="connsiteX2" fmla="*/ 3031759 w 3031759"/>
              <a:gd name="connsiteY2" fmla="*/ 1506735 h 1506735"/>
              <a:gd name="connsiteX3" fmla="*/ 0 w 3031759"/>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3031759" h="1506735">
                <a:moveTo>
                  <a:pt x="0" y="0"/>
                </a:moveTo>
                <a:lnTo>
                  <a:pt x="3031759" y="0"/>
                </a:lnTo>
                <a:lnTo>
                  <a:pt x="3031759"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2" name="Picture Placeholder 31"/>
          <p:cNvSpPr>
            <a:spLocks noGrp="1"/>
          </p:cNvSpPr>
          <p:nvPr>
            <p:ph type="pic" sz="quarter" idx="10" hasCustomPrompt="1"/>
          </p:nvPr>
        </p:nvSpPr>
        <p:spPr>
          <a:xfrm>
            <a:off x="1530075" y="1661869"/>
            <a:ext cx="3031759" cy="3031759"/>
          </a:xfrm>
          <a:custGeom>
            <a:avLst/>
            <a:gdLst>
              <a:gd name="connsiteX0" fmla="*/ 0 w 3031759"/>
              <a:gd name="connsiteY0" fmla="*/ 0 h 3031759"/>
              <a:gd name="connsiteX1" fmla="*/ 3031759 w 3031759"/>
              <a:gd name="connsiteY1" fmla="*/ 0 h 3031759"/>
              <a:gd name="connsiteX2" fmla="*/ 3031759 w 3031759"/>
              <a:gd name="connsiteY2" fmla="*/ 3031759 h 3031759"/>
              <a:gd name="connsiteX3" fmla="*/ 0 w 3031759"/>
              <a:gd name="connsiteY3" fmla="*/ 3031759 h 3031759"/>
            </a:gdLst>
            <a:ahLst/>
            <a:cxnLst>
              <a:cxn ang="0">
                <a:pos x="connsiteX0" y="connsiteY0"/>
              </a:cxn>
              <a:cxn ang="0">
                <a:pos x="connsiteX1" y="connsiteY1"/>
              </a:cxn>
              <a:cxn ang="0">
                <a:pos x="connsiteX2" y="connsiteY2"/>
              </a:cxn>
              <a:cxn ang="0">
                <a:pos x="connsiteX3" y="connsiteY3"/>
              </a:cxn>
            </a:cxnLst>
            <a:rect l="l" t="t" r="r" b="b"/>
            <a:pathLst>
              <a:path w="3031759" h="3031759">
                <a:moveTo>
                  <a:pt x="0" y="0"/>
                </a:moveTo>
                <a:lnTo>
                  <a:pt x="3031759" y="0"/>
                </a:lnTo>
                <a:lnTo>
                  <a:pt x="3031759" y="3031759"/>
                </a:lnTo>
                <a:lnTo>
                  <a:pt x="0" y="3031759"/>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3" name="Picture Placeholder 32"/>
          <p:cNvSpPr>
            <a:spLocks noGrp="1"/>
          </p:cNvSpPr>
          <p:nvPr>
            <p:ph type="pic" sz="quarter" idx="13" hasCustomPrompt="1"/>
          </p:nvPr>
        </p:nvSpPr>
        <p:spPr>
          <a:xfrm>
            <a:off x="4578096" y="166186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4" name="Picture Placeholder 33"/>
          <p:cNvSpPr>
            <a:spLocks noGrp="1"/>
          </p:cNvSpPr>
          <p:nvPr>
            <p:ph type="pic" sz="quarter" idx="14" hasCustomPrompt="1"/>
          </p:nvPr>
        </p:nvSpPr>
        <p:spPr>
          <a:xfrm>
            <a:off x="6107170" y="3188916"/>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5" name="Picture Placeholder 34"/>
          <p:cNvSpPr>
            <a:spLocks noGrp="1"/>
          </p:cNvSpPr>
          <p:nvPr>
            <p:ph type="pic" sz="quarter" idx="15" hasCustomPrompt="1"/>
          </p:nvPr>
        </p:nvSpPr>
        <p:spPr>
          <a:xfrm>
            <a:off x="4578096" y="3188916"/>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6" name="Picture Placeholder 35"/>
          <p:cNvSpPr>
            <a:spLocks noGrp="1"/>
          </p:cNvSpPr>
          <p:nvPr>
            <p:ph type="pic" sz="quarter" idx="16" hasCustomPrompt="1"/>
          </p:nvPr>
        </p:nvSpPr>
        <p:spPr>
          <a:xfrm>
            <a:off x="3055097" y="471393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7" name="Picture Placeholder 36"/>
          <p:cNvSpPr>
            <a:spLocks noGrp="1"/>
          </p:cNvSpPr>
          <p:nvPr>
            <p:ph type="pic" sz="quarter" idx="17" hasCustomPrompt="1"/>
          </p:nvPr>
        </p:nvSpPr>
        <p:spPr>
          <a:xfrm>
            <a:off x="1528048" y="4711913"/>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8" name="Picture Placeholder 37"/>
          <p:cNvSpPr>
            <a:spLocks noGrp="1"/>
          </p:cNvSpPr>
          <p:nvPr>
            <p:ph type="pic" sz="quarter" idx="18" hasCustomPrompt="1"/>
          </p:nvPr>
        </p:nvSpPr>
        <p:spPr>
          <a:xfrm>
            <a:off x="4582145" y="4711915"/>
            <a:ext cx="3031759" cy="1506735"/>
          </a:xfrm>
          <a:custGeom>
            <a:avLst/>
            <a:gdLst>
              <a:gd name="connsiteX0" fmla="*/ 0 w 3031759"/>
              <a:gd name="connsiteY0" fmla="*/ 0 h 1506735"/>
              <a:gd name="connsiteX1" fmla="*/ 3031759 w 3031759"/>
              <a:gd name="connsiteY1" fmla="*/ 0 h 1506735"/>
              <a:gd name="connsiteX2" fmla="*/ 3031759 w 3031759"/>
              <a:gd name="connsiteY2" fmla="*/ 1506735 h 1506735"/>
              <a:gd name="connsiteX3" fmla="*/ 0 w 3031759"/>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3031759" h="1506735">
                <a:moveTo>
                  <a:pt x="0" y="0"/>
                </a:moveTo>
                <a:lnTo>
                  <a:pt x="3031759" y="0"/>
                </a:lnTo>
                <a:lnTo>
                  <a:pt x="3031759"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9" name="Picture Placeholder 38"/>
          <p:cNvSpPr>
            <a:spLocks noGrp="1"/>
          </p:cNvSpPr>
          <p:nvPr>
            <p:ph type="pic" sz="quarter" idx="19" hasCustomPrompt="1"/>
          </p:nvPr>
        </p:nvSpPr>
        <p:spPr>
          <a:xfrm>
            <a:off x="7630169" y="3186891"/>
            <a:ext cx="3031759" cy="3031759"/>
          </a:xfrm>
          <a:custGeom>
            <a:avLst/>
            <a:gdLst>
              <a:gd name="connsiteX0" fmla="*/ 0 w 3031759"/>
              <a:gd name="connsiteY0" fmla="*/ 0 h 3031759"/>
              <a:gd name="connsiteX1" fmla="*/ 3031759 w 3031759"/>
              <a:gd name="connsiteY1" fmla="*/ 0 h 3031759"/>
              <a:gd name="connsiteX2" fmla="*/ 3031759 w 3031759"/>
              <a:gd name="connsiteY2" fmla="*/ 3031759 h 3031759"/>
              <a:gd name="connsiteX3" fmla="*/ 0 w 3031759"/>
              <a:gd name="connsiteY3" fmla="*/ 3031759 h 3031759"/>
            </a:gdLst>
            <a:ahLst/>
            <a:cxnLst>
              <a:cxn ang="0">
                <a:pos x="connsiteX0" y="connsiteY0"/>
              </a:cxn>
              <a:cxn ang="0">
                <a:pos x="connsiteX1" y="connsiteY1"/>
              </a:cxn>
              <a:cxn ang="0">
                <a:pos x="connsiteX2" y="connsiteY2"/>
              </a:cxn>
              <a:cxn ang="0">
                <a:pos x="connsiteX3" y="connsiteY3"/>
              </a:cxn>
            </a:cxnLst>
            <a:rect l="l" t="t" r="r" b="b"/>
            <a:pathLst>
              <a:path w="3031759" h="3031759">
                <a:moveTo>
                  <a:pt x="0" y="0"/>
                </a:moveTo>
                <a:lnTo>
                  <a:pt x="3031759" y="0"/>
                </a:lnTo>
                <a:lnTo>
                  <a:pt x="3031759" y="3031759"/>
                </a:lnTo>
                <a:lnTo>
                  <a:pt x="0" y="3031759"/>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sp>
        <p:nvSpPr>
          <p:cNvPr id="22" name="Picture Placeholder 21"/>
          <p:cNvSpPr>
            <a:spLocks noGrp="1"/>
          </p:cNvSpPr>
          <p:nvPr>
            <p:ph type="pic" sz="quarter" idx="10" hasCustomPrompt="1"/>
          </p:nvPr>
        </p:nvSpPr>
        <p:spPr>
          <a:xfrm>
            <a:off x="5088467" y="1723651"/>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3" name="Picture Placeholder 22"/>
          <p:cNvSpPr>
            <a:spLocks noGrp="1"/>
          </p:cNvSpPr>
          <p:nvPr>
            <p:ph type="pic" sz="quarter" idx="11" hasCustomPrompt="1"/>
          </p:nvPr>
        </p:nvSpPr>
        <p:spPr>
          <a:xfrm>
            <a:off x="9195401" y="1723651"/>
            <a:ext cx="2009049" cy="2707924"/>
          </a:xfrm>
          <a:custGeom>
            <a:avLst/>
            <a:gdLst>
              <a:gd name="connsiteX0" fmla="*/ 0 w 2009049"/>
              <a:gd name="connsiteY0" fmla="*/ 0 h 2707924"/>
              <a:gd name="connsiteX1" fmla="*/ 2009049 w 2009049"/>
              <a:gd name="connsiteY1" fmla="*/ 0 h 2707924"/>
              <a:gd name="connsiteX2" fmla="*/ 2009049 w 2009049"/>
              <a:gd name="connsiteY2" fmla="*/ 2707924 h 2707924"/>
              <a:gd name="connsiteX3" fmla="*/ 0 w 2009049"/>
              <a:gd name="connsiteY3" fmla="*/ 2707924 h 2707924"/>
            </a:gdLst>
            <a:ahLst/>
            <a:cxnLst>
              <a:cxn ang="0">
                <a:pos x="connsiteX0" y="connsiteY0"/>
              </a:cxn>
              <a:cxn ang="0">
                <a:pos x="connsiteX1" y="connsiteY1"/>
              </a:cxn>
              <a:cxn ang="0">
                <a:pos x="connsiteX2" y="connsiteY2"/>
              </a:cxn>
              <a:cxn ang="0">
                <a:pos x="connsiteX3" y="connsiteY3"/>
              </a:cxn>
            </a:cxnLst>
            <a:rect l="l" t="t" r="r" b="b"/>
            <a:pathLst>
              <a:path w="2009049" h="2707924">
                <a:moveTo>
                  <a:pt x="0" y="0"/>
                </a:moveTo>
                <a:lnTo>
                  <a:pt x="2009049" y="0"/>
                </a:lnTo>
                <a:lnTo>
                  <a:pt x="2009049" y="2707924"/>
                </a:lnTo>
                <a:lnTo>
                  <a:pt x="0" y="270792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4" name="Picture Placeholder 23"/>
          <p:cNvSpPr>
            <a:spLocks noGrp="1"/>
          </p:cNvSpPr>
          <p:nvPr>
            <p:ph type="pic" sz="quarter" idx="12" hasCustomPrompt="1"/>
          </p:nvPr>
        </p:nvSpPr>
        <p:spPr>
          <a:xfrm>
            <a:off x="994011" y="1723651"/>
            <a:ext cx="4059936" cy="2706624"/>
          </a:xfrm>
          <a:custGeom>
            <a:avLst/>
            <a:gdLst>
              <a:gd name="connsiteX0" fmla="*/ 0 w 4059936"/>
              <a:gd name="connsiteY0" fmla="*/ 0 h 2706624"/>
              <a:gd name="connsiteX1" fmla="*/ 4059936 w 4059936"/>
              <a:gd name="connsiteY1" fmla="*/ 0 h 2706624"/>
              <a:gd name="connsiteX2" fmla="*/ 4059936 w 4059936"/>
              <a:gd name="connsiteY2" fmla="*/ 2706624 h 2706624"/>
              <a:gd name="connsiteX3" fmla="*/ 0 w 4059936"/>
              <a:gd name="connsiteY3" fmla="*/ 2706624 h 2706624"/>
            </a:gdLst>
            <a:ahLst/>
            <a:cxnLst>
              <a:cxn ang="0">
                <a:pos x="connsiteX0" y="connsiteY0"/>
              </a:cxn>
              <a:cxn ang="0">
                <a:pos x="connsiteX1" y="connsiteY1"/>
              </a:cxn>
              <a:cxn ang="0">
                <a:pos x="connsiteX2" y="connsiteY2"/>
              </a:cxn>
              <a:cxn ang="0">
                <a:pos x="connsiteX3" y="connsiteY3"/>
              </a:cxn>
            </a:cxnLst>
            <a:rect l="l" t="t" r="r" b="b"/>
            <a:pathLst>
              <a:path w="4059936" h="2706624">
                <a:moveTo>
                  <a:pt x="0" y="0"/>
                </a:moveTo>
                <a:lnTo>
                  <a:pt x="4059936" y="0"/>
                </a:lnTo>
                <a:lnTo>
                  <a:pt x="4059936" y="2706624"/>
                </a:lnTo>
                <a:lnTo>
                  <a:pt x="0" y="270662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5" name="Picture Placeholder 24"/>
          <p:cNvSpPr>
            <a:spLocks noGrp="1"/>
          </p:cNvSpPr>
          <p:nvPr>
            <p:ph type="pic" sz="quarter" idx="13" hasCustomPrompt="1"/>
          </p:nvPr>
        </p:nvSpPr>
        <p:spPr>
          <a:xfrm>
            <a:off x="7141189" y="1723651"/>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6" name="Picture Placeholder 25"/>
          <p:cNvSpPr>
            <a:spLocks noGrp="1"/>
          </p:cNvSpPr>
          <p:nvPr>
            <p:ph type="pic" sz="quarter" idx="14" hasCustomPrompt="1"/>
          </p:nvPr>
        </p:nvSpPr>
        <p:spPr>
          <a:xfrm>
            <a:off x="994011"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7" name="Picture Placeholder 26"/>
          <p:cNvSpPr>
            <a:spLocks noGrp="1"/>
          </p:cNvSpPr>
          <p:nvPr>
            <p:ph type="pic" sz="quarter" idx="15" hasCustomPrompt="1"/>
          </p:nvPr>
        </p:nvSpPr>
        <p:spPr>
          <a:xfrm>
            <a:off x="3038413"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8" name="Picture Placeholder 27"/>
          <p:cNvSpPr>
            <a:spLocks noGrp="1"/>
          </p:cNvSpPr>
          <p:nvPr>
            <p:ph type="pic" sz="quarter" idx="16" hasCustomPrompt="1"/>
          </p:nvPr>
        </p:nvSpPr>
        <p:spPr>
          <a:xfrm>
            <a:off x="9192010"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9" name="Picture Placeholder 28"/>
          <p:cNvSpPr>
            <a:spLocks noGrp="1"/>
          </p:cNvSpPr>
          <p:nvPr>
            <p:ph type="pic" sz="quarter" idx="17" hasCustomPrompt="1"/>
          </p:nvPr>
        </p:nvSpPr>
        <p:spPr>
          <a:xfrm>
            <a:off x="5090612" y="3091670"/>
            <a:ext cx="4059936" cy="2706624"/>
          </a:xfrm>
          <a:custGeom>
            <a:avLst/>
            <a:gdLst>
              <a:gd name="connsiteX0" fmla="*/ 0 w 4059936"/>
              <a:gd name="connsiteY0" fmla="*/ 0 h 2706624"/>
              <a:gd name="connsiteX1" fmla="*/ 4059936 w 4059936"/>
              <a:gd name="connsiteY1" fmla="*/ 0 h 2706624"/>
              <a:gd name="connsiteX2" fmla="*/ 4059936 w 4059936"/>
              <a:gd name="connsiteY2" fmla="*/ 2706624 h 2706624"/>
              <a:gd name="connsiteX3" fmla="*/ 0 w 4059936"/>
              <a:gd name="connsiteY3" fmla="*/ 2706624 h 2706624"/>
            </a:gdLst>
            <a:ahLst/>
            <a:cxnLst>
              <a:cxn ang="0">
                <a:pos x="connsiteX0" y="connsiteY0"/>
              </a:cxn>
              <a:cxn ang="0">
                <a:pos x="connsiteX1" y="connsiteY1"/>
              </a:cxn>
              <a:cxn ang="0">
                <a:pos x="connsiteX2" y="connsiteY2"/>
              </a:cxn>
              <a:cxn ang="0">
                <a:pos x="connsiteX3" y="connsiteY3"/>
              </a:cxn>
            </a:cxnLst>
            <a:rect l="l" t="t" r="r" b="b"/>
            <a:pathLst>
              <a:path w="4059936" h="2706624">
                <a:moveTo>
                  <a:pt x="0" y="0"/>
                </a:moveTo>
                <a:lnTo>
                  <a:pt x="4059936" y="0"/>
                </a:lnTo>
                <a:lnTo>
                  <a:pt x="4059936" y="2706624"/>
                </a:lnTo>
                <a:lnTo>
                  <a:pt x="0" y="270662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2" name="Oval 3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33" name="TextBox 3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90600" y="1774201"/>
            <a:ext cx="4715214" cy="3144743"/>
          </a:xfrm>
          <a:custGeom>
            <a:avLst/>
            <a:gdLst>
              <a:gd name="connsiteX0" fmla="*/ 0 w 4715214"/>
              <a:gd name="connsiteY0" fmla="*/ 0 h 3144743"/>
              <a:gd name="connsiteX1" fmla="*/ 4715214 w 4715214"/>
              <a:gd name="connsiteY1" fmla="*/ 0 h 3144743"/>
              <a:gd name="connsiteX2" fmla="*/ 4715214 w 4715214"/>
              <a:gd name="connsiteY2" fmla="*/ 3144743 h 3144743"/>
              <a:gd name="connsiteX3" fmla="*/ 0 w 4715214"/>
              <a:gd name="connsiteY3" fmla="*/ 3144743 h 3144743"/>
            </a:gdLst>
            <a:ahLst/>
            <a:cxnLst>
              <a:cxn ang="0">
                <a:pos x="connsiteX0" y="connsiteY0"/>
              </a:cxn>
              <a:cxn ang="0">
                <a:pos x="connsiteX1" y="connsiteY1"/>
              </a:cxn>
              <a:cxn ang="0">
                <a:pos x="connsiteX2" y="connsiteY2"/>
              </a:cxn>
              <a:cxn ang="0">
                <a:pos x="connsiteX3" y="connsiteY3"/>
              </a:cxn>
            </a:cxnLst>
            <a:rect l="l" t="t" r="r" b="b"/>
            <a:pathLst>
              <a:path w="4715214" h="3144743">
                <a:moveTo>
                  <a:pt x="0" y="0"/>
                </a:moveTo>
                <a:lnTo>
                  <a:pt x="4715214" y="0"/>
                </a:lnTo>
                <a:lnTo>
                  <a:pt x="4715214" y="3144743"/>
                </a:lnTo>
                <a:lnTo>
                  <a:pt x="0" y="314474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7" name="Picture Placeholder 6"/>
          <p:cNvSpPr>
            <a:spLocks noGrp="1"/>
          </p:cNvSpPr>
          <p:nvPr>
            <p:ph type="pic" sz="quarter" idx="11" hasCustomPrompt="1"/>
          </p:nvPr>
        </p:nvSpPr>
        <p:spPr>
          <a:xfrm>
            <a:off x="6486186" y="1774201"/>
            <a:ext cx="4715214" cy="3144743"/>
          </a:xfrm>
          <a:custGeom>
            <a:avLst/>
            <a:gdLst>
              <a:gd name="connsiteX0" fmla="*/ 0 w 4715214"/>
              <a:gd name="connsiteY0" fmla="*/ 0 h 3144743"/>
              <a:gd name="connsiteX1" fmla="*/ 4715214 w 4715214"/>
              <a:gd name="connsiteY1" fmla="*/ 0 h 3144743"/>
              <a:gd name="connsiteX2" fmla="*/ 4715214 w 4715214"/>
              <a:gd name="connsiteY2" fmla="*/ 3144743 h 3144743"/>
              <a:gd name="connsiteX3" fmla="*/ 0 w 4715214"/>
              <a:gd name="connsiteY3" fmla="*/ 3144743 h 3144743"/>
            </a:gdLst>
            <a:ahLst/>
            <a:cxnLst>
              <a:cxn ang="0">
                <a:pos x="connsiteX0" y="connsiteY0"/>
              </a:cxn>
              <a:cxn ang="0">
                <a:pos x="connsiteX1" y="connsiteY1"/>
              </a:cxn>
              <a:cxn ang="0">
                <a:pos x="connsiteX2" y="connsiteY2"/>
              </a:cxn>
              <a:cxn ang="0">
                <a:pos x="connsiteX3" y="connsiteY3"/>
              </a:cxn>
            </a:cxnLst>
            <a:rect l="l" t="t" r="r" b="b"/>
            <a:pathLst>
              <a:path w="4715214" h="3144743">
                <a:moveTo>
                  <a:pt x="0" y="0"/>
                </a:moveTo>
                <a:lnTo>
                  <a:pt x="4715214" y="0"/>
                </a:lnTo>
                <a:lnTo>
                  <a:pt x="4715214" y="3144743"/>
                </a:lnTo>
                <a:lnTo>
                  <a:pt x="0" y="314474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Oval 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1" name="TextBox 1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979664"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Picture Placeholder 7"/>
          <p:cNvSpPr>
            <a:spLocks noGrp="1"/>
          </p:cNvSpPr>
          <p:nvPr>
            <p:ph type="pic" sz="quarter" idx="11" hasCustomPrompt="1"/>
          </p:nvPr>
        </p:nvSpPr>
        <p:spPr>
          <a:xfrm>
            <a:off x="4533296"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2" hasCustomPrompt="1"/>
          </p:nvPr>
        </p:nvSpPr>
        <p:spPr>
          <a:xfrm>
            <a:off x="8086928"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2" name="Oval 1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3" name="TextBox 1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6_Custom Layout">
    <p:spTree>
      <p:nvGrpSpPr>
        <p:cNvPr id="1" name=""/>
        <p:cNvGrpSpPr/>
        <p:nvPr/>
      </p:nvGrpSpPr>
      <p:grpSpPr>
        <a:xfrm>
          <a:off x="0" y="0"/>
          <a:ext cx="0" cy="0"/>
          <a:chOff x="0" y="0"/>
          <a:chExt cx="0" cy="0"/>
        </a:xfrm>
      </p:grpSpPr>
      <p:sp>
        <p:nvSpPr>
          <p:cNvPr id="14" name="Picture Placeholder 13"/>
          <p:cNvSpPr>
            <a:spLocks noGrp="1"/>
          </p:cNvSpPr>
          <p:nvPr>
            <p:ph type="pic" sz="quarter" idx="11" hasCustomPrompt="1"/>
          </p:nvPr>
        </p:nvSpPr>
        <p:spPr>
          <a:xfrm>
            <a:off x="8051068" y="1660554"/>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3" name="Picture Placeholder 12"/>
          <p:cNvSpPr>
            <a:spLocks noGrp="1"/>
          </p:cNvSpPr>
          <p:nvPr>
            <p:ph type="pic" sz="quarter" idx="12" hasCustomPrompt="1"/>
          </p:nvPr>
        </p:nvSpPr>
        <p:spPr>
          <a:xfrm>
            <a:off x="4520835" y="1660554"/>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2" name="Picture Placeholder 11"/>
          <p:cNvSpPr>
            <a:spLocks noGrp="1"/>
          </p:cNvSpPr>
          <p:nvPr>
            <p:ph type="pic" sz="quarter" idx="10" hasCustomPrompt="1"/>
          </p:nvPr>
        </p:nvSpPr>
        <p:spPr>
          <a:xfrm>
            <a:off x="990601" y="1659949"/>
            <a:ext cx="3150333" cy="1773332"/>
          </a:xfrm>
          <a:custGeom>
            <a:avLst/>
            <a:gdLst>
              <a:gd name="connsiteX0" fmla="*/ 0 w 3150333"/>
              <a:gd name="connsiteY0" fmla="*/ 0 h 1773332"/>
              <a:gd name="connsiteX1" fmla="*/ 3150333 w 3150333"/>
              <a:gd name="connsiteY1" fmla="*/ 0 h 1773332"/>
              <a:gd name="connsiteX2" fmla="*/ 3150333 w 3150333"/>
              <a:gd name="connsiteY2" fmla="*/ 1773332 h 1773332"/>
              <a:gd name="connsiteX3" fmla="*/ 0 w 3150333"/>
              <a:gd name="connsiteY3" fmla="*/ 1773332 h 1773332"/>
            </a:gdLst>
            <a:ahLst/>
            <a:cxnLst>
              <a:cxn ang="0">
                <a:pos x="connsiteX0" y="connsiteY0"/>
              </a:cxn>
              <a:cxn ang="0">
                <a:pos x="connsiteX1" y="connsiteY1"/>
              </a:cxn>
              <a:cxn ang="0">
                <a:pos x="connsiteX2" y="connsiteY2"/>
              </a:cxn>
              <a:cxn ang="0">
                <a:pos x="connsiteX3" y="connsiteY3"/>
              </a:cxn>
            </a:cxnLst>
            <a:rect l="l" t="t" r="r" b="b"/>
            <a:pathLst>
              <a:path w="3150333" h="1773332">
                <a:moveTo>
                  <a:pt x="0" y="0"/>
                </a:moveTo>
                <a:lnTo>
                  <a:pt x="3150333" y="0"/>
                </a:lnTo>
                <a:lnTo>
                  <a:pt x="3150333" y="1773332"/>
                </a:lnTo>
                <a:lnTo>
                  <a:pt x="0" y="177333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5" name="Picture Placeholder 14"/>
          <p:cNvSpPr>
            <a:spLocks noGrp="1"/>
          </p:cNvSpPr>
          <p:nvPr>
            <p:ph type="pic" sz="quarter" idx="13" hasCustomPrompt="1"/>
          </p:nvPr>
        </p:nvSpPr>
        <p:spPr>
          <a:xfrm>
            <a:off x="8051068" y="4085436"/>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6" name="Picture Placeholder 15"/>
          <p:cNvSpPr>
            <a:spLocks noGrp="1"/>
          </p:cNvSpPr>
          <p:nvPr>
            <p:ph type="pic" sz="quarter" idx="14" hasCustomPrompt="1"/>
          </p:nvPr>
        </p:nvSpPr>
        <p:spPr>
          <a:xfrm>
            <a:off x="4520835" y="4085436"/>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7" name="Picture Placeholder 16"/>
          <p:cNvSpPr>
            <a:spLocks noGrp="1"/>
          </p:cNvSpPr>
          <p:nvPr>
            <p:ph type="pic" sz="quarter" idx="15" hasCustomPrompt="1"/>
          </p:nvPr>
        </p:nvSpPr>
        <p:spPr>
          <a:xfrm>
            <a:off x="990601" y="4085437"/>
            <a:ext cx="3150333" cy="1773332"/>
          </a:xfrm>
          <a:custGeom>
            <a:avLst/>
            <a:gdLst>
              <a:gd name="connsiteX0" fmla="*/ 0 w 3150333"/>
              <a:gd name="connsiteY0" fmla="*/ 0 h 1773332"/>
              <a:gd name="connsiteX1" fmla="*/ 3150333 w 3150333"/>
              <a:gd name="connsiteY1" fmla="*/ 0 h 1773332"/>
              <a:gd name="connsiteX2" fmla="*/ 3150333 w 3150333"/>
              <a:gd name="connsiteY2" fmla="*/ 1773332 h 1773332"/>
              <a:gd name="connsiteX3" fmla="*/ 0 w 3150333"/>
              <a:gd name="connsiteY3" fmla="*/ 1773332 h 1773332"/>
            </a:gdLst>
            <a:ahLst/>
            <a:cxnLst>
              <a:cxn ang="0">
                <a:pos x="connsiteX0" y="connsiteY0"/>
              </a:cxn>
              <a:cxn ang="0">
                <a:pos x="connsiteX1" y="connsiteY1"/>
              </a:cxn>
              <a:cxn ang="0">
                <a:pos x="connsiteX2" y="connsiteY2"/>
              </a:cxn>
              <a:cxn ang="0">
                <a:pos x="connsiteX3" y="connsiteY3"/>
              </a:cxn>
            </a:cxnLst>
            <a:rect l="l" t="t" r="r" b="b"/>
            <a:pathLst>
              <a:path w="3150333" h="1773332">
                <a:moveTo>
                  <a:pt x="0" y="0"/>
                </a:moveTo>
                <a:lnTo>
                  <a:pt x="3150333" y="0"/>
                </a:lnTo>
                <a:lnTo>
                  <a:pt x="3150333" y="1773332"/>
                </a:lnTo>
                <a:lnTo>
                  <a:pt x="0" y="177333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0" name="Oval 1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1" name="TextBox 2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8_Custom Layout">
    <p:spTree>
      <p:nvGrpSpPr>
        <p:cNvPr id="1" name=""/>
        <p:cNvGrpSpPr/>
        <p:nvPr/>
      </p:nvGrpSpPr>
      <p:grpSpPr>
        <a:xfrm>
          <a:off x="0" y="0"/>
          <a:ext cx="0" cy="0"/>
          <a:chOff x="0" y="0"/>
          <a:chExt cx="0" cy="0"/>
        </a:xfrm>
      </p:grpSpPr>
      <p:sp>
        <p:nvSpPr>
          <p:cNvPr id="10" name="Picture Placeholder 9"/>
          <p:cNvSpPr>
            <a:spLocks noGrp="1"/>
          </p:cNvSpPr>
          <p:nvPr>
            <p:ph type="pic" sz="quarter" idx="10" hasCustomPrompt="1"/>
          </p:nvPr>
        </p:nvSpPr>
        <p:spPr>
          <a:xfrm>
            <a:off x="990600"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1" hasCustomPrompt="1"/>
          </p:nvPr>
        </p:nvSpPr>
        <p:spPr>
          <a:xfrm>
            <a:off x="4546717"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2" name="Picture Placeholder 11"/>
          <p:cNvSpPr>
            <a:spLocks noGrp="1"/>
          </p:cNvSpPr>
          <p:nvPr>
            <p:ph type="pic" sz="quarter" idx="12" hasCustomPrompt="1"/>
          </p:nvPr>
        </p:nvSpPr>
        <p:spPr>
          <a:xfrm>
            <a:off x="8102834"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3" name="Picture Placeholder 12"/>
          <p:cNvSpPr>
            <a:spLocks noGrp="1"/>
          </p:cNvSpPr>
          <p:nvPr>
            <p:ph type="pic" sz="quarter" idx="13" hasCustomPrompt="1"/>
          </p:nvPr>
        </p:nvSpPr>
        <p:spPr>
          <a:xfrm>
            <a:off x="990600"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Picture Placeholder 13"/>
          <p:cNvSpPr>
            <a:spLocks noGrp="1"/>
          </p:cNvSpPr>
          <p:nvPr>
            <p:ph type="pic" sz="quarter" idx="14" hasCustomPrompt="1"/>
          </p:nvPr>
        </p:nvSpPr>
        <p:spPr>
          <a:xfrm>
            <a:off x="4546717"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5" name="Picture Placeholder 14"/>
          <p:cNvSpPr>
            <a:spLocks noGrp="1"/>
          </p:cNvSpPr>
          <p:nvPr>
            <p:ph type="pic" sz="quarter" idx="15" hasCustomPrompt="1"/>
          </p:nvPr>
        </p:nvSpPr>
        <p:spPr>
          <a:xfrm>
            <a:off x="8102834"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8" name="Oval 1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9" name="TextBox 1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9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990601"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3605716"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6225922"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8846128"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0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0"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3051078"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6102157"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9153236"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1_Custom Layout">
    <p:spTree>
      <p:nvGrpSpPr>
        <p:cNvPr id="1" name=""/>
        <p:cNvGrpSpPr/>
        <p:nvPr/>
      </p:nvGrpSpPr>
      <p:grpSpPr>
        <a:xfrm>
          <a:off x="0" y="0"/>
          <a:ext cx="0" cy="0"/>
          <a:chOff x="0" y="0"/>
          <a:chExt cx="0" cy="0"/>
        </a:xfrm>
      </p:grpSpPr>
      <p:sp>
        <p:nvSpPr>
          <p:cNvPr id="12" name="Picture Placeholder 11"/>
          <p:cNvSpPr>
            <a:spLocks noGrp="1"/>
          </p:cNvSpPr>
          <p:nvPr>
            <p:ph type="pic" sz="quarter" idx="10" hasCustomPrompt="1"/>
          </p:nvPr>
        </p:nvSpPr>
        <p:spPr>
          <a:xfrm>
            <a:off x="986683"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3" name="Picture Placeholder 12"/>
          <p:cNvSpPr>
            <a:spLocks noGrp="1"/>
          </p:cNvSpPr>
          <p:nvPr>
            <p:ph type="pic" sz="quarter" idx="11" hasCustomPrompt="1"/>
          </p:nvPr>
        </p:nvSpPr>
        <p:spPr>
          <a:xfrm>
            <a:off x="3573531"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Picture Placeholder 13"/>
          <p:cNvSpPr>
            <a:spLocks noGrp="1"/>
          </p:cNvSpPr>
          <p:nvPr>
            <p:ph type="pic" sz="quarter" idx="12" hasCustomPrompt="1"/>
          </p:nvPr>
        </p:nvSpPr>
        <p:spPr>
          <a:xfrm>
            <a:off x="6164297"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5" name="Picture Placeholder 14"/>
          <p:cNvSpPr>
            <a:spLocks noGrp="1"/>
          </p:cNvSpPr>
          <p:nvPr>
            <p:ph type="pic" sz="quarter" idx="13" hasCustomPrompt="1"/>
          </p:nvPr>
        </p:nvSpPr>
        <p:spPr>
          <a:xfrm>
            <a:off x="8747226"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6" name="Picture Placeholder 15"/>
          <p:cNvSpPr>
            <a:spLocks noGrp="1"/>
          </p:cNvSpPr>
          <p:nvPr>
            <p:ph type="pic" sz="quarter" idx="14" hasCustomPrompt="1"/>
          </p:nvPr>
        </p:nvSpPr>
        <p:spPr>
          <a:xfrm>
            <a:off x="986683"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7" name="Picture Placeholder 16"/>
          <p:cNvSpPr>
            <a:spLocks noGrp="1"/>
          </p:cNvSpPr>
          <p:nvPr>
            <p:ph type="pic" sz="quarter" idx="15" hasCustomPrompt="1"/>
          </p:nvPr>
        </p:nvSpPr>
        <p:spPr>
          <a:xfrm>
            <a:off x="3573531"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8" name="Picture Placeholder 17"/>
          <p:cNvSpPr>
            <a:spLocks noGrp="1"/>
          </p:cNvSpPr>
          <p:nvPr>
            <p:ph type="pic" sz="quarter" idx="16" hasCustomPrompt="1"/>
          </p:nvPr>
        </p:nvSpPr>
        <p:spPr>
          <a:xfrm>
            <a:off x="6164297"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9" name="Picture Placeholder 18"/>
          <p:cNvSpPr>
            <a:spLocks noGrp="1"/>
          </p:cNvSpPr>
          <p:nvPr>
            <p:ph type="pic" sz="quarter" idx="17" hasCustomPrompt="1"/>
          </p:nvPr>
        </p:nvSpPr>
        <p:spPr>
          <a:xfrm>
            <a:off x="8747226"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2" name="Oval 2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3" name="TextBox 2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2_Custom Layout">
    <p:spTree>
      <p:nvGrpSpPr>
        <p:cNvPr id="1" name=""/>
        <p:cNvGrpSpPr/>
        <p:nvPr/>
      </p:nvGrpSpPr>
      <p:grpSpPr>
        <a:xfrm>
          <a:off x="0" y="0"/>
          <a:ext cx="0" cy="0"/>
          <a:chOff x="0" y="0"/>
          <a:chExt cx="0" cy="0"/>
        </a:xfrm>
      </p:grpSpPr>
      <p:sp>
        <p:nvSpPr>
          <p:cNvPr id="17" name="Picture Placeholder 16"/>
          <p:cNvSpPr>
            <a:spLocks noGrp="1"/>
          </p:cNvSpPr>
          <p:nvPr>
            <p:ph type="pic" sz="quarter" idx="10" hasCustomPrompt="1"/>
          </p:nvPr>
        </p:nvSpPr>
        <p:spPr>
          <a:xfrm>
            <a:off x="1"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8" name="Picture Placeholder 17"/>
          <p:cNvSpPr>
            <a:spLocks noGrp="1"/>
          </p:cNvSpPr>
          <p:nvPr>
            <p:ph type="pic" sz="quarter" idx="11" hasCustomPrompt="1"/>
          </p:nvPr>
        </p:nvSpPr>
        <p:spPr>
          <a:xfrm>
            <a:off x="2034591"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9" name="Picture Placeholder 18"/>
          <p:cNvSpPr>
            <a:spLocks noGrp="1"/>
          </p:cNvSpPr>
          <p:nvPr>
            <p:ph type="pic" sz="quarter" idx="12" hasCustomPrompt="1"/>
          </p:nvPr>
        </p:nvSpPr>
        <p:spPr>
          <a:xfrm>
            <a:off x="4066870"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0" name="Picture Placeholder 19"/>
          <p:cNvSpPr>
            <a:spLocks noGrp="1"/>
          </p:cNvSpPr>
          <p:nvPr>
            <p:ph type="pic" sz="quarter" idx="13" hasCustomPrompt="1"/>
          </p:nvPr>
        </p:nvSpPr>
        <p:spPr>
          <a:xfrm>
            <a:off x="6099149"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1" name="Picture Placeholder 20"/>
          <p:cNvSpPr>
            <a:spLocks noGrp="1"/>
          </p:cNvSpPr>
          <p:nvPr>
            <p:ph type="pic" sz="quarter" idx="14" hasCustomPrompt="1"/>
          </p:nvPr>
        </p:nvSpPr>
        <p:spPr>
          <a:xfrm>
            <a:off x="8129117"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2" name="Picture Placeholder 21"/>
          <p:cNvSpPr>
            <a:spLocks noGrp="1"/>
          </p:cNvSpPr>
          <p:nvPr>
            <p:ph type="pic" sz="quarter" idx="15" hasCustomPrompt="1"/>
          </p:nvPr>
        </p:nvSpPr>
        <p:spPr>
          <a:xfrm>
            <a:off x="10161396"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3" name="Picture Placeholder 22"/>
          <p:cNvSpPr>
            <a:spLocks noGrp="1"/>
          </p:cNvSpPr>
          <p:nvPr>
            <p:ph type="pic" sz="quarter" idx="16" hasCustomPrompt="1"/>
          </p:nvPr>
        </p:nvSpPr>
        <p:spPr>
          <a:xfrm>
            <a:off x="1"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4" name="Picture Placeholder 23"/>
          <p:cNvSpPr>
            <a:spLocks noGrp="1"/>
          </p:cNvSpPr>
          <p:nvPr>
            <p:ph type="pic" sz="quarter" idx="17" hasCustomPrompt="1"/>
          </p:nvPr>
        </p:nvSpPr>
        <p:spPr>
          <a:xfrm>
            <a:off x="2034591"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5" name="Picture Placeholder 24"/>
          <p:cNvSpPr>
            <a:spLocks noGrp="1"/>
          </p:cNvSpPr>
          <p:nvPr>
            <p:ph type="pic" sz="quarter" idx="18" hasCustomPrompt="1"/>
          </p:nvPr>
        </p:nvSpPr>
        <p:spPr>
          <a:xfrm>
            <a:off x="4066870"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6" name="Picture Placeholder 25"/>
          <p:cNvSpPr>
            <a:spLocks noGrp="1"/>
          </p:cNvSpPr>
          <p:nvPr>
            <p:ph type="pic" sz="quarter" idx="19" hasCustomPrompt="1"/>
          </p:nvPr>
        </p:nvSpPr>
        <p:spPr>
          <a:xfrm>
            <a:off x="6099149"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7" name="Picture Placeholder 26"/>
          <p:cNvSpPr>
            <a:spLocks noGrp="1"/>
          </p:cNvSpPr>
          <p:nvPr>
            <p:ph type="pic" sz="quarter" idx="20" hasCustomPrompt="1"/>
          </p:nvPr>
        </p:nvSpPr>
        <p:spPr>
          <a:xfrm>
            <a:off x="8129117"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8" name="Picture Placeholder 27"/>
          <p:cNvSpPr>
            <a:spLocks noGrp="1"/>
          </p:cNvSpPr>
          <p:nvPr>
            <p:ph type="pic" sz="quarter" idx="21" hasCustomPrompt="1"/>
          </p:nvPr>
        </p:nvSpPr>
        <p:spPr>
          <a:xfrm>
            <a:off x="10161396"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3"/>
            <a:ext cx="103632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0C8D4C0A-BE53-4AF0-9DA9-92676813E05D}" type="datetime1">
              <a:rPr lang="id-ID" altLang="zh-CN" smtClean="0"/>
              <a:t>05/09/2023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33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90603" y="2093812"/>
            <a:ext cx="4933707" cy="3290464"/>
          </a:xfrm>
          <a:custGeom>
            <a:avLst/>
            <a:gdLst>
              <a:gd name="connsiteX0" fmla="*/ 0 w 4933707"/>
              <a:gd name="connsiteY0" fmla="*/ 0 h 3290464"/>
              <a:gd name="connsiteX1" fmla="*/ 4933707 w 4933707"/>
              <a:gd name="connsiteY1" fmla="*/ 0 h 3290464"/>
              <a:gd name="connsiteX2" fmla="*/ 4933707 w 4933707"/>
              <a:gd name="connsiteY2" fmla="*/ 3290464 h 3290464"/>
              <a:gd name="connsiteX3" fmla="*/ 0 w 4933707"/>
              <a:gd name="connsiteY3" fmla="*/ 3290464 h 3290464"/>
            </a:gdLst>
            <a:ahLst/>
            <a:cxnLst>
              <a:cxn ang="0">
                <a:pos x="connsiteX0" y="connsiteY0"/>
              </a:cxn>
              <a:cxn ang="0">
                <a:pos x="connsiteX1" y="connsiteY1"/>
              </a:cxn>
              <a:cxn ang="0">
                <a:pos x="connsiteX2" y="connsiteY2"/>
              </a:cxn>
              <a:cxn ang="0">
                <a:pos x="connsiteX3" y="connsiteY3"/>
              </a:cxn>
            </a:cxnLst>
            <a:rect l="l" t="t" r="r" b="b"/>
            <a:pathLst>
              <a:path w="4933707" h="3290464">
                <a:moveTo>
                  <a:pt x="0" y="0"/>
                </a:moveTo>
                <a:lnTo>
                  <a:pt x="4933707" y="0"/>
                </a:lnTo>
                <a:lnTo>
                  <a:pt x="4933707" y="3290464"/>
                </a:lnTo>
                <a:lnTo>
                  <a:pt x="0" y="329046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Oval 8"/>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0" name="TextBox 9"/>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4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397334" y="1802532"/>
            <a:ext cx="4105656" cy="4105656"/>
          </a:xfrm>
          <a:custGeom>
            <a:avLst/>
            <a:gdLst>
              <a:gd name="connsiteX0" fmla="*/ 0 w 4105656"/>
              <a:gd name="connsiteY0" fmla="*/ 0 h 4105656"/>
              <a:gd name="connsiteX1" fmla="*/ 4105656 w 4105656"/>
              <a:gd name="connsiteY1" fmla="*/ 0 h 4105656"/>
              <a:gd name="connsiteX2" fmla="*/ 4105656 w 4105656"/>
              <a:gd name="connsiteY2" fmla="*/ 4105656 h 4105656"/>
              <a:gd name="connsiteX3" fmla="*/ 0 w 4105656"/>
              <a:gd name="connsiteY3" fmla="*/ 4105656 h 4105656"/>
            </a:gdLst>
            <a:ahLst/>
            <a:cxnLst>
              <a:cxn ang="0">
                <a:pos x="connsiteX0" y="connsiteY0"/>
              </a:cxn>
              <a:cxn ang="0">
                <a:pos x="connsiteX1" y="connsiteY1"/>
              </a:cxn>
              <a:cxn ang="0">
                <a:pos x="connsiteX2" y="connsiteY2"/>
              </a:cxn>
              <a:cxn ang="0">
                <a:pos x="connsiteX3" y="connsiteY3"/>
              </a:cxn>
            </a:cxnLst>
            <a:rect l="l" t="t" r="r" b="b"/>
            <a:pathLst>
              <a:path w="4105656" h="4105656">
                <a:moveTo>
                  <a:pt x="0" y="0"/>
                </a:moveTo>
                <a:lnTo>
                  <a:pt x="4105656" y="0"/>
                </a:lnTo>
                <a:lnTo>
                  <a:pt x="4105656" y="4105656"/>
                </a:lnTo>
                <a:lnTo>
                  <a:pt x="0" y="410565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5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990601"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Picture Placeholder 7"/>
          <p:cNvSpPr>
            <a:spLocks noGrp="1"/>
          </p:cNvSpPr>
          <p:nvPr>
            <p:ph type="pic" sz="quarter" idx="11" hasCustomPrompt="1"/>
          </p:nvPr>
        </p:nvSpPr>
        <p:spPr>
          <a:xfrm>
            <a:off x="4617259"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2" hasCustomPrompt="1"/>
          </p:nvPr>
        </p:nvSpPr>
        <p:spPr>
          <a:xfrm>
            <a:off x="8242310"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2" name="Oval 1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3" name="TextBox 1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6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999354"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3672473"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6345592"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9018710"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7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1013808" y="1718031"/>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6515676" y="1718031"/>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1013808" y="4099338"/>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6515676" y="4099338"/>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8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3941274" y="1711353"/>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6212528" y="1711353"/>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3941274" y="3982607"/>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6212528" y="3982607"/>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9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037105" y="1788663"/>
            <a:ext cx="2148840" cy="2148840"/>
          </a:xfrm>
          <a:custGeom>
            <a:avLst/>
            <a:gdLst>
              <a:gd name="connsiteX0" fmla="*/ 0 w 2148840"/>
              <a:gd name="connsiteY0" fmla="*/ 0 h 2148840"/>
              <a:gd name="connsiteX1" fmla="*/ 2148840 w 2148840"/>
              <a:gd name="connsiteY1" fmla="*/ 0 h 2148840"/>
              <a:gd name="connsiteX2" fmla="*/ 2148840 w 2148840"/>
              <a:gd name="connsiteY2" fmla="*/ 2148840 h 2148840"/>
              <a:gd name="connsiteX3" fmla="*/ 0 w 2148840"/>
              <a:gd name="connsiteY3" fmla="*/ 2148840 h 2148840"/>
            </a:gdLst>
            <a:ahLst/>
            <a:cxnLst>
              <a:cxn ang="0">
                <a:pos x="connsiteX0" y="connsiteY0"/>
              </a:cxn>
              <a:cxn ang="0">
                <a:pos x="connsiteX1" y="connsiteY1"/>
              </a:cxn>
              <a:cxn ang="0">
                <a:pos x="connsiteX2" y="connsiteY2"/>
              </a:cxn>
              <a:cxn ang="0">
                <a:pos x="connsiteX3" y="connsiteY3"/>
              </a:cxn>
            </a:cxnLst>
            <a:rect l="l" t="t" r="r" b="b"/>
            <a:pathLst>
              <a:path w="2148840" h="2148840">
                <a:moveTo>
                  <a:pt x="0" y="0"/>
                </a:moveTo>
                <a:lnTo>
                  <a:pt x="2148840" y="0"/>
                </a:lnTo>
                <a:lnTo>
                  <a:pt x="2148840" y="2148840"/>
                </a:lnTo>
                <a:lnTo>
                  <a:pt x="0" y="214884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40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990600" y="1780212"/>
            <a:ext cx="3896924" cy="3896924"/>
          </a:xfrm>
          <a:custGeom>
            <a:avLst/>
            <a:gdLst>
              <a:gd name="connsiteX0" fmla="*/ 0 w 3896924"/>
              <a:gd name="connsiteY0" fmla="*/ 0 h 3896924"/>
              <a:gd name="connsiteX1" fmla="*/ 3896924 w 3896924"/>
              <a:gd name="connsiteY1" fmla="*/ 0 h 3896924"/>
              <a:gd name="connsiteX2" fmla="*/ 3896924 w 3896924"/>
              <a:gd name="connsiteY2" fmla="*/ 3896924 h 3896924"/>
              <a:gd name="connsiteX3" fmla="*/ 0 w 3896924"/>
              <a:gd name="connsiteY3" fmla="*/ 3896924 h 3896924"/>
            </a:gdLst>
            <a:ahLst/>
            <a:cxnLst>
              <a:cxn ang="0">
                <a:pos x="connsiteX0" y="connsiteY0"/>
              </a:cxn>
              <a:cxn ang="0">
                <a:pos x="connsiteX1" y="connsiteY1"/>
              </a:cxn>
              <a:cxn ang="0">
                <a:pos x="connsiteX2" y="connsiteY2"/>
              </a:cxn>
              <a:cxn ang="0">
                <a:pos x="connsiteX3" y="connsiteY3"/>
              </a:cxn>
            </a:cxnLst>
            <a:rect l="l" t="t" r="r" b="b"/>
            <a:pathLst>
              <a:path w="3896924" h="3896924">
                <a:moveTo>
                  <a:pt x="0" y="0"/>
                </a:moveTo>
                <a:lnTo>
                  <a:pt x="3896924" y="0"/>
                </a:lnTo>
                <a:lnTo>
                  <a:pt x="3896924" y="3896924"/>
                </a:lnTo>
                <a:lnTo>
                  <a:pt x="0" y="389692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41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7775340" y="1033272"/>
            <a:ext cx="4246254" cy="5824728"/>
          </a:xfrm>
          <a:custGeom>
            <a:avLst/>
            <a:gdLst>
              <a:gd name="connsiteX0" fmla="*/ 1787562 w 4246254"/>
              <a:gd name="connsiteY0" fmla="*/ 0 h 5824728"/>
              <a:gd name="connsiteX1" fmla="*/ 1800284 w 4246254"/>
              <a:gd name="connsiteY1" fmla="*/ 0 h 5824728"/>
              <a:gd name="connsiteX2" fmla="*/ 1867080 w 4246254"/>
              <a:gd name="connsiteY2" fmla="*/ 34955 h 5824728"/>
              <a:gd name="connsiteX3" fmla="*/ 2026115 w 4246254"/>
              <a:gd name="connsiteY3" fmla="*/ 54021 h 5824728"/>
              <a:gd name="connsiteX4" fmla="*/ 2067464 w 4246254"/>
              <a:gd name="connsiteY4" fmla="*/ 63554 h 5824728"/>
              <a:gd name="connsiteX5" fmla="*/ 2159705 w 4246254"/>
              <a:gd name="connsiteY5" fmla="*/ 104864 h 5824728"/>
              <a:gd name="connsiteX6" fmla="*/ 2201054 w 4246254"/>
              <a:gd name="connsiteY6" fmla="*/ 136641 h 5824728"/>
              <a:gd name="connsiteX7" fmla="*/ 2350548 w 4246254"/>
              <a:gd name="connsiteY7" fmla="*/ 273283 h 5824728"/>
              <a:gd name="connsiteX8" fmla="*/ 2452331 w 4246254"/>
              <a:gd name="connsiteY8" fmla="*/ 718161 h 5824728"/>
              <a:gd name="connsiteX9" fmla="*/ 2465054 w 4246254"/>
              <a:gd name="connsiteY9" fmla="*/ 842091 h 5824728"/>
              <a:gd name="connsiteX10" fmla="*/ 2436428 w 4246254"/>
              <a:gd name="connsiteY10" fmla="*/ 1089952 h 5824728"/>
              <a:gd name="connsiteX11" fmla="*/ 2461873 w 4246254"/>
              <a:gd name="connsiteY11" fmla="*/ 1277437 h 5824728"/>
              <a:gd name="connsiteX12" fmla="*/ 2528668 w 4246254"/>
              <a:gd name="connsiteY12" fmla="*/ 1401367 h 5824728"/>
              <a:gd name="connsiteX13" fmla="*/ 2703608 w 4246254"/>
              <a:gd name="connsiteY13" fmla="*/ 1544363 h 5824728"/>
              <a:gd name="connsiteX14" fmla="*/ 2958064 w 4246254"/>
              <a:gd name="connsiteY14" fmla="*/ 1712782 h 5824728"/>
              <a:gd name="connsiteX15" fmla="*/ 3533774 w 4246254"/>
              <a:gd name="connsiteY15" fmla="*/ 1878022 h 5824728"/>
              <a:gd name="connsiteX16" fmla="*/ 3727798 w 4246254"/>
              <a:gd name="connsiteY16" fmla="*/ 2036907 h 5824728"/>
              <a:gd name="connsiteX17" fmla="*/ 3835942 w 4246254"/>
              <a:gd name="connsiteY17" fmla="*/ 2418231 h 5824728"/>
              <a:gd name="connsiteX18" fmla="*/ 3877291 w 4246254"/>
              <a:gd name="connsiteY18" fmla="*/ 2510385 h 5824728"/>
              <a:gd name="connsiteX19" fmla="*/ 3912279 w 4246254"/>
              <a:gd name="connsiteY19" fmla="*/ 2672448 h 5824728"/>
              <a:gd name="connsiteX20" fmla="*/ 3918640 w 4246254"/>
              <a:gd name="connsiteY20" fmla="*/ 2736002 h 5824728"/>
              <a:gd name="connsiteX21" fmla="*/ 3953628 w 4246254"/>
              <a:gd name="connsiteY21" fmla="*/ 2853577 h 5824728"/>
              <a:gd name="connsiteX22" fmla="*/ 3959990 w 4246254"/>
              <a:gd name="connsiteY22" fmla="*/ 2888531 h 5824728"/>
              <a:gd name="connsiteX23" fmla="*/ 4064953 w 4246254"/>
              <a:gd name="connsiteY23" fmla="*/ 3066483 h 5824728"/>
              <a:gd name="connsiteX24" fmla="*/ 4087218 w 4246254"/>
              <a:gd name="connsiteY24" fmla="*/ 3222190 h 5824728"/>
              <a:gd name="connsiteX25" fmla="*/ 4096760 w 4246254"/>
              <a:gd name="connsiteY25" fmla="*/ 3295277 h 5824728"/>
              <a:gd name="connsiteX26" fmla="*/ 4134929 w 4246254"/>
              <a:gd name="connsiteY26" fmla="*/ 3425563 h 5824728"/>
              <a:gd name="connsiteX27" fmla="*/ 4189001 w 4246254"/>
              <a:gd name="connsiteY27" fmla="*/ 3603514 h 5824728"/>
              <a:gd name="connsiteX28" fmla="*/ 4230350 w 4246254"/>
              <a:gd name="connsiteY28" fmla="*/ 3822776 h 5824728"/>
              <a:gd name="connsiteX29" fmla="*/ 4246254 w 4246254"/>
              <a:gd name="connsiteY29" fmla="*/ 3988016 h 5824728"/>
              <a:gd name="connsiteX30" fmla="*/ 4246254 w 4246254"/>
              <a:gd name="connsiteY30" fmla="*/ 4061103 h 5824728"/>
              <a:gd name="connsiteX31" fmla="*/ 4169917 w 4246254"/>
              <a:gd name="connsiteY31" fmla="*/ 4245410 h 5824728"/>
              <a:gd name="connsiteX32" fmla="*/ 4039508 w 4246254"/>
              <a:gd name="connsiteY32" fmla="*/ 4324853 h 5824728"/>
              <a:gd name="connsiteX33" fmla="*/ 3928182 w 4246254"/>
              <a:gd name="connsiteY33" fmla="*/ 4328031 h 5824728"/>
              <a:gd name="connsiteX34" fmla="*/ 3412907 w 4246254"/>
              <a:gd name="connsiteY34" fmla="*/ 4512337 h 5824728"/>
              <a:gd name="connsiteX35" fmla="*/ 3397003 w 4246254"/>
              <a:gd name="connsiteY35" fmla="*/ 4563181 h 5824728"/>
              <a:gd name="connsiteX36" fmla="*/ 3428810 w 4246254"/>
              <a:gd name="connsiteY36" fmla="*/ 4804686 h 5824728"/>
              <a:gd name="connsiteX37" fmla="*/ 3489244 w 4246254"/>
              <a:gd name="connsiteY37" fmla="*/ 5516491 h 5824728"/>
              <a:gd name="connsiteX38" fmla="*/ 3505148 w 4246254"/>
              <a:gd name="connsiteY38" fmla="*/ 5824728 h 5824728"/>
              <a:gd name="connsiteX39" fmla="*/ 2183561 w 4246254"/>
              <a:gd name="connsiteY39" fmla="*/ 5824728 h 5824728"/>
              <a:gd name="connsiteX40" fmla="*/ 861974 w 4246254"/>
              <a:gd name="connsiteY40" fmla="*/ 5824728 h 5824728"/>
              <a:gd name="connsiteX41" fmla="*/ 1024190 w 4246254"/>
              <a:gd name="connsiteY41" fmla="*/ 4782442 h 5824728"/>
              <a:gd name="connsiteX42" fmla="*/ 925588 w 4246254"/>
              <a:gd name="connsiteY42" fmla="*/ 4760198 h 5824728"/>
              <a:gd name="connsiteX43" fmla="*/ 900142 w 4246254"/>
              <a:gd name="connsiteY43" fmla="*/ 4798330 h 5824728"/>
              <a:gd name="connsiteX44" fmla="*/ 715661 w 4246254"/>
              <a:gd name="connsiteY44" fmla="*/ 4550470 h 5824728"/>
              <a:gd name="connsiteX45" fmla="*/ 680673 w 4246254"/>
              <a:gd name="connsiteY45" fmla="*/ 4235877 h 5824728"/>
              <a:gd name="connsiteX46" fmla="*/ 661589 w 4246254"/>
              <a:gd name="connsiteY46" fmla="*/ 4127835 h 5824728"/>
              <a:gd name="connsiteX47" fmla="*/ 566167 w 4246254"/>
              <a:gd name="connsiteY47" fmla="*/ 4029326 h 5824728"/>
              <a:gd name="connsiteX48" fmla="*/ 403951 w 4246254"/>
              <a:gd name="connsiteY48" fmla="*/ 3736978 h 5824728"/>
              <a:gd name="connsiteX49" fmla="*/ 403951 w 4246254"/>
              <a:gd name="connsiteY49" fmla="*/ 3702023 h 5824728"/>
              <a:gd name="connsiteX50" fmla="*/ 378505 w 4246254"/>
              <a:gd name="connsiteY50" fmla="*/ 3635291 h 5824728"/>
              <a:gd name="connsiteX51" fmla="*/ 60434 w 4246254"/>
              <a:gd name="connsiteY51" fmla="*/ 3390608 h 5824728"/>
              <a:gd name="connsiteX52" fmla="*/ 0 w 4246254"/>
              <a:gd name="connsiteY52" fmla="*/ 3336587 h 5824728"/>
              <a:gd name="connsiteX53" fmla="*/ 162217 w 4246254"/>
              <a:gd name="connsiteY53" fmla="*/ 3320699 h 5824728"/>
              <a:gd name="connsiteX54" fmla="*/ 318072 w 4246254"/>
              <a:gd name="connsiteY54" fmla="*/ 3295277 h 5824728"/>
              <a:gd name="connsiteX55" fmla="*/ 591613 w 4246254"/>
              <a:gd name="connsiteY55" fmla="*/ 3295277 h 5824728"/>
              <a:gd name="connsiteX56" fmla="*/ 798359 w 4246254"/>
              <a:gd name="connsiteY56" fmla="*/ 3282566 h 5824728"/>
              <a:gd name="connsiteX57" fmla="*/ 776094 w 4246254"/>
              <a:gd name="connsiteY57" fmla="*/ 3244434 h 5824728"/>
              <a:gd name="connsiteX58" fmla="*/ 769733 w 4246254"/>
              <a:gd name="connsiteY58" fmla="*/ 2952085 h 5824728"/>
              <a:gd name="connsiteX59" fmla="*/ 782456 w 4246254"/>
              <a:gd name="connsiteY59" fmla="*/ 2923486 h 5824728"/>
              <a:gd name="connsiteX60" fmla="*/ 791998 w 4246254"/>
              <a:gd name="connsiteY60" fmla="*/ 2656559 h 5824728"/>
              <a:gd name="connsiteX61" fmla="*/ 836528 w 4246254"/>
              <a:gd name="connsiteY61" fmla="*/ 2164015 h 5824728"/>
              <a:gd name="connsiteX62" fmla="*/ 957395 w 4246254"/>
              <a:gd name="connsiteY62" fmla="*/ 2014663 h 5824728"/>
              <a:gd name="connsiteX63" fmla="*/ 1218214 w 4246254"/>
              <a:gd name="connsiteY63" fmla="*/ 1893911 h 5824728"/>
              <a:gd name="connsiteX64" fmla="*/ 1552189 w 4246254"/>
              <a:gd name="connsiteY64" fmla="*/ 1776336 h 5824728"/>
              <a:gd name="connsiteX65" fmla="*/ 1711224 w 4246254"/>
              <a:gd name="connsiteY65" fmla="*/ 1703249 h 5824728"/>
              <a:gd name="connsiteX66" fmla="*/ 1558550 w 4246254"/>
              <a:gd name="connsiteY66" fmla="*/ 1458565 h 5824728"/>
              <a:gd name="connsiteX67" fmla="*/ 1459948 w 4246254"/>
              <a:gd name="connsiteY67" fmla="*/ 1191638 h 5824728"/>
              <a:gd name="connsiteX68" fmla="*/ 1440864 w 4246254"/>
              <a:gd name="connsiteY68" fmla="*/ 1163039 h 5824728"/>
              <a:gd name="connsiteX69" fmla="*/ 1354984 w 4246254"/>
              <a:gd name="connsiteY69" fmla="*/ 1032753 h 5824728"/>
              <a:gd name="connsiteX70" fmla="*/ 1323177 w 4246254"/>
              <a:gd name="connsiteY70" fmla="*/ 943778 h 5824728"/>
              <a:gd name="connsiteX71" fmla="*/ 1237298 w 4246254"/>
              <a:gd name="connsiteY71" fmla="*/ 692739 h 5824728"/>
              <a:gd name="connsiteX72" fmla="*/ 1224575 w 4246254"/>
              <a:gd name="connsiteY72" fmla="*/ 514788 h 5824728"/>
              <a:gd name="connsiteX73" fmla="*/ 1288189 w 4246254"/>
              <a:gd name="connsiteY73" fmla="*/ 400391 h 5824728"/>
              <a:gd name="connsiteX74" fmla="*/ 1399514 w 4246254"/>
              <a:gd name="connsiteY74" fmla="*/ 231972 h 5824728"/>
              <a:gd name="connsiteX75" fmla="*/ 1787562 w 4246254"/>
              <a:gd name="connsiteY75" fmla="*/ 0 h 5824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4246254" h="5824728">
                <a:moveTo>
                  <a:pt x="1787562" y="0"/>
                </a:moveTo>
                <a:cubicBezTo>
                  <a:pt x="1790742" y="0"/>
                  <a:pt x="1793923" y="0"/>
                  <a:pt x="1800284" y="0"/>
                </a:cubicBezTo>
                <a:cubicBezTo>
                  <a:pt x="1813007" y="31777"/>
                  <a:pt x="1825730" y="44488"/>
                  <a:pt x="1867080" y="34955"/>
                </a:cubicBezTo>
                <a:cubicBezTo>
                  <a:pt x="1917971" y="22244"/>
                  <a:pt x="1972043" y="44488"/>
                  <a:pt x="2026115" y="54021"/>
                </a:cubicBezTo>
                <a:cubicBezTo>
                  <a:pt x="2038838" y="54021"/>
                  <a:pt x="2054742" y="57199"/>
                  <a:pt x="2067464" y="63554"/>
                </a:cubicBezTo>
                <a:cubicBezTo>
                  <a:pt x="2099272" y="76265"/>
                  <a:pt x="2127898" y="88976"/>
                  <a:pt x="2159705" y="104864"/>
                </a:cubicBezTo>
                <a:cubicBezTo>
                  <a:pt x="2175609" y="111220"/>
                  <a:pt x="2185151" y="133464"/>
                  <a:pt x="2201054" y="136641"/>
                </a:cubicBezTo>
                <a:cubicBezTo>
                  <a:pt x="2280572" y="152530"/>
                  <a:pt x="2325102" y="197018"/>
                  <a:pt x="2350548" y="273283"/>
                </a:cubicBezTo>
                <a:cubicBezTo>
                  <a:pt x="2398259" y="419457"/>
                  <a:pt x="2445970" y="562453"/>
                  <a:pt x="2452331" y="718161"/>
                </a:cubicBezTo>
                <a:cubicBezTo>
                  <a:pt x="2452331" y="759471"/>
                  <a:pt x="2455512" y="800781"/>
                  <a:pt x="2465054" y="842091"/>
                </a:cubicBezTo>
                <a:cubicBezTo>
                  <a:pt x="2487319" y="927889"/>
                  <a:pt x="2474596" y="1010509"/>
                  <a:pt x="2436428" y="1089952"/>
                </a:cubicBezTo>
                <a:cubicBezTo>
                  <a:pt x="2398259" y="1163039"/>
                  <a:pt x="2395078" y="1236126"/>
                  <a:pt x="2461873" y="1277437"/>
                </a:cubicBezTo>
                <a:cubicBezTo>
                  <a:pt x="2522307" y="1318747"/>
                  <a:pt x="2528668" y="1363235"/>
                  <a:pt x="2528668" y="1401367"/>
                </a:cubicBezTo>
                <a:cubicBezTo>
                  <a:pt x="2595463" y="1455388"/>
                  <a:pt x="2652716" y="1496698"/>
                  <a:pt x="2703608" y="1544363"/>
                </a:cubicBezTo>
                <a:cubicBezTo>
                  <a:pt x="2779944" y="1614273"/>
                  <a:pt x="2856282" y="1684182"/>
                  <a:pt x="2958064" y="1712782"/>
                </a:cubicBezTo>
                <a:cubicBezTo>
                  <a:pt x="3152088" y="1766803"/>
                  <a:pt x="3342931" y="1824001"/>
                  <a:pt x="3533774" y="1878022"/>
                </a:cubicBezTo>
                <a:cubicBezTo>
                  <a:pt x="3622834" y="1903444"/>
                  <a:pt x="3699171" y="1938398"/>
                  <a:pt x="3727798" y="2036907"/>
                </a:cubicBezTo>
                <a:cubicBezTo>
                  <a:pt x="3762786" y="2164015"/>
                  <a:pt x="3797773" y="2291124"/>
                  <a:pt x="3835942" y="2418231"/>
                </a:cubicBezTo>
                <a:cubicBezTo>
                  <a:pt x="3842303" y="2450008"/>
                  <a:pt x="3858207" y="2481785"/>
                  <a:pt x="3877291" y="2510385"/>
                </a:cubicBezTo>
                <a:cubicBezTo>
                  <a:pt x="3909098" y="2561228"/>
                  <a:pt x="3934544" y="2608894"/>
                  <a:pt x="3912279" y="2672448"/>
                </a:cubicBezTo>
                <a:cubicBezTo>
                  <a:pt x="3905918" y="2691514"/>
                  <a:pt x="3905918" y="2726469"/>
                  <a:pt x="3918640" y="2736002"/>
                </a:cubicBezTo>
                <a:cubicBezTo>
                  <a:pt x="3956809" y="2767779"/>
                  <a:pt x="3956809" y="2809089"/>
                  <a:pt x="3953628" y="2853577"/>
                </a:cubicBezTo>
                <a:cubicBezTo>
                  <a:pt x="3953628" y="2866287"/>
                  <a:pt x="3953628" y="2888531"/>
                  <a:pt x="3959990" y="2888531"/>
                </a:cubicBezTo>
                <a:cubicBezTo>
                  <a:pt x="4039508" y="2923486"/>
                  <a:pt x="4033146" y="3006106"/>
                  <a:pt x="4064953" y="3066483"/>
                </a:cubicBezTo>
                <a:cubicBezTo>
                  <a:pt x="4087218" y="3110971"/>
                  <a:pt x="4080857" y="3171347"/>
                  <a:pt x="4087218" y="3222190"/>
                </a:cubicBezTo>
                <a:cubicBezTo>
                  <a:pt x="4090399" y="3247612"/>
                  <a:pt x="4090399" y="3273033"/>
                  <a:pt x="4096760" y="3295277"/>
                </a:cubicBezTo>
                <a:cubicBezTo>
                  <a:pt x="4109483" y="3339765"/>
                  <a:pt x="4125387" y="3381075"/>
                  <a:pt x="4134929" y="3425563"/>
                </a:cubicBezTo>
                <a:cubicBezTo>
                  <a:pt x="4154013" y="3485939"/>
                  <a:pt x="4154013" y="3555849"/>
                  <a:pt x="4189001" y="3603514"/>
                </a:cubicBezTo>
                <a:cubicBezTo>
                  <a:pt x="4236712" y="3676601"/>
                  <a:pt x="4236712" y="3746511"/>
                  <a:pt x="4230350" y="3822776"/>
                </a:cubicBezTo>
                <a:cubicBezTo>
                  <a:pt x="4227170" y="3876797"/>
                  <a:pt x="4239892" y="3930818"/>
                  <a:pt x="4246254" y="3988016"/>
                </a:cubicBezTo>
                <a:cubicBezTo>
                  <a:pt x="4246254" y="4010260"/>
                  <a:pt x="4246254" y="4035682"/>
                  <a:pt x="4246254" y="4061103"/>
                </a:cubicBezTo>
                <a:cubicBezTo>
                  <a:pt x="4220808" y="4121480"/>
                  <a:pt x="4195362" y="4185034"/>
                  <a:pt x="4169917" y="4245410"/>
                </a:cubicBezTo>
                <a:cubicBezTo>
                  <a:pt x="4144471" y="4299431"/>
                  <a:pt x="4103122" y="4331208"/>
                  <a:pt x="4039508" y="4324853"/>
                </a:cubicBezTo>
                <a:cubicBezTo>
                  <a:pt x="4004520" y="4324853"/>
                  <a:pt x="3966351" y="4321675"/>
                  <a:pt x="3928182" y="4328031"/>
                </a:cubicBezTo>
                <a:cubicBezTo>
                  <a:pt x="3743701" y="4350274"/>
                  <a:pt x="3571942" y="4417006"/>
                  <a:pt x="3412907" y="4512337"/>
                </a:cubicBezTo>
                <a:cubicBezTo>
                  <a:pt x="3400184" y="4518693"/>
                  <a:pt x="3393822" y="4547292"/>
                  <a:pt x="3397003" y="4563181"/>
                </a:cubicBezTo>
                <a:cubicBezTo>
                  <a:pt x="3406545" y="4645801"/>
                  <a:pt x="3422449" y="4725243"/>
                  <a:pt x="3428810" y="4804686"/>
                </a:cubicBezTo>
                <a:cubicBezTo>
                  <a:pt x="3451075" y="5043014"/>
                  <a:pt x="3470160" y="5278163"/>
                  <a:pt x="3489244" y="5516491"/>
                </a:cubicBezTo>
                <a:cubicBezTo>
                  <a:pt x="3498786" y="5618178"/>
                  <a:pt x="3498786" y="5723042"/>
                  <a:pt x="3505148" y="5824728"/>
                </a:cubicBezTo>
                <a:lnTo>
                  <a:pt x="2183561" y="5824728"/>
                </a:lnTo>
                <a:lnTo>
                  <a:pt x="861974" y="5824728"/>
                </a:lnTo>
                <a:cubicBezTo>
                  <a:pt x="916046" y="5472003"/>
                  <a:pt x="973299" y="5122456"/>
                  <a:pt x="1024190" y="4782442"/>
                </a:cubicBezTo>
                <a:cubicBezTo>
                  <a:pt x="989202" y="4776087"/>
                  <a:pt x="957395" y="4766553"/>
                  <a:pt x="925588" y="4760198"/>
                </a:cubicBezTo>
                <a:cubicBezTo>
                  <a:pt x="922407" y="4766553"/>
                  <a:pt x="916046" y="4776087"/>
                  <a:pt x="900142" y="4798330"/>
                </a:cubicBezTo>
                <a:cubicBezTo>
                  <a:pt x="836528" y="4709355"/>
                  <a:pt x="779275" y="4629912"/>
                  <a:pt x="715661" y="4550470"/>
                </a:cubicBezTo>
                <a:cubicBezTo>
                  <a:pt x="636143" y="4451961"/>
                  <a:pt x="636143" y="4343919"/>
                  <a:pt x="680673" y="4235877"/>
                </a:cubicBezTo>
                <a:cubicBezTo>
                  <a:pt x="699757" y="4185034"/>
                  <a:pt x="687034" y="4159612"/>
                  <a:pt x="661589" y="4127835"/>
                </a:cubicBezTo>
                <a:cubicBezTo>
                  <a:pt x="629782" y="4092880"/>
                  <a:pt x="601155" y="4057926"/>
                  <a:pt x="566167" y="4029326"/>
                </a:cubicBezTo>
                <a:cubicBezTo>
                  <a:pt x="470746" y="3953062"/>
                  <a:pt x="454842" y="3835487"/>
                  <a:pt x="403951" y="3736978"/>
                </a:cubicBezTo>
                <a:cubicBezTo>
                  <a:pt x="397590" y="3727445"/>
                  <a:pt x="400770" y="3711556"/>
                  <a:pt x="403951" y="3702023"/>
                </a:cubicBezTo>
                <a:cubicBezTo>
                  <a:pt x="419855" y="3667068"/>
                  <a:pt x="403951" y="3651180"/>
                  <a:pt x="378505" y="3635291"/>
                </a:cubicBezTo>
                <a:cubicBezTo>
                  <a:pt x="273542" y="3552671"/>
                  <a:pt x="165397" y="3473229"/>
                  <a:pt x="60434" y="3390608"/>
                </a:cubicBezTo>
                <a:cubicBezTo>
                  <a:pt x="44530" y="3377897"/>
                  <a:pt x="28627" y="3362009"/>
                  <a:pt x="0" y="3336587"/>
                </a:cubicBezTo>
                <a:cubicBezTo>
                  <a:pt x="66795" y="3333410"/>
                  <a:pt x="127229" y="3346120"/>
                  <a:pt x="162217" y="3320699"/>
                </a:cubicBezTo>
                <a:cubicBezTo>
                  <a:pt x="216289" y="3288922"/>
                  <a:pt x="264000" y="3295277"/>
                  <a:pt x="318072" y="3295277"/>
                </a:cubicBezTo>
                <a:cubicBezTo>
                  <a:pt x="410312" y="3292100"/>
                  <a:pt x="502553" y="3295277"/>
                  <a:pt x="591613" y="3295277"/>
                </a:cubicBezTo>
                <a:cubicBezTo>
                  <a:pt x="658408" y="3292100"/>
                  <a:pt x="725203" y="3288922"/>
                  <a:pt x="798359" y="3282566"/>
                </a:cubicBezTo>
                <a:cubicBezTo>
                  <a:pt x="788817" y="3263500"/>
                  <a:pt x="782456" y="3253967"/>
                  <a:pt x="776094" y="3244434"/>
                </a:cubicBezTo>
                <a:cubicBezTo>
                  <a:pt x="693396" y="3126859"/>
                  <a:pt x="693396" y="3069660"/>
                  <a:pt x="769733" y="2952085"/>
                </a:cubicBezTo>
                <a:cubicBezTo>
                  <a:pt x="776094" y="2945730"/>
                  <a:pt x="782456" y="2933019"/>
                  <a:pt x="782456" y="2923486"/>
                </a:cubicBezTo>
                <a:cubicBezTo>
                  <a:pt x="788817" y="2834510"/>
                  <a:pt x="807902" y="2742357"/>
                  <a:pt x="791998" y="2656559"/>
                </a:cubicBezTo>
                <a:cubicBezTo>
                  <a:pt x="763372" y="2484963"/>
                  <a:pt x="791998" y="2326078"/>
                  <a:pt x="836528" y="2164015"/>
                </a:cubicBezTo>
                <a:cubicBezTo>
                  <a:pt x="855612" y="2097284"/>
                  <a:pt x="887419" y="2043263"/>
                  <a:pt x="957395" y="2014663"/>
                </a:cubicBezTo>
                <a:cubicBezTo>
                  <a:pt x="1046455" y="1976531"/>
                  <a:pt x="1129154" y="1928865"/>
                  <a:pt x="1218214" y="1893911"/>
                </a:cubicBezTo>
                <a:cubicBezTo>
                  <a:pt x="1329539" y="1849423"/>
                  <a:pt x="1444044" y="1817646"/>
                  <a:pt x="1552189" y="1776336"/>
                </a:cubicBezTo>
                <a:cubicBezTo>
                  <a:pt x="1609442" y="1754092"/>
                  <a:pt x="1663514" y="1725492"/>
                  <a:pt x="1711224" y="1703249"/>
                </a:cubicBezTo>
                <a:cubicBezTo>
                  <a:pt x="1653972" y="1614273"/>
                  <a:pt x="1593538" y="1541186"/>
                  <a:pt x="1558550" y="1458565"/>
                </a:cubicBezTo>
                <a:cubicBezTo>
                  <a:pt x="1520382" y="1372768"/>
                  <a:pt x="1447225" y="1296503"/>
                  <a:pt x="1459948" y="1191638"/>
                </a:cubicBezTo>
                <a:cubicBezTo>
                  <a:pt x="1463129" y="1182105"/>
                  <a:pt x="1450406" y="1169395"/>
                  <a:pt x="1440864" y="1163039"/>
                </a:cubicBezTo>
                <a:cubicBezTo>
                  <a:pt x="1386792" y="1137618"/>
                  <a:pt x="1354984" y="1099485"/>
                  <a:pt x="1354984" y="1032753"/>
                </a:cubicBezTo>
                <a:cubicBezTo>
                  <a:pt x="1354984" y="1004154"/>
                  <a:pt x="1335900" y="975555"/>
                  <a:pt x="1323177" y="943778"/>
                </a:cubicBezTo>
                <a:cubicBezTo>
                  <a:pt x="1294551" y="861157"/>
                  <a:pt x="1259563" y="778537"/>
                  <a:pt x="1237298" y="692739"/>
                </a:cubicBezTo>
                <a:cubicBezTo>
                  <a:pt x="1221394" y="635541"/>
                  <a:pt x="1215033" y="575164"/>
                  <a:pt x="1224575" y="514788"/>
                </a:cubicBezTo>
                <a:cubicBezTo>
                  <a:pt x="1230936" y="476655"/>
                  <a:pt x="1265924" y="438523"/>
                  <a:pt x="1288189" y="400391"/>
                </a:cubicBezTo>
                <a:cubicBezTo>
                  <a:pt x="1323177" y="343192"/>
                  <a:pt x="1348623" y="273283"/>
                  <a:pt x="1399514" y="231972"/>
                </a:cubicBezTo>
                <a:cubicBezTo>
                  <a:pt x="1514020" y="130286"/>
                  <a:pt x="1625345" y="19066"/>
                  <a:pt x="1787562"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42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3238895" y="639341"/>
            <a:ext cx="5824591" cy="4525583"/>
          </a:xfrm>
          <a:custGeom>
            <a:avLst/>
            <a:gdLst>
              <a:gd name="connsiteX0" fmla="*/ 2624564 w 5824591"/>
              <a:gd name="connsiteY0" fmla="*/ 211 h 4525583"/>
              <a:gd name="connsiteX1" fmla="*/ 2753328 w 5824591"/>
              <a:gd name="connsiteY1" fmla="*/ 9359 h 4525583"/>
              <a:gd name="connsiteX2" fmla="*/ 2953627 w 5824591"/>
              <a:gd name="connsiteY2" fmla="*/ 50724 h 4525583"/>
              <a:gd name="connsiteX3" fmla="*/ 3138030 w 5824591"/>
              <a:gd name="connsiteY3" fmla="*/ 146181 h 4525583"/>
              <a:gd name="connsiteX4" fmla="*/ 3296998 w 5824591"/>
              <a:gd name="connsiteY4" fmla="*/ 235274 h 4525583"/>
              <a:gd name="connsiteX5" fmla="*/ 3306537 w 5824591"/>
              <a:gd name="connsiteY5" fmla="*/ 241638 h 4525583"/>
              <a:gd name="connsiteX6" fmla="*/ 3468684 w 5824591"/>
              <a:gd name="connsiteY6" fmla="*/ 448462 h 4525583"/>
              <a:gd name="connsiteX7" fmla="*/ 3481401 w 5824591"/>
              <a:gd name="connsiteY7" fmla="*/ 502554 h 4525583"/>
              <a:gd name="connsiteX8" fmla="*/ 3513195 w 5824591"/>
              <a:gd name="connsiteY8" fmla="*/ 687105 h 4525583"/>
              <a:gd name="connsiteX9" fmla="*/ 3519554 w 5824591"/>
              <a:gd name="connsiteY9" fmla="*/ 992568 h 4525583"/>
              <a:gd name="connsiteX10" fmla="*/ 3503657 w 5824591"/>
              <a:gd name="connsiteY10" fmla="*/ 1072116 h 4525583"/>
              <a:gd name="connsiteX11" fmla="*/ 3522733 w 5824591"/>
              <a:gd name="connsiteY11" fmla="*/ 1103935 h 4525583"/>
              <a:gd name="connsiteX12" fmla="*/ 3551347 w 5824591"/>
              <a:gd name="connsiteY12" fmla="*/ 1148482 h 4525583"/>
              <a:gd name="connsiteX13" fmla="*/ 3535451 w 5824591"/>
              <a:gd name="connsiteY13" fmla="*/ 1247121 h 4525583"/>
              <a:gd name="connsiteX14" fmla="*/ 3510016 w 5824591"/>
              <a:gd name="connsiteY14" fmla="*/ 1581221 h 4525583"/>
              <a:gd name="connsiteX15" fmla="*/ 3484581 w 5824591"/>
              <a:gd name="connsiteY15" fmla="*/ 1953504 h 4525583"/>
              <a:gd name="connsiteX16" fmla="*/ 3357406 w 5824591"/>
              <a:gd name="connsiteY16" fmla="*/ 2249422 h 4525583"/>
              <a:gd name="connsiteX17" fmla="*/ 3363765 w 5824591"/>
              <a:gd name="connsiteY17" fmla="*/ 2297151 h 4525583"/>
              <a:gd name="connsiteX18" fmla="*/ 3459146 w 5824591"/>
              <a:gd name="connsiteY18" fmla="*/ 2383062 h 4525583"/>
              <a:gd name="connsiteX19" fmla="*/ 3649908 w 5824591"/>
              <a:gd name="connsiteY19" fmla="*/ 2558067 h 4525583"/>
              <a:gd name="connsiteX20" fmla="*/ 3754827 w 5824591"/>
              <a:gd name="connsiteY20" fmla="*/ 2628069 h 4525583"/>
              <a:gd name="connsiteX21" fmla="*/ 3834311 w 5824591"/>
              <a:gd name="connsiteY21" fmla="*/ 2656706 h 4525583"/>
              <a:gd name="connsiteX22" fmla="*/ 4066404 w 5824591"/>
              <a:gd name="connsiteY22" fmla="*/ 2717162 h 4525583"/>
              <a:gd name="connsiteX23" fmla="*/ 4438389 w 5824591"/>
              <a:gd name="connsiteY23" fmla="*/ 2866712 h 4525583"/>
              <a:gd name="connsiteX24" fmla="*/ 4804016 w 5824591"/>
              <a:gd name="connsiteY24" fmla="*/ 3051263 h 4525583"/>
              <a:gd name="connsiteX25" fmla="*/ 4943908 w 5824591"/>
              <a:gd name="connsiteY25" fmla="*/ 3251723 h 4525583"/>
              <a:gd name="connsiteX26" fmla="*/ 4978881 w 5824591"/>
              <a:gd name="connsiteY26" fmla="*/ 3468093 h 4525583"/>
              <a:gd name="connsiteX27" fmla="*/ 5017033 w 5824591"/>
              <a:gd name="connsiteY27" fmla="*/ 3668553 h 4525583"/>
              <a:gd name="connsiteX28" fmla="*/ 5039289 w 5824591"/>
              <a:gd name="connsiteY28" fmla="*/ 3690826 h 4525583"/>
              <a:gd name="connsiteX29" fmla="*/ 5112414 w 5824591"/>
              <a:gd name="connsiteY29" fmla="*/ 3706736 h 4525583"/>
              <a:gd name="connsiteX30" fmla="*/ 5195078 w 5824591"/>
              <a:gd name="connsiteY30" fmla="*/ 3690826 h 4525583"/>
              <a:gd name="connsiteX31" fmla="*/ 5306355 w 5824591"/>
              <a:gd name="connsiteY31" fmla="*/ 3687644 h 4525583"/>
              <a:gd name="connsiteX32" fmla="*/ 5439888 w 5824591"/>
              <a:gd name="connsiteY32" fmla="*/ 3722645 h 4525583"/>
              <a:gd name="connsiteX33" fmla="*/ 5513014 w 5824591"/>
              <a:gd name="connsiteY33" fmla="*/ 3738555 h 4525583"/>
              <a:gd name="connsiteX34" fmla="*/ 5621112 w 5824591"/>
              <a:gd name="connsiteY34" fmla="*/ 3760828 h 4525583"/>
              <a:gd name="connsiteX35" fmla="*/ 5719672 w 5824591"/>
              <a:gd name="connsiteY35" fmla="*/ 3818102 h 4525583"/>
              <a:gd name="connsiteX36" fmla="*/ 5795976 w 5824591"/>
              <a:gd name="connsiteY36" fmla="*/ 3932651 h 4525583"/>
              <a:gd name="connsiteX37" fmla="*/ 5824591 w 5824591"/>
              <a:gd name="connsiteY37" fmla="*/ 3989926 h 4525583"/>
              <a:gd name="connsiteX38" fmla="*/ 5735569 w 5824591"/>
              <a:gd name="connsiteY38" fmla="*/ 3989926 h 4525583"/>
              <a:gd name="connsiteX39" fmla="*/ 5659264 w 5824591"/>
              <a:gd name="connsiteY39" fmla="*/ 4050382 h 4525583"/>
              <a:gd name="connsiteX40" fmla="*/ 5595677 w 5824591"/>
              <a:gd name="connsiteY40" fmla="*/ 4231751 h 4525583"/>
              <a:gd name="connsiteX41" fmla="*/ 5503476 w 5824591"/>
              <a:gd name="connsiteY41" fmla="*/ 4320844 h 4525583"/>
              <a:gd name="connsiteX42" fmla="*/ 5487578 w 5824591"/>
              <a:gd name="connsiteY42" fmla="*/ 4349481 h 4525583"/>
              <a:gd name="connsiteX43" fmla="*/ 5439888 w 5824591"/>
              <a:gd name="connsiteY43" fmla="*/ 4432211 h 4525583"/>
              <a:gd name="connsiteX44" fmla="*/ 5341328 w 5824591"/>
              <a:gd name="connsiteY44" fmla="*/ 4416301 h 4525583"/>
              <a:gd name="connsiteX45" fmla="*/ 5319072 w 5824591"/>
              <a:gd name="connsiteY45" fmla="*/ 4387664 h 4525583"/>
              <a:gd name="connsiteX46" fmla="*/ 5306355 w 5824591"/>
              <a:gd name="connsiteY46" fmla="*/ 4397210 h 4525583"/>
              <a:gd name="connsiteX47" fmla="*/ 5137849 w 5824591"/>
              <a:gd name="connsiteY47" fmla="*/ 4346299 h 4525583"/>
              <a:gd name="connsiteX48" fmla="*/ 5102876 w 5824591"/>
              <a:gd name="connsiteY48" fmla="*/ 4215841 h 4525583"/>
              <a:gd name="connsiteX49" fmla="*/ 5090159 w 5824591"/>
              <a:gd name="connsiteY49" fmla="*/ 4241296 h 4525583"/>
              <a:gd name="connsiteX50" fmla="*/ 4988419 w 5824591"/>
              <a:gd name="connsiteY50" fmla="*/ 4282661 h 4525583"/>
              <a:gd name="connsiteX51" fmla="*/ 4918473 w 5824591"/>
              <a:gd name="connsiteY51" fmla="*/ 4203113 h 4525583"/>
              <a:gd name="connsiteX52" fmla="*/ 4858065 w 5824591"/>
              <a:gd name="connsiteY52" fmla="*/ 4018563 h 4525583"/>
              <a:gd name="connsiteX53" fmla="*/ 4823092 w 5824591"/>
              <a:gd name="connsiteY53" fmla="*/ 3989926 h 4525583"/>
              <a:gd name="connsiteX54" fmla="*/ 3716674 w 5824591"/>
              <a:gd name="connsiteY54" fmla="*/ 3999471 h 4525583"/>
              <a:gd name="connsiteX55" fmla="*/ 2161966 w 5824591"/>
              <a:gd name="connsiteY55" fmla="*/ 4012199 h 4525583"/>
              <a:gd name="connsiteX56" fmla="*/ 1042831 w 5824591"/>
              <a:gd name="connsiteY56" fmla="*/ 4021745 h 4525583"/>
              <a:gd name="connsiteX57" fmla="*/ 998320 w 5824591"/>
              <a:gd name="connsiteY57" fmla="*/ 4056746 h 4525583"/>
              <a:gd name="connsiteX58" fmla="*/ 931553 w 5824591"/>
              <a:gd name="connsiteY58" fmla="*/ 4298571 h 4525583"/>
              <a:gd name="connsiteX59" fmla="*/ 899760 w 5824591"/>
              <a:gd name="connsiteY59" fmla="*/ 4349481 h 4525583"/>
              <a:gd name="connsiteX60" fmla="*/ 832993 w 5824591"/>
              <a:gd name="connsiteY60" fmla="*/ 4387664 h 4525583"/>
              <a:gd name="connsiteX61" fmla="*/ 769406 w 5824591"/>
              <a:gd name="connsiteY61" fmla="*/ 4333572 h 4525583"/>
              <a:gd name="connsiteX62" fmla="*/ 759868 w 5824591"/>
              <a:gd name="connsiteY62" fmla="*/ 4320844 h 4525583"/>
              <a:gd name="connsiteX63" fmla="*/ 715357 w 5824591"/>
              <a:gd name="connsiteY63" fmla="*/ 4457666 h 4525583"/>
              <a:gd name="connsiteX64" fmla="*/ 546851 w 5824591"/>
              <a:gd name="connsiteY64" fmla="*/ 4470394 h 4525583"/>
              <a:gd name="connsiteX65" fmla="*/ 486443 w 5824591"/>
              <a:gd name="connsiteY65" fmla="*/ 4499031 h 4525583"/>
              <a:gd name="connsiteX66" fmla="*/ 387883 w 5824591"/>
              <a:gd name="connsiteY66" fmla="*/ 4429029 h 4525583"/>
              <a:gd name="connsiteX67" fmla="*/ 378344 w 5824591"/>
              <a:gd name="connsiteY67" fmla="*/ 4324026 h 4525583"/>
              <a:gd name="connsiteX68" fmla="*/ 263887 w 5824591"/>
              <a:gd name="connsiteY68" fmla="*/ 4257206 h 4525583"/>
              <a:gd name="connsiteX69" fmla="*/ 165327 w 5824591"/>
              <a:gd name="connsiteY69" fmla="*/ 4088565 h 4525583"/>
              <a:gd name="connsiteX70" fmla="*/ 89023 w 5824591"/>
              <a:gd name="connsiteY70" fmla="*/ 4040836 h 4525583"/>
              <a:gd name="connsiteX71" fmla="*/ 0 w 5824591"/>
              <a:gd name="connsiteY71" fmla="*/ 4040836 h 4525583"/>
              <a:gd name="connsiteX72" fmla="*/ 47691 w 5824591"/>
              <a:gd name="connsiteY72" fmla="*/ 3958106 h 4525583"/>
              <a:gd name="connsiteX73" fmla="*/ 82664 w 5824591"/>
              <a:gd name="connsiteY73" fmla="*/ 3894468 h 4525583"/>
              <a:gd name="connsiteX74" fmla="*/ 178045 w 5824591"/>
              <a:gd name="connsiteY74" fmla="*/ 3824466 h 4525583"/>
              <a:gd name="connsiteX75" fmla="*/ 305219 w 5824591"/>
              <a:gd name="connsiteY75" fmla="*/ 3783101 h 4525583"/>
              <a:gd name="connsiteX76" fmla="*/ 378344 w 5824591"/>
              <a:gd name="connsiteY76" fmla="*/ 3776738 h 4525583"/>
              <a:gd name="connsiteX77" fmla="*/ 521415 w 5824591"/>
              <a:gd name="connsiteY77" fmla="*/ 3725827 h 4525583"/>
              <a:gd name="connsiteX78" fmla="*/ 550030 w 5824591"/>
              <a:gd name="connsiteY78" fmla="*/ 3636734 h 4525583"/>
              <a:gd name="connsiteX79" fmla="*/ 619976 w 5824591"/>
              <a:gd name="connsiteY79" fmla="*/ 3334452 h 4525583"/>
              <a:gd name="connsiteX80" fmla="*/ 664487 w 5824591"/>
              <a:gd name="connsiteY80" fmla="*/ 3242177 h 4525583"/>
              <a:gd name="connsiteX81" fmla="*/ 702639 w 5824591"/>
              <a:gd name="connsiteY81" fmla="*/ 3207176 h 4525583"/>
              <a:gd name="connsiteX82" fmla="*/ 1112777 w 5824591"/>
              <a:gd name="connsiteY82" fmla="*/ 2997170 h 4525583"/>
              <a:gd name="connsiteX83" fmla="*/ 1475224 w 5824591"/>
              <a:gd name="connsiteY83" fmla="*/ 2838075 h 4525583"/>
              <a:gd name="connsiteX84" fmla="*/ 1704138 w 5824591"/>
              <a:gd name="connsiteY84" fmla="*/ 2755345 h 4525583"/>
              <a:gd name="connsiteX85" fmla="*/ 1828133 w 5824591"/>
              <a:gd name="connsiteY85" fmla="*/ 2688525 h 4525583"/>
              <a:gd name="connsiteX86" fmla="*/ 2012536 w 5824591"/>
              <a:gd name="connsiteY86" fmla="*/ 2535794 h 4525583"/>
              <a:gd name="connsiteX87" fmla="*/ 2111096 w 5824591"/>
              <a:gd name="connsiteY87" fmla="*/ 2430791 h 4525583"/>
              <a:gd name="connsiteX88" fmla="*/ 2120635 w 5824591"/>
              <a:gd name="connsiteY88" fmla="*/ 2421245 h 4525583"/>
              <a:gd name="connsiteX89" fmla="*/ 2177863 w 5824591"/>
              <a:gd name="connsiteY89" fmla="*/ 2223967 h 4525583"/>
              <a:gd name="connsiteX90" fmla="*/ 2139711 w 5824591"/>
              <a:gd name="connsiteY90" fmla="*/ 1998051 h 4525583"/>
              <a:gd name="connsiteX91" fmla="*/ 2041151 w 5824591"/>
              <a:gd name="connsiteY91" fmla="*/ 1867593 h 4525583"/>
              <a:gd name="connsiteX92" fmla="*/ 1913976 w 5824591"/>
              <a:gd name="connsiteY92" fmla="*/ 1648041 h 4525583"/>
              <a:gd name="connsiteX93" fmla="*/ 1891721 w 5824591"/>
              <a:gd name="connsiteY93" fmla="*/ 1469854 h 4525583"/>
              <a:gd name="connsiteX94" fmla="*/ 1863106 w 5824591"/>
              <a:gd name="connsiteY94" fmla="*/ 1263030 h 4525583"/>
              <a:gd name="connsiteX95" fmla="*/ 1863106 w 5824591"/>
              <a:gd name="connsiteY95" fmla="*/ 1215302 h 4525583"/>
              <a:gd name="connsiteX96" fmla="*/ 1952128 w 5824591"/>
              <a:gd name="connsiteY96" fmla="*/ 1161209 h 4525583"/>
              <a:gd name="connsiteX97" fmla="*/ 1964846 w 5824591"/>
              <a:gd name="connsiteY97" fmla="*/ 1164391 h 4525583"/>
              <a:gd name="connsiteX98" fmla="*/ 1945770 w 5824591"/>
              <a:gd name="connsiteY98" fmla="*/ 804836 h 4525583"/>
              <a:gd name="connsiteX99" fmla="*/ 1996640 w 5824591"/>
              <a:gd name="connsiteY99" fmla="*/ 454826 h 4525583"/>
              <a:gd name="connsiteX100" fmla="*/ 2104738 w 5824591"/>
              <a:gd name="connsiteY100" fmla="*/ 289367 h 4525583"/>
              <a:gd name="connsiteX101" fmla="*/ 2168325 w 5824591"/>
              <a:gd name="connsiteY101" fmla="*/ 193909 h 4525583"/>
              <a:gd name="connsiteX102" fmla="*/ 2330473 w 5824591"/>
              <a:gd name="connsiteY102" fmla="*/ 79361 h 4525583"/>
              <a:gd name="connsiteX103" fmla="*/ 2495799 w 5824591"/>
              <a:gd name="connsiteY103" fmla="*/ 22086 h 4525583"/>
              <a:gd name="connsiteX104" fmla="*/ 2624564 w 5824591"/>
              <a:gd name="connsiteY104" fmla="*/ 211 h 4525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5824591" h="4525583">
                <a:moveTo>
                  <a:pt x="2624564" y="211"/>
                </a:moveTo>
                <a:cubicBezTo>
                  <a:pt x="2667485" y="-982"/>
                  <a:pt x="2710407" y="2995"/>
                  <a:pt x="2753328" y="9359"/>
                </a:cubicBezTo>
                <a:cubicBezTo>
                  <a:pt x="2823273" y="15723"/>
                  <a:pt x="2890040" y="28450"/>
                  <a:pt x="2953627" y="50724"/>
                </a:cubicBezTo>
                <a:cubicBezTo>
                  <a:pt x="3020394" y="76179"/>
                  <a:pt x="3077622" y="114362"/>
                  <a:pt x="3138030" y="146181"/>
                </a:cubicBezTo>
                <a:cubicBezTo>
                  <a:pt x="3192079" y="174818"/>
                  <a:pt x="3242949" y="206637"/>
                  <a:pt x="3296998" y="235274"/>
                </a:cubicBezTo>
                <a:cubicBezTo>
                  <a:pt x="3300178" y="238456"/>
                  <a:pt x="3303357" y="241638"/>
                  <a:pt x="3306537" y="241638"/>
                </a:cubicBezTo>
                <a:cubicBezTo>
                  <a:pt x="3366944" y="305276"/>
                  <a:pt x="3430532" y="365732"/>
                  <a:pt x="3468684" y="448462"/>
                </a:cubicBezTo>
                <a:cubicBezTo>
                  <a:pt x="3478222" y="464372"/>
                  <a:pt x="3484581" y="483463"/>
                  <a:pt x="3481401" y="502554"/>
                </a:cubicBezTo>
                <a:cubicBezTo>
                  <a:pt x="3478222" y="566193"/>
                  <a:pt x="3497298" y="626649"/>
                  <a:pt x="3513195" y="687105"/>
                </a:cubicBezTo>
                <a:cubicBezTo>
                  <a:pt x="3535451" y="788926"/>
                  <a:pt x="3529092" y="890747"/>
                  <a:pt x="3519554" y="992568"/>
                </a:cubicBezTo>
                <a:cubicBezTo>
                  <a:pt x="3516374" y="1018024"/>
                  <a:pt x="3510016" y="1046661"/>
                  <a:pt x="3503657" y="1072116"/>
                </a:cubicBezTo>
                <a:cubicBezTo>
                  <a:pt x="3500478" y="1091207"/>
                  <a:pt x="3500478" y="1100753"/>
                  <a:pt x="3522733" y="1103935"/>
                </a:cubicBezTo>
                <a:cubicBezTo>
                  <a:pt x="3551347" y="1107117"/>
                  <a:pt x="3554527" y="1126208"/>
                  <a:pt x="3551347" y="1148482"/>
                </a:cubicBezTo>
                <a:cubicBezTo>
                  <a:pt x="3544989" y="1180301"/>
                  <a:pt x="3538630" y="1212120"/>
                  <a:pt x="3535451" y="1247121"/>
                </a:cubicBezTo>
                <a:cubicBezTo>
                  <a:pt x="3525912" y="1358488"/>
                  <a:pt x="3516374" y="1469854"/>
                  <a:pt x="3510016" y="1581221"/>
                </a:cubicBezTo>
                <a:cubicBezTo>
                  <a:pt x="3500478" y="1705316"/>
                  <a:pt x="3497298" y="1829410"/>
                  <a:pt x="3484581" y="1953504"/>
                </a:cubicBezTo>
                <a:cubicBezTo>
                  <a:pt x="3468684" y="2061689"/>
                  <a:pt x="3417814" y="2160328"/>
                  <a:pt x="3357406" y="2249422"/>
                </a:cubicBezTo>
                <a:cubicBezTo>
                  <a:pt x="3341509" y="2271695"/>
                  <a:pt x="3341509" y="2281241"/>
                  <a:pt x="3363765" y="2297151"/>
                </a:cubicBezTo>
                <a:cubicBezTo>
                  <a:pt x="3398738" y="2322606"/>
                  <a:pt x="3433711" y="2348061"/>
                  <a:pt x="3459146" y="2383062"/>
                </a:cubicBezTo>
                <a:cubicBezTo>
                  <a:pt x="3510016" y="2453064"/>
                  <a:pt x="3576782" y="2510338"/>
                  <a:pt x="3649908" y="2558067"/>
                </a:cubicBezTo>
                <a:cubicBezTo>
                  <a:pt x="3688060" y="2580340"/>
                  <a:pt x="3719854" y="2608977"/>
                  <a:pt x="3754827" y="2628069"/>
                </a:cubicBezTo>
                <a:cubicBezTo>
                  <a:pt x="3780261" y="2643978"/>
                  <a:pt x="3808876" y="2656706"/>
                  <a:pt x="3834311" y="2656706"/>
                </a:cubicBezTo>
                <a:cubicBezTo>
                  <a:pt x="3916974" y="2659888"/>
                  <a:pt x="3993279" y="2688525"/>
                  <a:pt x="4066404" y="2717162"/>
                </a:cubicBezTo>
                <a:cubicBezTo>
                  <a:pt x="4190399" y="2768073"/>
                  <a:pt x="4317574" y="2812620"/>
                  <a:pt x="4438389" y="2866712"/>
                </a:cubicBezTo>
                <a:cubicBezTo>
                  <a:pt x="4562385" y="2923986"/>
                  <a:pt x="4680021" y="2997170"/>
                  <a:pt x="4804016" y="3051263"/>
                </a:cubicBezTo>
                <a:cubicBezTo>
                  <a:pt x="4899397" y="3092627"/>
                  <a:pt x="4921652" y="3168993"/>
                  <a:pt x="4943908" y="3251723"/>
                </a:cubicBezTo>
                <a:cubicBezTo>
                  <a:pt x="4966164" y="3324907"/>
                  <a:pt x="4972522" y="3394909"/>
                  <a:pt x="4978881" y="3468093"/>
                </a:cubicBezTo>
                <a:cubicBezTo>
                  <a:pt x="4982060" y="3538095"/>
                  <a:pt x="5001137" y="3601733"/>
                  <a:pt x="5017033" y="3668553"/>
                </a:cubicBezTo>
                <a:cubicBezTo>
                  <a:pt x="5020213" y="3678099"/>
                  <a:pt x="5029751" y="3687644"/>
                  <a:pt x="5039289" y="3690826"/>
                </a:cubicBezTo>
                <a:cubicBezTo>
                  <a:pt x="5064724" y="3697190"/>
                  <a:pt x="5086979" y="3700372"/>
                  <a:pt x="5112414" y="3706736"/>
                </a:cubicBezTo>
                <a:cubicBezTo>
                  <a:pt x="5141028" y="3713100"/>
                  <a:pt x="5169642" y="3709918"/>
                  <a:pt x="5195078" y="3690826"/>
                </a:cubicBezTo>
                <a:cubicBezTo>
                  <a:pt x="5236409" y="3659007"/>
                  <a:pt x="5265024" y="3655825"/>
                  <a:pt x="5306355" y="3687644"/>
                </a:cubicBezTo>
                <a:cubicBezTo>
                  <a:pt x="5347686" y="3716281"/>
                  <a:pt x="5389018" y="3732191"/>
                  <a:pt x="5439888" y="3722645"/>
                </a:cubicBezTo>
                <a:cubicBezTo>
                  <a:pt x="5462144" y="3719463"/>
                  <a:pt x="5490758" y="3729009"/>
                  <a:pt x="5513014" y="3738555"/>
                </a:cubicBezTo>
                <a:cubicBezTo>
                  <a:pt x="5547986" y="3751282"/>
                  <a:pt x="5582960" y="3764010"/>
                  <a:pt x="5621112" y="3760828"/>
                </a:cubicBezTo>
                <a:cubicBezTo>
                  <a:pt x="5665623" y="3760828"/>
                  <a:pt x="5697416" y="3786283"/>
                  <a:pt x="5719672" y="3818102"/>
                </a:cubicBezTo>
                <a:cubicBezTo>
                  <a:pt x="5748286" y="3856285"/>
                  <a:pt x="5770542" y="3894468"/>
                  <a:pt x="5795976" y="3932651"/>
                </a:cubicBezTo>
                <a:cubicBezTo>
                  <a:pt x="5805515" y="3948561"/>
                  <a:pt x="5811874" y="3964470"/>
                  <a:pt x="5824591" y="3989926"/>
                </a:cubicBezTo>
                <a:cubicBezTo>
                  <a:pt x="5789618" y="3989926"/>
                  <a:pt x="5764183" y="3989926"/>
                  <a:pt x="5735569" y="3989926"/>
                </a:cubicBezTo>
                <a:cubicBezTo>
                  <a:pt x="5691058" y="3989926"/>
                  <a:pt x="5671982" y="4005835"/>
                  <a:pt x="5659264" y="4050382"/>
                </a:cubicBezTo>
                <a:cubicBezTo>
                  <a:pt x="5637008" y="4110838"/>
                  <a:pt x="5617932" y="4171294"/>
                  <a:pt x="5595677" y="4231751"/>
                </a:cubicBezTo>
                <a:cubicBezTo>
                  <a:pt x="5576601" y="4273115"/>
                  <a:pt x="5554345" y="4311298"/>
                  <a:pt x="5503476" y="4320844"/>
                </a:cubicBezTo>
                <a:cubicBezTo>
                  <a:pt x="5497116" y="4324026"/>
                  <a:pt x="5487578" y="4339936"/>
                  <a:pt x="5487578" y="4349481"/>
                </a:cubicBezTo>
                <a:cubicBezTo>
                  <a:pt x="5481220" y="4384482"/>
                  <a:pt x="5471682" y="4413119"/>
                  <a:pt x="5439888" y="4432211"/>
                </a:cubicBezTo>
                <a:cubicBezTo>
                  <a:pt x="5401736" y="4454484"/>
                  <a:pt x="5366763" y="4448120"/>
                  <a:pt x="5341328" y="4416301"/>
                </a:cubicBezTo>
                <a:cubicBezTo>
                  <a:pt x="5331790" y="4406756"/>
                  <a:pt x="5325431" y="4397210"/>
                  <a:pt x="5319072" y="4387664"/>
                </a:cubicBezTo>
                <a:cubicBezTo>
                  <a:pt x="5312714" y="4390846"/>
                  <a:pt x="5309534" y="4394028"/>
                  <a:pt x="5306355" y="4397210"/>
                </a:cubicBezTo>
                <a:cubicBezTo>
                  <a:pt x="5261844" y="4451302"/>
                  <a:pt x="5160104" y="4425847"/>
                  <a:pt x="5137849" y="4346299"/>
                </a:cubicBezTo>
                <a:cubicBezTo>
                  <a:pt x="5128311" y="4304935"/>
                  <a:pt x="5115594" y="4263570"/>
                  <a:pt x="5102876" y="4215841"/>
                </a:cubicBezTo>
                <a:cubicBezTo>
                  <a:pt x="5096517" y="4228569"/>
                  <a:pt x="5093338" y="4234933"/>
                  <a:pt x="5090159" y="4241296"/>
                </a:cubicBezTo>
                <a:cubicBezTo>
                  <a:pt x="5074262" y="4285843"/>
                  <a:pt x="5032930" y="4304935"/>
                  <a:pt x="4988419" y="4282661"/>
                </a:cubicBezTo>
                <a:cubicBezTo>
                  <a:pt x="4953446" y="4266752"/>
                  <a:pt x="4931191" y="4238114"/>
                  <a:pt x="4918473" y="4203113"/>
                </a:cubicBezTo>
                <a:cubicBezTo>
                  <a:pt x="4896218" y="4142657"/>
                  <a:pt x="4877141" y="4082201"/>
                  <a:pt x="4858065" y="4018563"/>
                </a:cubicBezTo>
                <a:cubicBezTo>
                  <a:pt x="4851707" y="3996289"/>
                  <a:pt x="4842168" y="3989926"/>
                  <a:pt x="4823092" y="3989926"/>
                </a:cubicBezTo>
                <a:cubicBezTo>
                  <a:pt x="4454286" y="3993107"/>
                  <a:pt x="4085480" y="3996289"/>
                  <a:pt x="3716674" y="3999471"/>
                </a:cubicBezTo>
                <a:cubicBezTo>
                  <a:pt x="3198438" y="4005835"/>
                  <a:pt x="2680202" y="4009017"/>
                  <a:pt x="2161966" y="4012199"/>
                </a:cubicBezTo>
                <a:cubicBezTo>
                  <a:pt x="1789981" y="4015381"/>
                  <a:pt x="1414816" y="4018563"/>
                  <a:pt x="1042831" y="4021745"/>
                </a:cubicBezTo>
                <a:cubicBezTo>
                  <a:pt x="1014217" y="4021745"/>
                  <a:pt x="1004679" y="4028108"/>
                  <a:pt x="998320" y="4056746"/>
                </a:cubicBezTo>
                <a:cubicBezTo>
                  <a:pt x="979244" y="4139475"/>
                  <a:pt x="953809" y="4219023"/>
                  <a:pt x="931553" y="4298571"/>
                </a:cubicBezTo>
                <a:cubicBezTo>
                  <a:pt x="925195" y="4317662"/>
                  <a:pt x="912477" y="4333572"/>
                  <a:pt x="899760" y="4349481"/>
                </a:cubicBezTo>
                <a:cubicBezTo>
                  <a:pt x="883863" y="4374936"/>
                  <a:pt x="864787" y="4390846"/>
                  <a:pt x="832993" y="4387664"/>
                </a:cubicBezTo>
                <a:cubicBezTo>
                  <a:pt x="798020" y="4381300"/>
                  <a:pt x="775765" y="4368573"/>
                  <a:pt x="769406" y="4333572"/>
                </a:cubicBezTo>
                <a:cubicBezTo>
                  <a:pt x="766226" y="4330390"/>
                  <a:pt x="763047" y="4324026"/>
                  <a:pt x="759868" y="4320844"/>
                </a:cubicBezTo>
                <a:cubicBezTo>
                  <a:pt x="743971" y="4368573"/>
                  <a:pt x="731254" y="4413119"/>
                  <a:pt x="715357" y="4457666"/>
                </a:cubicBezTo>
                <a:cubicBezTo>
                  <a:pt x="686743" y="4534032"/>
                  <a:pt x="594541" y="4556305"/>
                  <a:pt x="546851" y="4470394"/>
                </a:cubicBezTo>
                <a:cubicBezTo>
                  <a:pt x="527774" y="4479939"/>
                  <a:pt x="508698" y="4495849"/>
                  <a:pt x="486443" y="4499031"/>
                </a:cubicBezTo>
                <a:cubicBezTo>
                  <a:pt x="438752" y="4511759"/>
                  <a:pt x="394241" y="4479939"/>
                  <a:pt x="387883" y="4429029"/>
                </a:cubicBezTo>
                <a:cubicBezTo>
                  <a:pt x="384703" y="4394028"/>
                  <a:pt x="381524" y="4362209"/>
                  <a:pt x="378344" y="4324026"/>
                </a:cubicBezTo>
                <a:cubicBezTo>
                  <a:pt x="324295" y="4330390"/>
                  <a:pt x="289322" y="4298571"/>
                  <a:pt x="263887" y="4257206"/>
                </a:cubicBezTo>
                <a:cubicBezTo>
                  <a:pt x="232094" y="4199932"/>
                  <a:pt x="200300" y="4145839"/>
                  <a:pt x="165327" y="4088565"/>
                </a:cubicBezTo>
                <a:cubicBezTo>
                  <a:pt x="149430" y="4059927"/>
                  <a:pt x="127175" y="4037654"/>
                  <a:pt x="89023" y="4040836"/>
                </a:cubicBezTo>
                <a:cubicBezTo>
                  <a:pt x="63588" y="4044018"/>
                  <a:pt x="38153" y="4040836"/>
                  <a:pt x="0" y="4040836"/>
                </a:cubicBezTo>
                <a:cubicBezTo>
                  <a:pt x="19077" y="4009017"/>
                  <a:pt x="31794" y="3983562"/>
                  <a:pt x="47691" y="3958106"/>
                </a:cubicBezTo>
                <a:cubicBezTo>
                  <a:pt x="57229" y="3935833"/>
                  <a:pt x="73126" y="3916742"/>
                  <a:pt x="82664" y="3894468"/>
                </a:cubicBezTo>
                <a:cubicBezTo>
                  <a:pt x="104919" y="3856285"/>
                  <a:pt x="130354" y="3827648"/>
                  <a:pt x="178045" y="3824466"/>
                </a:cubicBezTo>
                <a:cubicBezTo>
                  <a:pt x="222556" y="3821284"/>
                  <a:pt x="267067" y="3814921"/>
                  <a:pt x="305219" y="3783101"/>
                </a:cubicBezTo>
                <a:cubicBezTo>
                  <a:pt x="321116" y="3770374"/>
                  <a:pt x="356089" y="3770374"/>
                  <a:pt x="378344" y="3776738"/>
                </a:cubicBezTo>
                <a:cubicBezTo>
                  <a:pt x="441932" y="3795829"/>
                  <a:pt x="486443" y="3767192"/>
                  <a:pt x="521415" y="3725827"/>
                </a:cubicBezTo>
                <a:cubicBezTo>
                  <a:pt x="540492" y="3703554"/>
                  <a:pt x="543671" y="3665371"/>
                  <a:pt x="550030" y="3636734"/>
                </a:cubicBezTo>
                <a:cubicBezTo>
                  <a:pt x="572285" y="3534913"/>
                  <a:pt x="594541" y="3433092"/>
                  <a:pt x="619976" y="3334452"/>
                </a:cubicBezTo>
                <a:cubicBezTo>
                  <a:pt x="629514" y="3302633"/>
                  <a:pt x="645411" y="3270814"/>
                  <a:pt x="664487" y="3242177"/>
                </a:cubicBezTo>
                <a:cubicBezTo>
                  <a:pt x="670846" y="3226268"/>
                  <a:pt x="686743" y="3213540"/>
                  <a:pt x="702639" y="3207176"/>
                </a:cubicBezTo>
                <a:cubicBezTo>
                  <a:pt x="839352" y="3137174"/>
                  <a:pt x="972886" y="3063990"/>
                  <a:pt x="1112777" y="2997170"/>
                </a:cubicBezTo>
                <a:cubicBezTo>
                  <a:pt x="1230413" y="2939896"/>
                  <a:pt x="1351229" y="2888985"/>
                  <a:pt x="1475224" y="2838075"/>
                </a:cubicBezTo>
                <a:cubicBezTo>
                  <a:pt x="1548349" y="2806256"/>
                  <a:pt x="1627833" y="2787164"/>
                  <a:pt x="1704138" y="2755345"/>
                </a:cubicBezTo>
                <a:cubicBezTo>
                  <a:pt x="1745470" y="2739436"/>
                  <a:pt x="1789981" y="2717162"/>
                  <a:pt x="1828133" y="2688525"/>
                </a:cubicBezTo>
                <a:cubicBezTo>
                  <a:pt x="1891721" y="2640797"/>
                  <a:pt x="1952128" y="2589886"/>
                  <a:pt x="2012536" y="2535794"/>
                </a:cubicBezTo>
                <a:cubicBezTo>
                  <a:pt x="2050689" y="2503974"/>
                  <a:pt x="2079303" y="2465792"/>
                  <a:pt x="2111096" y="2430791"/>
                </a:cubicBezTo>
                <a:cubicBezTo>
                  <a:pt x="2114276" y="2427609"/>
                  <a:pt x="2117455" y="2424427"/>
                  <a:pt x="2120635" y="2421245"/>
                </a:cubicBezTo>
                <a:cubicBezTo>
                  <a:pt x="2187401" y="2370335"/>
                  <a:pt x="2181043" y="2293969"/>
                  <a:pt x="2177863" y="2223967"/>
                </a:cubicBezTo>
                <a:cubicBezTo>
                  <a:pt x="2171504" y="2147601"/>
                  <a:pt x="2149249" y="2074417"/>
                  <a:pt x="2139711" y="1998051"/>
                </a:cubicBezTo>
                <a:cubicBezTo>
                  <a:pt x="2133352" y="1931231"/>
                  <a:pt x="2085662" y="1896230"/>
                  <a:pt x="2041151" y="1867593"/>
                </a:cubicBezTo>
                <a:cubicBezTo>
                  <a:pt x="1958487" y="1813501"/>
                  <a:pt x="1929873" y="1733953"/>
                  <a:pt x="1913976" y="1648041"/>
                </a:cubicBezTo>
                <a:cubicBezTo>
                  <a:pt x="1901259" y="1587585"/>
                  <a:pt x="1898079" y="1530311"/>
                  <a:pt x="1891721" y="1469854"/>
                </a:cubicBezTo>
                <a:cubicBezTo>
                  <a:pt x="1882182" y="1399853"/>
                  <a:pt x="1869465" y="1329851"/>
                  <a:pt x="1863106" y="1263030"/>
                </a:cubicBezTo>
                <a:cubicBezTo>
                  <a:pt x="1859927" y="1247121"/>
                  <a:pt x="1859927" y="1231211"/>
                  <a:pt x="1863106" y="1215302"/>
                </a:cubicBezTo>
                <a:cubicBezTo>
                  <a:pt x="1869465" y="1161209"/>
                  <a:pt x="1898079" y="1142118"/>
                  <a:pt x="1952128" y="1161209"/>
                </a:cubicBezTo>
                <a:cubicBezTo>
                  <a:pt x="1955308" y="1164391"/>
                  <a:pt x="1958487" y="1164391"/>
                  <a:pt x="1964846" y="1164391"/>
                </a:cubicBezTo>
                <a:cubicBezTo>
                  <a:pt x="1958487" y="1043479"/>
                  <a:pt x="1955308" y="922566"/>
                  <a:pt x="1945770" y="804836"/>
                </a:cubicBezTo>
                <a:cubicBezTo>
                  <a:pt x="1939411" y="683923"/>
                  <a:pt x="1952128" y="566193"/>
                  <a:pt x="1996640" y="454826"/>
                </a:cubicBezTo>
                <a:cubicBezTo>
                  <a:pt x="2018895" y="394370"/>
                  <a:pt x="2066585" y="343459"/>
                  <a:pt x="2104738" y="289367"/>
                </a:cubicBezTo>
                <a:cubicBezTo>
                  <a:pt x="2126993" y="257548"/>
                  <a:pt x="2149249" y="225728"/>
                  <a:pt x="2168325" y="193909"/>
                </a:cubicBezTo>
                <a:cubicBezTo>
                  <a:pt x="2206477" y="130271"/>
                  <a:pt x="2263706" y="101634"/>
                  <a:pt x="2330473" y="79361"/>
                </a:cubicBezTo>
                <a:cubicBezTo>
                  <a:pt x="2387701" y="63451"/>
                  <a:pt x="2441750" y="41178"/>
                  <a:pt x="2495799" y="22086"/>
                </a:cubicBezTo>
                <a:cubicBezTo>
                  <a:pt x="2538721" y="7768"/>
                  <a:pt x="2581642" y="1404"/>
                  <a:pt x="2624564" y="211"/>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12800" y="1600203"/>
            <a:ext cx="7213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8229600" y="1600203"/>
            <a:ext cx="7213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9B80AA9-DE97-4D65-8BB9-E1B06786BCD0}" type="datetime1">
              <a:rPr lang="id-ID" altLang="zh-CN" smtClean="0"/>
              <a:t>05/09/2023</a:t>
            </a:fld>
            <a:endParaRPr lang="en-US"/>
          </a:p>
        </p:txBody>
      </p:sp>
      <p:sp>
        <p:nvSpPr>
          <p:cNvPr id="6" name="页脚占位符 5"/>
          <p:cNvSpPr>
            <a:spLocks noGrp="1"/>
          </p:cNvSpPr>
          <p:nvPr>
            <p:ph type="ftr" sz="quarter" idx="11"/>
          </p:nvPr>
        </p:nvSpPr>
        <p:spPr/>
        <p:txBody>
          <a:bodyPr/>
          <a:lstStyle/>
          <a:p>
            <a:r>
              <a:rPr lang="en-US"/>
              <a:t>Startup Presentation</a:t>
            </a:r>
          </a:p>
        </p:txBody>
      </p:sp>
      <p:sp>
        <p:nvSpPr>
          <p:cNvPr id="7" name="灯片编号占位符 6"/>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43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 y="0"/>
            <a:ext cx="6096000" cy="6858000"/>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96000" h="6858000">
                <a:moveTo>
                  <a:pt x="0" y="0"/>
                </a:moveTo>
                <a:lnTo>
                  <a:pt x="6096000" y="0"/>
                </a:lnTo>
                <a:lnTo>
                  <a:pt x="6096000" y="6858000"/>
                </a:lnTo>
                <a:lnTo>
                  <a:pt x="0" y="685800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
        <p:nvSpPr>
          <p:cNvPr id="47" name="Picture Placeholder 11"/>
          <p:cNvSpPr>
            <a:spLocks noGrp="1"/>
          </p:cNvSpPr>
          <p:nvPr>
            <p:ph type="pic" sz="quarter" idx="10" hasCustomPrompt="1"/>
          </p:nvPr>
        </p:nvSpPr>
        <p:spPr>
          <a:xfrm>
            <a:off x="1892993"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48" name="Picture Placeholder 12"/>
          <p:cNvSpPr>
            <a:spLocks noGrp="1"/>
          </p:cNvSpPr>
          <p:nvPr>
            <p:ph type="pic" sz="quarter" idx="11" hasCustomPrompt="1"/>
          </p:nvPr>
        </p:nvSpPr>
        <p:spPr>
          <a:xfrm>
            <a:off x="5602300"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49" name="Picture Placeholder 13"/>
          <p:cNvSpPr>
            <a:spLocks noGrp="1"/>
          </p:cNvSpPr>
          <p:nvPr>
            <p:ph type="pic" sz="quarter" idx="12" hasCustomPrompt="1"/>
          </p:nvPr>
        </p:nvSpPr>
        <p:spPr>
          <a:xfrm>
            <a:off x="9311607"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
        <p:nvSpPr>
          <p:cNvPr id="47" name="Picture Placeholder 11"/>
          <p:cNvSpPr>
            <a:spLocks noGrp="1"/>
          </p:cNvSpPr>
          <p:nvPr>
            <p:ph type="pic" sz="quarter" idx="10" hasCustomPrompt="1"/>
          </p:nvPr>
        </p:nvSpPr>
        <p:spPr>
          <a:xfrm>
            <a:off x="1070018" y="1978362"/>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48" name="Picture Placeholder 12"/>
          <p:cNvSpPr>
            <a:spLocks noGrp="1"/>
          </p:cNvSpPr>
          <p:nvPr>
            <p:ph type="pic" sz="quarter" idx="11" hasCustomPrompt="1"/>
          </p:nvPr>
        </p:nvSpPr>
        <p:spPr>
          <a:xfrm>
            <a:off x="6839753" y="1978362"/>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49" name="Picture Placeholder 13"/>
          <p:cNvSpPr>
            <a:spLocks noGrp="1"/>
          </p:cNvSpPr>
          <p:nvPr>
            <p:ph type="pic" sz="quarter" idx="12" hasCustomPrompt="1"/>
          </p:nvPr>
        </p:nvSpPr>
        <p:spPr>
          <a:xfrm>
            <a:off x="1070018" y="4173531"/>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50" name="Picture Placeholder 14"/>
          <p:cNvSpPr>
            <a:spLocks noGrp="1"/>
          </p:cNvSpPr>
          <p:nvPr>
            <p:ph type="pic" sz="quarter" idx="13" hasCustomPrompt="1"/>
          </p:nvPr>
        </p:nvSpPr>
        <p:spPr>
          <a:xfrm>
            <a:off x="6839753" y="4173531"/>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3E9D28CB-D3C5-4026-B94D-06B4CF30BC66}" type="datetime1">
              <a:rPr lang="id-ID" altLang="zh-CN" smtClean="0"/>
              <a:t>05/09/2023</a:t>
            </a:fld>
            <a:endParaRPr lang="en-US"/>
          </a:p>
        </p:txBody>
      </p:sp>
      <p:sp>
        <p:nvSpPr>
          <p:cNvPr id="8" name="页脚占位符 7"/>
          <p:cNvSpPr>
            <a:spLocks noGrp="1"/>
          </p:cNvSpPr>
          <p:nvPr>
            <p:ph type="ftr" sz="quarter" idx="11"/>
          </p:nvPr>
        </p:nvSpPr>
        <p:spPr/>
        <p:txBody>
          <a:bodyPr/>
          <a:lstStyle/>
          <a:p>
            <a:r>
              <a:rPr lang="en-US"/>
              <a:t>Startup Presentation</a:t>
            </a:r>
          </a:p>
        </p:txBody>
      </p:sp>
      <p:sp>
        <p:nvSpPr>
          <p:cNvPr id="9" name="灯片编号占位符 8"/>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646B2D1A-4817-440E-98A4-02C04FAB5599}" type="datetime1">
              <a:rPr lang="id-ID" altLang="zh-CN" smtClean="0"/>
              <a:t>05/09/2023</a:t>
            </a:fld>
            <a:endParaRPr lang="en-US"/>
          </a:p>
        </p:txBody>
      </p:sp>
      <p:sp>
        <p:nvSpPr>
          <p:cNvPr id="4" name="页脚占位符 3"/>
          <p:cNvSpPr>
            <a:spLocks noGrp="1"/>
          </p:cNvSpPr>
          <p:nvPr>
            <p:ph type="ftr" sz="quarter" idx="11"/>
          </p:nvPr>
        </p:nvSpPr>
        <p:spPr/>
        <p:txBody>
          <a:bodyPr/>
          <a:lstStyle/>
          <a:p>
            <a:r>
              <a:rPr lang="en-US"/>
              <a:t>Startup Presentation</a:t>
            </a:r>
          </a:p>
        </p:txBody>
      </p:sp>
      <p:sp>
        <p:nvSpPr>
          <p:cNvPr id="5" name="灯片编号占位符 4"/>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0D7BA40-9C76-471D-AA22-8A324E80EC5E}" type="datetime1">
              <a:rPr lang="id-ID" altLang="zh-CN" smtClean="0"/>
              <a:t>05/09/2023</a:t>
            </a:fld>
            <a:endParaRPr lang="en-US"/>
          </a:p>
        </p:txBody>
      </p:sp>
      <p:sp>
        <p:nvSpPr>
          <p:cNvPr id="3" name="页脚占位符 2"/>
          <p:cNvSpPr>
            <a:spLocks noGrp="1"/>
          </p:cNvSpPr>
          <p:nvPr>
            <p:ph type="ftr" sz="quarter" idx="11"/>
          </p:nvPr>
        </p:nvSpPr>
        <p:spPr/>
        <p:txBody>
          <a:bodyPr/>
          <a:lstStyle/>
          <a:p>
            <a:r>
              <a:rPr lang="en-US"/>
              <a:t>Startup Presentation</a:t>
            </a:r>
          </a:p>
        </p:txBody>
      </p:sp>
      <p:sp>
        <p:nvSpPr>
          <p:cNvPr id="4" name="灯片编号占位符 3"/>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2" y="273050"/>
            <a:ext cx="4011084"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B9A053A1-681A-4FE7-BF45-D5BAB0C264FE}" type="datetime1">
              <a:rPr lang="id-ID" altLang="zh-CN" smtClean="0"/>
              <a:t>05/09/2023</a:t>
            </a:fld>
            <a:endParaRPr lang="en-US"/>
          </a:p>
        </p:txBody>
      </p:sp>
      <p:sp>
        <p:nvSpPr>
          <p:cNvPr id="6" name="页脚占位符 5"/>
          <p:cNvSpPr>
            <a:spLocks noGrp="1"/>
          </p:cNvSpPr>
          <p:nvPr>
            <p:ph type="ftr" sz="quarter" idx="11"/>
          </p:nvPr>
        </p:nvSpPr>
        <p:spPr/>
        <p:txBody>
          <a:bodyPr/>
          <a:lstStyle/>
          <a:p>
            <a:r>
              <a:rPr lang="en-US"/>
              <a:t>Startup Presentation</a:t>
            </a:r>
          </a:p>
        </p:txBody>
      </p:sp>
      <p:sp>
        <p:nvSpPr>
          <p:cNvPr id="7" name="灯片编号占位符 6"/>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138F7A4D-81BB-4FE1-900D-2FB0A82DC7B5}" type="datetime1">
              <a:rPr lang="id-ID" altLang="zh-CN" smtClean="0"/>
              <a:t>05/09/2023</a:t>
            </a:fld>
            <a:endParaRPr lang="en-US"/>
          </a:p>
        </p:txBody>
      </p:sp>
      <p:sp>
        <p:nvSpPr>
          <p:cNvPr id="6" name="页脚占位符 5"/>
          <p:cNvSpPr>
            <a:spLocks noGrp="1"/>
          </p:cNvSpPr>
          <p:nvPr>
            <p:ph type="ftr" sz="quarter" idx="11"/>
          </p:nvPr>
        </p:nvSpPr>
        <p:spPr/>
        <p:txBody>
          <a:bodyPr/>
          <a:lstStyle/>
          <a:p>
            <a:r>
              <a:rPr lang="en-US"/>
              <a:t>Startup Presentation</a:t>
            </a:r>
          </a:p>
        </p:txBody>
      </p:sp>
      <p:sp>
        <p:nvSpPr>
          <p:cNvPr id="7" name="灯片编号占位符 6"/>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09600" y="1600203"/>
            <a:ext cx="109728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600" y="6356353"/>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8353774-3D76-4893-A2ED-7CDC63C45D82}" type="datetime1">
              <a:rPr lang="id-ID" altLang="zh-CN" smtClean="0"/>
              <a:t>05/09/2023</a:t>
            </a:fld>
            <a:endParaRPr lang="en-US"/>
          </a:p>
        </p:txBody>
      </p:sp>
      <p:sp>
        <p:nvSpPr>
          <p:cNvPr id="5" name="页脚占位符 4"/>
          <p:cNvSpPr>
            <a:spLocks noGrp="1"/>
          </p:cNvSpPr>
          <p:nvPr>
            <p:ph type="ftr" sz="quarter" idx="3"/>
          </p:nvPr>
        </p:nvSpPr>
        <p:spPr>
          <a:xfrm>
            <a:off x="4165600" y="6356353"/>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Startup Presentation</a:t>
            </a:r>
          </a:p>
        </p:txBody>
      </p:sp>
      <p:sp>
        <p:nvSpPr>
          <p:cNvPr id="6" name="灯片编号占位符 5"/>
          <p:cNvSpPr>
            <a:spLocks noGrp="1"/>
          </p:cNvSpPr>
          <p:nvPr>
            <p:ph type="sldNum" sz="quarter" idx="4"/>
          </p:nvPr>
        </p:nvSpPr>
        <p:spPr>
          <a:xfrm>
            <a:off x="8737600" y="6356353"/>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79EF9BB-81F1-401D-AA19-680A8E0D7F6D}"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 Target="slide2.xml"/><Relationship Id="rId3" Type="http://schemas.openxmlformats.org/officeDocument/2006/relationships/tags" Target="../tags/tag4.xml"/><Relationship Id="rId7" Type="http://schemas.openxmlformats.org/officeDocument/2006/relationships/image" Target="../media/image2.emf"/><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image" Target="../media/image1.emf"/><Relationship Id="rId5" Type="http://schemas.openxmlformats.org/officeDocument/2006/relationships/notesSlide" Target="../notesSlides/notesSlide1.xml"/><Relationship Id="rId4"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2.xml"/><Relationship Id="rId1" Type="http://schemas.openxmlformats.org/officeDocument/2006/relationships/tags" Target="../tags/tag15.xml"/><Relationship Id="rId5" Type="http://schemas.openxmlformats.org/officeDocument/2006/relationships/slide" Target="slide2.xml"/><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16.xml"/></Relationships>
</file>

<file path=ppt/slides/_rels/slide1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17.xml"/></Relationships>
</file>

<file path=ppt/slides/_rels/slide1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18.xml"/></Relationships>
</file>

<file path=ppt/slides/_rels/slide1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19.xml"/></Relationships>
</file>

<file path=ppt/slides/_rels/slide1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20.xml"/></Relationships>
</file>

<file path=ppt/slides/_rels/slide1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21.xml"/></Relationships>
</file>

<file path=ppt/slides/_rels/slide1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22.xml"/></Relationships>
</file>

<file path=ppt/slides/_rels/slide1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23.xml"/></Relationships>
</file>

<file path=ppt/slides/_rels/slide1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24.xml"/></Relationships>
</file>

<file path=ppt/slides/_rels/slide2.xml.rels><?xml version="1.0" encoding="UTF-8" standalone="yes"?>
<Relationships xmlns="http://schemas.openxmlformats.org/package/2006/relationships"><Relationship Id="rId8" Type="http://schemas.openxmlformats.org/officeDocument/2006/relationships/slide" Target="slide4.xml"/><Relationship Id="rId13" Type="http://schemas.openxmlformats.org/officeDocument/2006/relationships/slide" Target="slide48.xml"/><Relationship Id="rId18" Type="http://schemas.openxmlformats.org/officeDocument/2006/relationships/slide" Target="slide70.xml"/><Relationship Id="rId3" Type="http://schemas.openxmlformats.org/officeDocument/2006/relationships/tags" Target="../tags/tag7.xml"/><Relationship Id="rId7" Type="http://schemas.openxmlformats.org/officeDocument/2006/relationships/image" Target="../media/image3.emf"/><Relationship Id="rId12" Type="http://schemas.openxmlformats.org/officeDocument/2006/relationships/slide" Target="slide22.xml"/><Relationship Id="rId17" Type="http://schemas.openxmlformats.org/officeDocument/2006/relationships/slide" Target="slide58.xml"/><Relationship Id="rId2" Type="http://schemas.openxmlformats.org/officeDocument/2006/relationships/tags" Target="../tags/tag6.xml"/><Relationship Id="rId16" Type="http://schemas.openxmlformats.org/officeDocument/2006/relationships/slide" Target="slide55.xml"/><Relationship Id="rId1" Type="http://schemas.openxmlformats.org/officeDocument/2006/relationships/tags" Target="../tags/tag5.xml"/><Relationship Id="rId6" Type="http://schemas.openxmlformats.org/officeDocument/2006/relationships/notesSlide" Target="../notesSlides/notesSlide2.xml"/><Relationship Id="rId11" Type="http://schemas.openxmlformats.org/officeDocument/2006/relationships/slide" Target="slide10.xml"/><Relationship Id="rId5" Type="http://schemas.openxmlformats.org/officeDocument/2006/relationships/slideLayout" Target="../slideLayouts/slideLayout13.xml"/><Relationship Id="rId15" Type="http://schemas.openxmlformats.org/officeDocument/2006/relationships/slide" Target="slide53.xml"/><Relationship Id="rId10" Type="http://schemas.openxmlformats.org/officeDocument/2006/relationships/image" Target="../media/image4.emf"/><Relationship Id="rId4" Type="http://schemas.openxmlformats.org/officeDocument/2006/relationships/tags" Target="../tags/tag8.xml"/><Relationship Id="rId9" Type="http://schemas.openxmlformats.org/officeDocument/2006/relationships/slide" Target="slide3.xml"/><Relationship Id="rId14" Type="http://schemas.openxmlformats.org/officeDocument/2006/relationships/slide" Target="slide29.xml"/></Relationships>
</file>

<file path=ppt/slides/_rels/slide2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25.xml"/></Relationships>
</file>

<file path=ppt/slides/_rels/slide2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26.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2.xml"/><Relationship Id="rId1" Type="http://schemas.openxmlformats.org/officeDocument/2006/relationships/tags" Target="../tags/tag27.xml"/><Relationship Id="rId5" Type="http://schemas.openxmlformats.org/officeDocument/2006/relationships/slide" Target="slide2.xml"/><Relationship Id="rId4" Type="http://schemas.openxmlformats.org/officeDocument/2006/relationships/image" Target="../media/image5.png"/></Relationships>
</file>

<file path=ppt/slides/_rels/slide23.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Layout" Target="../slideLayouts/slideLayout7.xml"/><Relationship Id="rId1" Type="http://schemas.openxmlformats.org/officeDocument/2006/relationships/tags" Target="../tags/tag28.xml"/><Relationship Id="rId5" Type="http://schemas.openxmlformats.org/officeDocument/2006/relationships/slide" Target="slide2.xml"/><Relationship Id="rId4" Type="http://schemas.openxmlformats.org/officeDocument/2006/relationships/image" Target="../media/image6.png"/></Relationships>
</file>

<file path=ppt/slides/_rels/slide24.xml.rels><?xml version="1.0" encoding="UTF-8" standalone="yes"?>
<Relationships xmlns="http://schemas.openxmlformats.org/package/2006/relationships"><Relationship Id="rId2" Type="http://schemas.openxmlformats.org/officeDocument/2006/relationships/slide" Target="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Layout" Target="../slideLayouts/slideLayout7.xml"/><Relationship Id="rId1" Type="http://schemas.openxmlformats.org/officeDocument/2006/relationships/tags" Target="../tags/tag29.xml"/><Relationship Id="rId5" Type="http://schemas.openxmlformats.org/officeDocument/2006/relationships/slide" Target="slide2.xml"/><Relationship Id="rId4" Type="http://schemas.openxmlformats.org/officeDocument/2006/relationships/image" Target="../media/image6.png"/></Relationships>
</file>

<file path=ppt/slides/_rels/slide26.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Layout" Target="../slideLayouts/slideLayout7.xml"/><Relationship Id="rId1" Type="http://schemas.openxmlformats.org/officeDocument/2006/relationships/tags" Target="../tags/tag30.xml"/><Relationship Id="rId5" Type="http://schemas.openxmlformats.org/officeDocument/2006/relationships/slide" Target="slide2.xml"/><Relationship Id="rId4" Type="http://schemas.openxmlformats.org/officeDocument/2006/relationships/image" Target="../media/image6.png"/></Relationships>
</file>

<file path=ppt/slides/_rels/slide28.xml.rels><?xml version="1.0" encoding="UTF-8" standalone="yes"?>
<Relationships xmlns="http://schemas.openxmlformats.org/package/2006/relationships"><Relationship Id="rId2" Type="http://schemas.openxmlformats.org/officeDocument/2006/relationships/slide" Target="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2.xml"/><Relationship Id="rId1" Type="http://schemas.openxmlformats.org/officeDocument/2006/relationships/tags" Target="../tags/tag31.xml"/><Relationship Id="rId5" Type="http://schemas.openxmlformats.org/officeDocument/2006/relationships/slide" Target="slide2.xml"/><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3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32.xml"/></Relationships>
</file>

<file path=ppt/slides/_rels/slide3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33.xml"/></Relationships>
</file>

<file path=ppt/slides/_rels/slide3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34.xml"/></Relationships>
</file>

<file path=ppt/slides/_rels/slide3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35.xml"/></Relationships>
</file>

<file path=ppt/slides/_rels/slide3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36.xml"/></Relationships>
</file>

<file path=ppt/slides/_rels/slide3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37.xml"/></Relationships>
</file>

<file path=ppt/slides/_rels/slide3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38.xml"/></Relationships>
</file>

<file path=ppt/slides/_rels/slide3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39.xml"/></Relationships>
</file>

<file path=ppt/slides/_rels/slide3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40.xml"/></Relationships>
</file>

<file path=ppt/slides/_rels/slide3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41.xml"/></Relationships>
</file>

<file path=ppt/slides/_rels/slide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9.xml"/></Relationships>
</file>

<file path=ppt/slides/_rels/slide4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42.xml"/></Relationships>
</file>

<file path=ppt/slides/_rels/slide4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43.xml"/></Relationships>
</file>

<file path=ppt/slides/_rels/slide4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44.xml"/></Relationships>
</file>

<file path=ppt/slides/_rels/slide4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45.xml"/></Relationships>
</file>

<file path=ppt/slides/_rels/slide44.xml.rels><?xml version="1.0" encoding="UTF-8" standalone="yes"?>
<Relationships xmlns="http://schemas.openxmlformats.org/package/2006/relationships"><Relationship Id="rId8" Type="http://schemas.openxmlformats.org/officeDocument/2006/relationships/slide" Target="slide45.xml"/><Relationship Id="rId3" Type="http://schemas.openxmlformats.org/officeDocument/2006/relationships/tags" Target="../tags/tag48.xml"/><Relationship Id="rId7" Type="http://schemas.openxmlformats.org/officeDocument/2006/relationships/slide" Target="slide2.xml"/><Relationship Id="rId2" Type="http://schemas.openxmlformats.org/officeDocument/2006/relationships/tags" Target="../tags/tag47.xml"/><Relationship Id="rId1" Type="http://schemas.openxmlformats.org/officeDocument/2006/relationships/tags" Target="../tags/tag46.xml"/><Relationship Id="rId6" Type="http://schemas.openxmlformats.org/officeDocument/2006/relationships/slideLayout" Target="../slideLayouts/slideLayout7.xml"/><Relationship Id="rId5" Type="http://schemas.openxmlformats.org/officeDocument/2006/relationships/tags" Target="../tags/tag50.xml"/><Relationship Id="rId4" Type="http://schemas.openxmlformats.org/officeDocument/2006/relationships/tags" Target="../tags/tag49.xml"/><Relationship Id="rId9" Type="http://schemas.openxmlformats.org/officeDocument/2006/relationships/image" Target="../media/image6.png"/></Relationships>
</file>

<file path=ppt/slides/_rels/slide45.xml.rels><?xml version="1.0" encoding="UTF-8" standalone="yes"?>
<Relationships xmlns="http://schemas.openxmlformats.org/package/2006/relationships"><Relationship Id="rId2" Type="http://schemas.openxmlformats.org/officeDocument/2006/relationships/slide" Target="slide44.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8" Type="http://schemas.openxmlformats.org/officeDocument/2006/relationships/slide" Target="slide47.xml"/><Relationship Id="rId3" Type="http://schemas.openxmlformats.org/officeDocument/2006/relationships/tags" Target="../tags/tag53.xml"/><Relationship Id="rId7" Type="http://schemas.openxmlformats.org/officeDocument/2006/relationships/slideLayout" Target="../slideLayouts/slideLayout7.xml"/><Relationship Id="rId2" Type="http://schemas.openxmlformats.org/officeDocument/2006/relationships/tags" Target="../tags/tag52.xml"/><Relationship Id="rId1" Type="http://schemas.openxmlformats.org/officeDocument/2006/relationships/tags" Target="../tags/tag51.xml"/><Relationship Id="rId6" Type="http://schemas.openxmlformats.org/officeDocument/2006/relationships/tags" Target="../tags/tag56.xml"/><Relationship Id="rId5" Type="http://schemas.openxmlformats.org/officeDocument/2006/relationships/tags" Target="../tags/tag55.xml"/><Relationship Id="rId10" Type="http://schemas.openxmlformats.org/officeDocument/2006/relationships/slide" Target="slide2.xml"/><Relationship Id="rId4" Type="http://schemas.openxmlformats.org/officeDocument/2006/relationships/tags" Target="../tags/tag54.xml"/><Relationship Id="rId9" Type="http://schemas.openxmlformats.org/officeDocument/2006/relationships/image" Target="../media/image6.png"/></Relationships>
</file>

<file path=ppt/slides/_rels/slide47.xml.rels><?xml version="1.0" encoding="UTF-8" standalone="yes"?>
<Relationships xmlns="http://schemas.openxmlformats.org/package/2006/relationships"><Relationship Id="rId2" Type="http://schemas.openxmlformats.org/officeDocument/2006/relationships/slide" Target="slide46.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2.xml"/><Relationship Id="rId1" Type="http://schemas.openxmlformats.org/officeDocument/2006/relationships/tags" Target="../tags/tag57.xml"/><Relationship Id="rId5" Type="http://schemas.openxmlformats.org/officeDocument/2006/relationships/slide" Target="slide2.xml"/><Relationship Id="rId4" Type="http://schemas.openxmlformats.org/officeDocument/2006/relationships/image" Target="../media/image5.png"/></Relationships>
</file>

<file path=ppt/slides/_rels/slide49.xml.rels><?xml version="1.0" encoding="UTF-8" standalone="yes"?>
<Relationships xmlns="http://schemas.openxmlformats.org/package/2006/relationships"><Relationship Id="rId3" Type="http://schemas.openxmlformats.org/officeDocument/2006/relationships/slide" Target="slide50.xml"/><Relationship Id="rId2" Type="http://schemas.openxmlformats.org/officeDocument/2006/relationships/slideLayout" Target="../slideLayouts/slideLayout7.xml"/><Relationship Id="rId1" Type="http://schemas.openxmlformats.org/officeDocument/2006/relationships/tags" Target="../tags/tag58.xml"/><Relationship Id="rId5" Type="http://schemas.openxmlformats.org/officeDocument/2006/relationships/slide" Target="slide2.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10.xml"/></Relationships>
</file>

<file path=ppt/slides/_rels/slide50.xml.rels><?xml version="1.0" encoding="UTF-8" standalone="yes"?>
<Relationships xmlns="http://schemas.openxmlformats.org/package/2006/relationships"><Relationship Id="rId2" Type="http://schemas.openxmlformats.org/officeDocument/2006/relationships/slide" Target="slide49.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slide" Target="slide52.xml"/><Relationship Id="rId2" Type="http://schemas.openxmlformats.org/officeDocument/2006/relationships/slideLayout" Target="../slideLayouts/slideLayout7.xml"/><Relationship Id="rId1" Type="http://schemas.openxmlformats.org/officeDocument/2006/relationships/tags" Target="../tags/tag59.xml"/><Relationship Id="rId5" Type="http://schemas.openxmlformats.org/officeDocument/2006/relationships/slide" Target="slide2.xml"/><Relationship Id="rId4" Type="http://schemas.openxmlformats.org/officeDocument/2006/relationships/image" Target="../media/image6.png"/></Relationships>
</file>

<file path=ppt/slides/_rels/slide52.xml.rels><?xml version="1.0" encoding="UTF-8" standalone="yes"?>
<Relationships xmlns="http://schemas.openxmlformats.org/package/2006/relationships"><Relationship Id="rId2" Type="http://schemas.openxmlformats.org/officeDocument/2006/relationships/slide" Target="slide51.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2.xml"/><Relationship Id="rId1" Type="http://schemas.openxmlformats.org/officeDocument/2006/relationships/tags" Target="../tags/tag60.xml"/><Relationship Id="rId5" Type="http://schemas.openxmlformats.org/officeDocument/2006/relationships/slide" Target="slide2.xml"/><Relationship Id="rId4" Type="http://schemas.openxmlformats.org/officeDocument/2006/relationships/image" Target="../media/image5.png"/></Relationships>
</file>

<file path=ppt/slides/_rels/slide5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61.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2.xml"/><Relationship Id="rId1" Type="http://schemas.openxmlformats.org/officeDocument/2006/relationships/tags" Target="../tags/tag62.xml"/><Relationship Id="rId5" Type="http://schemas.openxmlformats.org/officeDocument/2006/relationships/slide" Target="slide2.xml"/><Relationship Id="rId4" Type="http://schemas.openxmlformats.org/officeDocument/2006/relationships/image" Target="../media/image5.png"/></Relationships>
</file>

<file path=ppt/slides/_rels/slide5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64.xml"/><Relationship Id="rId1" Type="http://schemas.openxmlformats.org/officeDocument/2006/relationships/tags" Target="../tags/tag63.xml"/><Relationship Id="rId5" Type="http://schemas.openxmlformats.org/officeDocument/2006/relationships/slide" Target="slide57.xml"/><Relationship Id="rId4" Type="http://schemas.openxmlformats.org/officeDocument/2006/relationships/slide" Target="slide2.xml"/></Relationships>
</file>

<file path=ppt/slides/_rels/slide57.xml.rels><?xml version="1.0" encoding="UTF-8" standalone="yes"?>
<Relationships xmlns="http://schemas.openxmlformats.org/package/2006/relationships"><Relationship Id="rId2" Type="http://schemas.openxmlformats.org/officeDocument/2006/relationships/slide" Target="slide56.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66.xml"/><Relationship Id="rId1" Type="http://schemas.openxmlformats.org/officeDocument/2006/relationships/tags" Target="../tags/tag65.xml"/><Relationship Id="rId6" Type="http://schemas.openxmlformats.org/officeDocument/2006/relationships/slide" Target="slide2.xml"/><Relationship Id="rId5" Type="http://schemas.openxmlformats.org/officeDocument/2006/relationships/image" Target="../media/image5.png"/><Relationship Id="rId4" Type="http://schemas.openxmlformats.org/officeDocument/2006/relationships/notesSlide" Target="../notesSlides/notesSlide10.xml"/></Relationships>
</file>

<file path=ppt/slides/_rels/slide5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68.xml"/><Relationship Id="rId1" Type="http://schemas.openxmlformats.org/officeDocument/2006/relationships/tags" Target="../tags/tag67.xml"/><Relationship Id="rId4" Type="http://schemas.openxmlformats.org/officeDocument/2006/relationships/slide" Target="slide2.xml"/></Relationships>
</file>

<file path=ppt/slides/_rels/slide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11.xml"/></Relationships>
</file>

<file path=ppt/slides/_rels/slide6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69.xml"/></Relationships>
</file>

<file path=ppt/slides/_rels/slide6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70.xml"/></Relationships>
</file>

<file path=ppt/slides/_rels/slide6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71.xml"/></Relationships>
</file>

<file path=ppt/slides/_rels/slide6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72.xml"/></Relationships>
</file>

<file path=ppt/slides/_rels/slide6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73.xml"/></Relationships>
</file>

<file path=ppt/slides/_rels/slide6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74.xml"/></Relationships>
</file>

<file path=ppt/slides/_rels/slide6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75.xml"/></Relationships>
</file>

<file path=ppt/slides/_rels/slide6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76.xml"/></Relationships>
</file>

<file path=ppt/slides/_rels/slide6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77.xml"/></Relationships>
</file>

<file path=ppt/slides/_rels/slide6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78.xml"/></Relationships>
</file>

<file path=ppt/slides/_rels/slide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12.xml"/></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2.xml"/><Relationship Id="rId1" Type="http://schemas.openxmlformats.org/officeDocument/2006/relationships/tags" Target="../tags/tag79.xml"/><Relationship Id="rId5" Type="http://schemas.openxmlformats.org/officeDocument/2006/relationships/slide" Target="slide2.xml"/><Relationship Id="rId4" Type="http://schemas.openxmlformats.org/officeDocument/2006/relationships/image" Target="../media/image5.png"/></Relationships>
</file>

<file path=ppt/slides/_rels/slide7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80.xml"/></Relationships>
</file>

<file path=ppt/slides/_rels/slide7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81.xml"/></Relationships>
</file>

<file path=ppt/slides/_rels/slide7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82.xml"/></Relationships>
</file>

<file path=ppt/slides/_rels/slide7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83.xml"/></Relationships>
</file>

<file path=ppt/slides/_rels/slide7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84.xml"/></Relationships>
</file>

<file path=ppt/slides/_rels/slide7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2.xml"/><Relationship Id="rId1" Type="http://schemas.openxmlformats.org/officeDocument/2006/relationships/slideLayout" Target="../slideLayouts/slideLayout12.xml"/><Relationship Id="rId5" Type="http://schemas.openxmlformats.org/officeDocument/2006/relationships/slide" Target="slide2.xml"/><Relationship Id="rId4" Type="http://schemas.openxmlformats.org/officeDocument/2006/relationships/image" Target="../media/image2.emf"/></Relationships>
</file>

<file path=ppt/slides/_rels/slide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13.xml"/></Relationships>
</file>

<file path=ppt/slides/_rels/slide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图片 9"/>
          <p:cNvPicPr>
            <a:picLocks noChangeAspect="1"/>
          </p:cNvPicPr>
          <p:nvPr/>
        </p:nvPicPr>
        <p:blipFill>
          <a:blip r:embed="rId6"/>
          <a:stretch>
            <a:fillRect/>
          </a:stretch>
        </p:blipFill>
        <p:spPr>
          <a:xfrm>
            <a:off x="415925" y="2722563"/>
            <a:ext cx="11360150" cy="6411912"/>
          </a:xfrm>
          <a:prstGeom prst="rect">
            <a:avLst/>
          </a:prstGeom>
          <a:noFill/>
          <a:ln w="9525">
            <a:noFill/>
          </a:ln>
        </p:spPr>
      </p:pic>
      <p:pic>
        <p:nvPicPr>
          <p:cNvPr id="7175" name="图片 16"/>
          <p:cNvPicPr>
            <a:picLocks noChangeAspect="1"/>
          </p:cNvPicPr>
          <p:nvPr/>
        </p:nvPicPr>
        <p:blipFill>
          <a:blip r:embed="rId7"/>
          <a:stretch>
            <a:fillRect/>
          </a:stretch>
        </p:blipFill>
        <p:spPr>
          <a:xfrm rot="1503710">
            <a:off x="9744075" y="-609600"/>
            <a:ext cx="1328738" cy="2081213"/>
          </a:xfrm>
          <a:prstGeom prst="rect">
            <a:avLst/>
          </a:prstGeom>
          <a:noFill/>
          <a:ln w="9525">
            <a:noFill/>
          </a:ln>
        </p:spPr>
      </p:pic>
      <p:sp>
        <p:nvSpPr>
          <p:cNvPr id="8" name="TextBox 7"/>
          <p:cNvSpPr txBox="1"/>
          <p:nvPr/>
        </p:nvSpPr>
        <p:spPr>
          <a:xfrm>
            <a:off x="9049083" y="908049"/>
            <a:ext cx="492443" cy="1626599"/>
          </a:xfrm>
          <a:prstGeom prst="rect">
            <a:avLst/>
          </a:prstGeom>
          <a:solidFill>
            <a:schemeClr val="accent6">
              <a:lumMod val="60000"/>
              <a:lumOff val="40000"/>
            </a:schemeClr>
          </a:solidFill>
        </p:spPr>
        <p:txBody>
          <a:bodyPr vert="eaVert" wrap="square">
            <a:spAutoFit/>
          </a:bodyPr>
          <a:lstStyle/>
          <a:p>
            <a:pPr marR="0" defTabSz="914400">
              <a:buClrTx/>
              <a:buSzTx/>
              <a:buFontTx/>
              <a:defRPr/>
            </a:pPr>
            <a:r>
              <a:rPr kumimoji="0" lang="zh-CN" altLang="en-US" sz="2000" kern="1200" cap="none" spc="0" normalizeH="0" baseline="0" noProof="0" dirty="0">
                <a:solidFill>
                  <a:schemeClr val="bg1"/>
                </a:solidFill>
                <a:latin typeface="微软雅黑" panose="020B0503020204020204" pitchFamily="34" charset="-122"/>
                <a:ea typeface="微软雅黑" panose="020B0503020204020204" pitchFamily="34" charset="-122"/>
                <a:cs typeface="+mn-cs"/>
              </a:rPr>
              <a:t>英语</a:t>
            </a:r>
            <a:r>
              <a:rPr lang="en-US" altLang="zh-CN" sz="2000" dirty="0">
                <a:solidFill>
                  <a:schemeClr val="bg1"/>
                </a:solidFill>
                <a:latin typeface="微软雅黑" panose="020B0503020204020204" pitchFamily="34" charset="-122"/>
                <a:ea typeface="微软雅黑" panose="020B0503020204020204" pitchFamily="34" charset="-122"/>
              </a:rPr>
              <a:t>  </a:t>
            </a:r>
            <a:r>
              <a:rPr kumimoji="0" lang="zh-CN" altLang="en-US" sz="2000" kern="1200" cap="none" spc="0" normalizeH="0" baseline="0" noProof="0" dirty="0">
                <a:solidFill>
                  <a:schemeClr val="bg1"/>
                </a:solidFill>
                <a:latin typeface="微软雅黑" panose="020B0503020204020204" pitchFamily="34" charset="-122"/>
                <a:ea typeface="微软雅黑" panose="020B0503020204020204" pitchFamily="34" charset="-122"/>
                <a:cs typeface="+mn-cs"/>
              </a:rPr>
              <a:t>实战篇</a:t>
            </a:r>
          </a:p>
        </p:txBody>
      </p:sp>
      <p:sp>
        <p:nvSpPr>
          <p:cNvPr id="7181" name="左箭头 7180">
            <a:hlinkClick r:id="rId8" action="ppaction://hlinksldjump"/>
          </p:cNvPr>
          <p:cNvSpPr/>
          <p:nvPr/>
        </p:nvSpPr>
        <p:spPr>
          <a:xfrm>
            <a:off x="9696450" y="6310313"/>
            <a:ext cx="936625" cy="547687"/>
          </a:xfrm>
          <a:prstGeom prst="leftArrow">
            <a:avLst>
              <a:gd name="adj1" fmla="val 50000"/>
              <a:gd name="adj2" fmla="val 42753"/>
            </a:avLst>
          </a:prstGeom>
          <a:solidFill>
            <a:schemeClr val="accent1"/>
          </a:solidFill>
          <a:ln w="9525" cap="flat" cmpd="sng">
            <a:solidFill>
              <a:schemeClr val="tx1"/>
            </a:solidFill>
            <a:prstDash val="solid"/>
            <a:miter/>
            <a:headEnd type="none" w="med" len="med"/>
            <a:tailEnd type="none" w="med" len="med"/>
          </a:ln>
        </p:spPr>
        <p:txBody>
          <a:bodyPr wrap="none" anchor="ctr"/>
          <a:lstStyle/>
          <a:p>
            <a:pPr algn="ctr"/>
            <a:r>
              <a:rPr lang="zh-CN" altLang="en-US" dirty="0">
                <a:latin typeface="Arial" panose="020B0604020202020204" pitchFamily="34" charset="0"/>
              </a:rPr>
              <a:t>目录</a:t>
            </a:r>
          </a:p>
        </p:txBody>
      </p:sp>
      <p:sp>
        <p:nvSpPr>
          <p:cNvPr id="5" name="Title 3"/>
          <p:cNvSpPr txBox="1"/>
          <p:nvPr>
            <p:custDataLst>
              <p:tags r:id="rId1"/>
            </p:custDataLst>
          </p:nvPr>
        </p:nvSpPr>
        <p:spPr>
          <a:xfrm>
            <a:off x="1576070" y="908050"/>
            <a:ext cx="7473315" cy="1247775"/>
          </a:xfrm>
          <a:prstGeom prst="rect">
            <a:avLst/>
          </a:prstGeom>
        </p:spPr>
        <p:txBody>
          <a:bodyPr lIns="45720" tIns="22860" rIns="45720" bIns="22860" anchor="ct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lvl="0" algn="ctr" fontAlgn="base">
              <a:spcAft>
                <a:spcPct val="0"/>
              </a:spcAft>
              <a:defRPr/>
            </a:pPr>
            <a:r>
              <a:rPr lang="zh-CN" altLang="en-US" sz="5400" b="1" spc="300" dirty="0">
                <a:solidFill>
                  <a:schemeClr val="accent6">
                    <a:lumMod val="75000"/>
                  </a:schemeClr>
                </a:solidFill>
                <a:latin typeface="微软雅黑" panose="020B0503020204020204" pitchFamily="34" charset="-122"/>
                <a:ea typeface="微软雅黑" panose="020B0503020204020204" pitchFamily="34" charset="-122"/>
                <a:cs typeface="+mn-ea"/>
              </a:rPr>
              <a:t>广东省高职备考新实践</a:t>
            </a:r>
          </a:p>
        </p:txBody>
      </p:sp>
      <p:sp>
        <p:nvSpPr>
          <p:cNvPr id="6" name="Title 3"/>
          <p:cNvSpPr txBox="1"/>
          <p:nvPr>
            <p:custDataLst>
              <p:tags r:id="rId2"/>
            </p:custDataLst>
          </p:nvPr>
        </p:nvSpPr>
        <p:spPr>
          <a:xfrm>
            <a:off x="5375275" y="2610803"/>
            <a:ext cx="2459038" cy="1439863"/>
          </a:xfrm>
          <a:prstGeom prst="rect">
            <a:avLst/>
          </a:prstGeom>
          <a:solidFill>
            <a:srgbClr val="FFC44F"/>
          </a:solidFill>
        </p:spPr>
        <p:txBody>
          <a:bodyPr lIns="45720" tIns="22860" rIns="45720" bIns="22860" anchor="ct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lvl="0" algn="ctr" fontAlgn="base">
              <a:spcAft>
                <a:spcPct val="0"/>
              </a:spcAft>
              <a:defRPr/>
            </a:pPr>
            <a:r>
              <a:rPr lang="zh-CN" altLang="en-US" sz="2800" b="1" dirty="0">
                <a:solidFill>
                  <a:schemeClr val="bg1"/>
                </a:solidFill>
                <a:effectLst>
                  <a:outerShdw blurRad="38100" dist="38100" dir="2700000" algn="tl">
                    <a:srgbClr val="000000">
                      <a:alpha val="43137"/>
                    </a:srgbClr>
                  </a:outerShdw>
                </a:effectLst>
                <a:latin typeface="+mn-ea"/>
                <a:ea typeface="+mn-ea"/>
                <a:cs typeface="+mn-ea"/>
              </a:rPr>
              <a:t>主编 李玲艳　</a:t>
            </a:r>
            <a:r>
              <a:rPr lang="en-US" altLang="zh-CN" sz="2800" b="1" dirty="0">
                <a:solidFill>
                  <a:schemeClr val="bg1"/>
                </a:solidFill>
                <a:effectLst>
                  <a:outerShdw blurRad="38100" dist="38100" dir="2700000" algn="tl">
                    <a:srgbClr val="000000">
                      <a:alpha val="43137"/>
                    </a:srgbClr>
                  </a:outerShdw>
                </a:effectLst>
                <a:latin typeface="+mn-ea"/>
                <a:ea typeface="+mn-ea"/>
                <a:cs typeface="+mn-ea"/>
              </a:rPr>
              <a:t>     </a:t>
            </a:r>
          </a:p>
          <a:p>
            <a:pPr lvl="0" algn="ctr" fontAlgn="base">
              <a:spcAft>
                <a:spcPct val="0"/>
              </a:spcAft>
              <a:defRPr/>
            </a:pPr>
            <a:r>
              <a:rPr lang="en-US" altLang="zh-CN" sz="2800" b="1" dirty="0">
                <a:solidFill>
                  <a:schemeClr val="bg1"/>
                </a:solidFill>
                <a:effectLst>
                  <a:outerShdw blurRad="38100" dist="38100" dir="2700000" algn="tl">
                    <a:srgbClr val="000000">
                      <a:alpha val="43137"/>
                    </a:srgbClr>
                  </a:outerShdw>
                </a:effectLst>
                <a:latin typeface="+mn-ea"/>
                <a:ea typeface="+mn-ea"/>
                <a:cs typeface="+mn-ea"/>
              </a:rPr>
              <a:t>     </a:t>
            </a:r>
            <a:r>
              <a:rPr lang="zh-CN" altLang="en-US" sz="2800" b="1" dirty="0">
                <a:solidFill>
                  <a:schemeClr val="bg1"/>
                </a:solidFill>
                <a:effectLst>
                  <a:outerShdw blurRad="38100" dist="38100" dir="2700000" algn="tl">
                    <a:srgbClr val="000000">
                      <a:alpha val="43137"/>
                    </a:srgbClr>
                  </a:outerShdw>
                </a:effectLst>
                <a:latin typeface="+mn-ea"/>
                <a:ea typeface="+mn-ea"/>
                <a:cs typeface="+mn-ea"/>
              </a:rPr>
              <a:t>黄　静　</a:t>
            </a:r>
          </a:p>
          <a:p>
            <a:pPr lvl="0" algn="ctr" fontAlgn="base">
              <a:spcAft>
                <a:spcPct val="0"/>
              </a:spcAft>
              <a:defRPr/>
            </a:pPr>
            <a:r>
              <a:rPr lang="en-US" altLang="zh-CN" sz="2800" b="1" dirty="0">
                <a:solidFill>
                  <a:schemeClr val="bg1"/>
                </a:solidFill>
                <a:effectLst>
                  <a:outerShdw blurRad="38100" dist="38100" dir="2700000" algn="tl">
                    <a:srgbClr val="000000">
                      <a:alpha val="43137"/>
                    </a:srgbClr>
                  </a:outerShdw>
                </a:effectLst>
                <a:latin typeface="+mn-ea"/>
                <a:ea typeface="+mn-ea"/>
                <a:cs typeface="+mn-ea"/>
              </a:rPr>
              <a:t>     </a:t>
            </a:r>
            <a:r>
              <a:rPr lang="zh-CN" altLang="en-US" sz="2800" b="1" dirty="0">
                <a:solidFill>
                  <a:schemeClr val="bg1"/>
                </a:solidFill>
                <a:effectLst>
                  <a:outerShdw blurRad="38100" dist="38100" dir="2700000" algn="tl">
                    <a:srgbClr val="000000">
                      <a:alpha val="43137"/>
                    </a:srgbClr>
                  </a:outerShdw>
                </a:effectLst>
                <a:latin typeface="+mn-ea"/>
                <a:ea typeface="+mn-ea"/>
                <a:cs typeface="+mn-ea"/>
              </a:rPr>
              <a:t>梁惠琼</a:t>
            </a:r>
          </a:p>
        </p:txBody>
      </p:sp>
      <p:cxnSp>
        <p:nvCxnSpPr>
          <p:cNvPr id="7" name="直接连接符 6"/>
          <p:cNvCxnSpPr/>
          <p:nvPr>
            <p:custDataLst>
              <p:tags r:id="rId3"/>
            </p:custDataLst>
          </p:nvPr>
        </p:nvCxnSpPr>
        <p:spPr>
          <a:xfrm flipV="1">
            <a:off x="1652588" y="2012633"/>
            <a:ext cx="7048500" cy="36195"/>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949"/>
                            </p:stCondLst>
                            <p:childTnLst>
                              <p:par>
                                <p:cTn id="11" presetID="53" presetClass="entr" presetSubtype="16"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10</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4853483" y="2792275"/>
            <a:ext cx="6047864" cy="661035"/>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Ⅱ.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词汇</a:t>
            </a:r>
          </a:p>
        </p:txBody>
      </p:sp>
      <p:pic>
        <p:nvPicPr>
          <p:cNvPr id="83" name="图片 8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4" name="左箭头 3">
            <a:hlinkClick r:id="rId5"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11</a:t>
            </a:fld>
            <a:endParaRPr lang="en-US"/>
          </a:p>
        </p:txBody>
      </p:sp>
      <p:sp>
        <p:nvSpPr>
          <p:cNvPr id="4" name="文本框 3"/>
          <p:cNvSpPr txBox="1"/>
          <p:nvPr/>
        </p:nvSpPr>
        <p:spPr>
          <a:xfrm>
            <a:off x="1102166" y="1902574"/>
            <a:ext cx="7054047" cy="3046988"/>
          </a:xfrm>
          <a:prstGeom prst="rect">
            <a:avLst/>
          </a:prstGeom>
          <a:noFill/>
        </p:spPr>
        <p:txBody>
          <a:bodyPr wrap="none" rtlCol="0">
            <a:spAutoFit/>
          </a:bodyPr>
          <a:lstStyle/>
          <a:p>
            <a:r>
              <a:rPr lang="zh-CN" altLang="en-US" sz="2400" b="1" dirty="0">
                <a:latin typeface="微软雅黑" panose="020B0503020204020204" pitchFamily="34" charset="-122"/>
                <a:ea typeface="微软雅黑" panose="020B0503020204020204" pitchFamily="34" charset="-122"/>
              </a:rPr>
              <a:t>例：</a:t>
            </a:r>
            <a:r>
              <a:rPr lang="en-US" altLang="zh-CN" sz="2400" b="1" dirty="0">
                <a:latin typeface="微软雅黑" panose="020B0503020204020204" pitchFamily="34" charset="-122"/>
                <a:ea typeface="微软雅黑" panose="020B0503020204020204" pitchFamily="34" charset="-122"/>
              </a:rPr>
              <a:t>We had </a:t>
            </a:r>
            <a:r>
              <a:rPr lang="en-US" altLang="zh-CN" sz="2400" b="1" u="sng" dirty="0">
                <a:latin typeface="微软雅黑" panose="020B0503020204020204" pitchFamily="34" charset="-122"/>
                <a:ea typeface="微软雅黑" panose="020B0503020204020204" pitchFamily="34" charset="-122"/>
              </a:rPr>
              <a:t>enough</a:t>
            </a:r>
            <a:r>
              <a:rPr lang="en-US" altLang="zh-CN" sz="2400" b="1" dirty="0">
                <a:latin typeface="微软雅黑" panose="020B0503020204020204" pitchFamily="34" charset="-122"/>
                <a:ea typeface="微软雅黑" panose="020B0503020204020204" pitchFamily="34" charset="-122"/>
              </a:rPr>
              <a:t> time to do the work.</a:t>
            </a:r>
          </a:p>
          <a:p>
            <a:pPr marL="457200" indent="-457200">
              <a:buAutoNum type="alphaUcPeriod"/>
            </a:pPr>
            <a:r>
              <a:rPr lang="zh-CN" altLang="en-US" sz="2400" b="1" dirty="0">
                <a:latin typeface="微软雅黑" panose="020B0503020204020204" pitchFamily="34" charset="-122"/>
                <a:ea typeface="微软雅黑" panose="020B0503020204020204" pitchFamily="34" charset="-122"/>
              </a:rPr>
              <a:t>很短的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一半的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很长的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足够的</a:t>
            </a:r>
            <a:endParaRPr lang="en-US" altLang="zh-CN" sz="2400" b="1" dirty="0">
              <a:latin typeface="微软雅黑" panose="020B0503020204020204" pitchFamily="34" charset="-122"/>
              <a:ea typeface="微软雅黑" panose="020B0503020204020204" pitchFamily="34" charset="-122"/>
            </a:endParaRPr>
          </a:p>
          <a:p>
            <a:endParaRPr lang="en-US" altLang="zh-CN"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r>
              <a:rPr lang="zh-CN" altLang="en-US" sz="2400" b="1" dirty="0">
                <a:latin typeface="微软雅黑" panose="020B0503020204020204" pitchFamily="34" charset="-122"/>
                <a:ea typeface="微软雅黑" panose="020B0503020204020204" pitchFamily="34" charset="-122"/>
              </a:rPr>
              <a:t>答案是</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a:t>
            </a:r>
          </a:p>
        </p:txBody>
      </p:sp>
      <p:sp>
        <p:nvSpPr>
          <p:cNvPr id="11" name="文本框 10"/>
          <p:cNvSpPr txBox="1"/>
          <p:nvPr/>
        </p:nvSpPr>
        <p:spPr>
          <a:xfrm>
            <a:off x="534255" y="333791"/>
            <a:ext cx="1104814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Ⅱ. 词汇（10小题，共20分） </a:t>
            </a:r>
            <a:r>
              <a:rPr lang="en-US" sz="2800" dirty="0">
                <a:latin typeface="方正粗黑宋简体" panose="02000000000000000000" pitchFamily="2" charset="-122"/>
                <a:ea typeface="方正粗黑宋简体" panose="02000000000000000000" pitchFamily="2" charset="-122"/>
              </a:rPr>
              <a:t>              </a:t>
            </a:r>
            <a:r>
              <a:rPr sz="2800" dirty="0">
                <a:latin typeface="方正粗黑宋简体" panose="02000000000000000000" pitchFamily="2" charset="-122"/>
                <a:ea typeface="方正粗黑宋简体" panose="02000000000000000000" pitchFamily="2" charset="-122"/>
              </a:rPr>
              <a:t>【建议用时：10 mins】</a:t>
            </a:r>
          </a:p>
        </p:txBody>
      </p:sp>
      <p:sp>
        <p:nvSpPr>
          <p:cNvPr id="12" name="文本框 11"/>
          <p:cNvSpPr txBox="1"/>
          <p:nvPr/>
        </p:nvSpPr>
        <p:spPr>
          <a:xfrm>
            <a:off x="762000" y="1066165"/>
            <a:ext cx="11430000" cy="521970"/>
          </a:xfrm>
          <a:prstGeom prst="rect">
            <a:avLst/>
          </a:prstGeom>
          <a:noFill/>
        </p:spPr>
        <p:txBody>
          <a:bodyPr wrap="square" rtlCol="0">
            <a:spAutoFit/>
          </a:bodyPr>
          <a:lstStyle/>
          <a:p>
            <a:r>
              <a:rPr sz="2800" dirty="0">
                <a:latin typeface="+mn-ea"/>
              </a:rPr>
              <a:t>阅读下列句子，从A、B、C、D中选出句中画线的单词或词组的意义。</a:t>
            </a:r>
          </a:p>
        </p:txBody>
      </p:sp>
      <p:sp>
        <p:nvSpPr>
          <p:cNvPr id="2" name="左箭头 1">
            <a:hlinkClick r:id="rId3"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par>
                                <p:cTn id="8" presetID="2" presetClass="entr" presetSubtype="4"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 calcmode="lin" valueType="num">
                                      <p:cBhvr additive="base">
                                        <p:cTn id="10" dur="500" fill="hold"/>
                                        <p:tgtEl>
                                          <p:spTgt spid="10"/>
                                        </p:tgtEl>
                                        <p:attrNameLst>
                                          <p:attrName>ppt_x</p:attrName>
                                        </p:attrNameLst>
                                      </p:cBhvr>
                                      <p:tavLst>
                                        <p:tav tm="0">
                                          <p:val>
                                            <p:strVal val="#ppt_x"/>
                                          </p:val>
                                        </p:tav>
                                        <p:tav tm="100000">
                                          <p:val>
                                            <p:strVal val="#ppt_x"/>
                                          </p:val>
                                        </p:tav>
                                      </p:tavLst>
                                    </p:anim>
                                    <p:anim calcmode="lin" valueType="num">
                                      <p:cBhvr additive="base">
                                        <p:cTn id="1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12</a:t>
            </a:fld>
            <a:endParaRPr lang="en-US"/>
          </a:p>
        </p:txBody>
      </p:sp>
      <p:sp>
        <p:nvSpPr>
          <p:cNvPr id="4" name="文本框 3"/>
          <p:cNvSpPr txBox="1"/>
          <p:nvPr/>
        </p:nvSpPr>
        <p:spPr>
          <a:xfrm>
            <a:off x="534580" y="1012953"/>
            <a:ext cx="10808280" cy="830997"/>
          </a:xfrm>
          <a:prstGeom prst="rect">
            <a:avLst/>
          </a:prstGeom>
          <a:noFill/>
        </p:spPr>
        <p:txBody>
          <a:bodyPr wrap="none" rtlCol="0">
            <a:spAutoFit/>
          </a:bodyPr>
          <a:lstStyle/>
          <a:p>
            <a:r>
              <a:rPr lang="en-US" altLang="zh-CN" sz="2400" b="1" dirty="0">
                <a:latin typeface="微软雅黑" panose="020B0503020204020204" pitchFamily="34" charset="-122"/>
                <a:ea typeface="微软雅黑" panose="020B0503020204020204" pitchFamily="34" charset="-122"/>
              </a:rPr>
              <a:t>(     ) 6. She </a:t>
            </a:r>
            <a:r>
              <a:rPr lang="en-US" altLang="zh-CN" sz="2400" b="1" u="sng" dirty="0">
                <a:latin typeface="微软雅黑" panose="020B0503020204020204" pitchFamily="34" charset="-122"/>
                <a:ea typeface="微软雅黑" panose="020B0503020204020204" pitchFamily="34" charset="-122"/>
              </a:rPr>
              <a:t>reminded</a:t>
            </a:r>
            <a:r>
              <a:rPr lang="en-US" altLang="zh-CN" sz="2400" b="1" dirty="0">
                <a:latin typeface="微软雅黑" panose="020B0503020204020204" pitchFamily="34" charset="-122"/>
                <a:ea typeface="微软雅黑" panose="020B0503020204020204" pitchFamily="34" charset="-122"/>
              </a:rPr>
              <a:t> her students to hand in the homework in time.</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请求</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rPr>
              <a:t>命令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建议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提醒</a:t>
            </a:r>
          </a:p>
        </p:txBody>
      </p:sp>
      <p:sp>
        <p:nvSpPr>
          <p:cNvPr id="7" name="文本框 6"/>
          <p:cNvSpPr txBox="1"/>
          <p:nvPr/>
        </p:nvSpPr>
        <p:spPr>
          <a:xfrm>
            <a:off x="762000" y="1012953"/>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400745"/>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解析：她提醒学生按时上交作业。</a:t>
            </a:r>
          </a:p>
        </p:txBody>
      </p:sp>
      <p:sp>
        <p:nvSpPr>
          <p:cNvPr id="2" name="左箭头 1">
            <a:hlinkClick r:id="rId3"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13</a:t>
            </a:fld>
            <a:endParaRPr lang="en-US"/>
          </a:p>
        </p:txBody>
      </p:sp>
      <p:sp>
        <p:nvSpPr>
          <p:cNvPr id="4" name="文本框 3"/>
          <p:cNvSpPr txBox="1"/>
          <p:nvPr/>
        </p:nvSpPr>
        <p:spPr>
          <a:xfrm>
            <a:off x="976370" y="1012953"/>
            <a:ext cx="10668000" cy="1200329"/>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7. Unluckily they </a:t>
            </a:r>
            <a:r>
              <a:rPr lang="en-US" altLang="zh-CN" sz="2400" b="1" u="sng" dirty="0">
                <a:latin typeface="微软雅黑" panose="020B0503020204020204" pitchFamily="34" charset="-122"/>
                <a:ea typeface="微软雅黑" panose="020B0503020204020204" pitchFamily="34" charset="-122"/>
              </a:rPr>
              <a:t>got lost</a:t>
            </a:r>
            <a:r>
              <a:rPr lang="en-US" altLang="zh-CN" sz="2400" b="1" dirty="0">
                <a:latin typeface="微软雅黑" panose="020B0503020204020204" pitchFamily="34" charset="-122"/>
                <a:ea typeface="微软雅黑" panose="020B0503020204020204" pitchFamily="34" charset="-122"/>
              </a:rPr>
              <a:t> in the forest and couldn’t find their 	   way to the village.</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迷路了</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rPr>
              <a:t>丢钱了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得病了</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rPr>
              <a:t>遭罪了</a:t>
            </a:r>
          </a:p>
        </p:txBody>
      </p:sp>
      <p:sp>
        <p:nvSpPr>
          <p:cNvPr id="7" name="文本框 6"/>
          <p:cNvSpPr txBox="1"/>
          <p:nvPr/>
        </p:nvSpPr>
        <p:spPr>
          <a:xfrm>
            <a:off x="1230421" y="1012952"/>
            <a:ext cx="45397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解析：不幸运的是，他们迷路了，找不到回村庄的路了。</a:t>
            </a:r>
          </a:p>
        </p:txBody>
      </p:sp>
      <p:sp>
        <p:nvSpPr>
          <p:cNvPr id="2" name="左箭头 1">
            <a:hlinkClick r:id="rId3"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14</a:t>
            </a:fld>
            <a:endParaRPr lang="en-US"/>
          </a:p>
        </p:txBody>
      </p:sp>
      <p:sp>
        <p:nvSpPr>
          <p:cNvPr id="4" name="文本框 3"/>
          <p:cNvSpPr txBox="1"/>
          <p:nvPr/>
        </p:nvSpPr>
        <p:spPr>
          <a:xfrm>
            <a:off x="976370" y="1012953"/>
            <a:ext cx="10668000"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8. Life is hard for students studying </a:t>
            </a:r>
            <a:r>
              <a:rPr lang="en-US" altLang="zh-CN" sz="2400" b="1" u="sng" dirty="0">
                <a:latin typeface="微软雅黑" panose="020B0503020204020204" pitchFamily="34" charset="-122"/>
                <a:ea typeface="微软雅黑" panose="020B0503020204020204" pitchFamily="34" charset="-122"/>
              </a:rPr>
              <a:t>abroad.</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在国外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在国内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在船上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在车上</a:t>
            </a:r>
          </a:p>
        </p:txBody>
      </p:sp>
      <p:sp>
        <p:nvSpPr>
          <p:cNvPr id="7" name="文本框 6"/>
          <p:cNvSpPr txBox="1"/>
          <p:nvPr/>
        </p:nvSpPr>
        <p:spPr>
          <a:xfrm>
            <a:off x="1230421" y="1012952"/>
            <a:ext cx="45397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90022"/>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解析：在国外学习的学生生活很艰难。</a:t>
            </a:r>
          </a:p>
        </p:txBody>
      </p:sp>
      <p:sp>
        <p:nvSpPr>
          <p:cNvPr id="2" name="左箭头 1">
            <a:hlinkClick r:id="rId3"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15</a:t>
            </a:fld>
            <a:endParaRPr lang="en-US"/>
          </a:p>
        </p:txBody>
      </p:sp>
      <p:sp>
        <p:nvSpPr>
          <p:cNvPr id="4" name="文本框 3"/>
          <p:cNvSpPr txBox="1"/>
          <p:nvPr/>
        </p:nvSpPr>
        <p:spPr>
          <a:xfrm>
            <a:off x="976370" y="1012953"/>
            <a:ext cx="10668000"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9. The patient got better </a:t>
            </a:r>
            <a:r>
              <a:rPr lang="en-US" altLang="zh-CN" sz="2400" b="1" u="sng" dirty="0">
                <a:latin typeface="微软雅黑" panose="020B0503020204020204" pitchFamily="34" charset="-122"/>
                <a:ea typeface="微软雅黑" panose="020B0503020204020204" pitchFamily="34" charset="-122"/>
              </a:rPr>
              <a:t>little by little</a:t>
            </a:r>
            <a:r>
              <a:rPr lang="en-US" altLang="zh-CN" sz="2400" b="1" dirty="0">
                <a:latin typeface="微软雅黑" panose="020B0503020204020204" pitchFamily="34" charset="-122"/>
                <a:ea typeface="微软雅黑" panose="020B0503020204020204" pitchFamily="34" charset="-122"/>
              </a:rPr>
              <a:t>.</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迅速地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立刻地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无序地 </a:t>
            </a:r>
            <a:r>
              <a:rPr lang="en-US" altLang="zh-CN" sz="2400" b="1">
                <a:latin typeface="微软雅黑" panose="020B0503020204020204" pitchFamily="34" charset="-122"/>
                <a:ea typeface="微软雅黑" panose="020B0503020204020204" pitchFamily="34" charset="-122"/>
              </a:rPr>
              <a:t>	D</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逐渐地</a:t>
            </a:r>
          </a:p>
        </p:txBody>
      </p:sp>
      <p:sp>
        <p:nvSpPr>
          <p:cNvPr id="7" name="文本框 6"/>
          <p:cNvSpPr txBox="1"/>
          <p:nvPr/>
        </p:nvSpPr>
        <p:spPr>
          <a:xfrm>
            <a:off x="1230421" y="1012952"/>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解析：这位病人逐渐好转了。</a:t>
            </a:r>
          </a:p>
        </p:txBody>
      </p:sp>
      <p:sp>
        <p:nvSpPr>
          <p:cNvPr id="6" name="左箭头 5">
            <a:hlinkClick r:id="rId3"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16</a:t>
            </a:fld>
            <a:endParaRPr lang="en-US"/>
          </a:p>
        </p:txBody>
      </p:sp>
      <p:sp>
        <p:nvSpPr>
          <p:cNvPr id="4" name="文本框 3"/>
          <p:cNvSpPr txBox="1"/>
          <p:nvPr/>
        </p:nvSpPr>
        <p:spPr>
          <a:xfrm>
            <a:off x="472611" y="988214"/>
            <a:ext cx="11609798"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10. I will ring the hotel and tell them that we will </a:t>
            </a:r>
            <a:r>
              <a:rPr lang="en-US" altLang="zh-CN" sz="2400" b="1" u="sng" dirty="0">
                <a:latin typeface="微软雅黑" panose="020B0503020204020204" pitchFamily="34" charset="-122"/>
                <a:ea typeface="微软雅黑" panose="020B0503020204020204" pitchFamily="34" charset="-122"/>
              </a:rPr>
              <a:t>check in</a:t>
            </a:r>
            <a:r>
              <a:rPr lang="en-US" altLang="zh-CN" sz="2400" b="1" dirty="0">
                <a:latin typeface="微软雅黑" panose="020B0503020204020204" pitchFamily="34" charset="-122"/>
                <a:ea typeface="微软雅黑" panose="020B0503020204020204" pitchFamily="34" charset="-122"/>
              </a:rPr>
              <a:t> tomorrow.</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登记（入住）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核对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检查</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rPr>
              <a:t>结账离开</a:t>
            </a:r>
          </a:p>
        </p:txBody>
      </p:sp>
      <p:sp>
        <p:nvSpPr>
          <p:cNvPr id="7" name="文本框 6"/>
          <p:cNvSpPr txBox="1"/>
          <p:nvPr/>
        </p:nvSpPr>
        <p:spPr>
          <a:xfrm>
            <a:off x="762000" y="988213"/>
            <a:ext cx="45397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解析：我会打电话给酒店，告诉他们我们明天入住。</a:t>
            </a:r>
          </a:p>
        </p:txBody>
      </p:sp>
      <p:sp>
        <p:nvSpPr>
          <p:cNvPr id="6" name="左箭头 5">
            <a:hlinkClick r:id="rId3"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17</a:t>
            </a:fld>
            <a:endParaRPr lang="en-US"/>
          </a:p>
        </p:txBody>
      </p:sp>
      <p:sp>
        <p:nvSpPr>
          <p:cNvPr id="4" name="文本框 3"/>
          <p:cNvSpPr txBox="1"/>
          <p:nvPr/>
        </p:nvSpPr>
        <p:spPr>
          <a:xfrm>
            <a:off x="976370" y="1012953"/>
            <a:ext cx="10668000"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11. “I have a bright daughter!” the father said </a:t>
            </a:r>
            <a:r>
              <a:rPr lang="en-US" altLang="zh-CN" sz="2400" b="1" u="sng" dirty="0">
                <a:latin typeface="微软雅黑" panose="020B0503020204020204" pitchFamily="34" charset="-122"/>
                <a:ea typeface="微软雅黑" panose="020B0503020204020204" pitchFamily="34" charset="-122"/>
              </a:rPr>
              <a:t>proudly</a:t>
            </a:r>
            <a:r>
              <a:rPr lang="en-US" altLang="zh-CN" sz="2400" b="1" dirty="0">
                <a:latin typeface="微软雅黑" panose="020B0503020204020204" pitchFamily="34" charset="-122"/>
                <a:ea typeface="微软雅黑" panose="020B0503020204020204" pitchFamily="34" charset="-122"/>
              </a:rPr>
              <a:t>.</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直接地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大声地</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rPr>
              <a:t>自豪地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高兴地</a:t>
            </a:r>
          </a:p>
        </p:txBody>
      </p:sp>
      <p:sp>
        <p:nvSpPr>
          <p:cNvPr id="7" name="文本框 6"/>
          <p:cNvSpPr txBox="1"/>
          <p:nvPr/>
        </p:nvSpPr>
        <p:spPr>
          <a:xfrm>
            <a:off x="1230421" y="1012952"/>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838200" y="4613855"/>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解析：这位父亲很自豪地说：“我有一个聪明的女儿。”</a:t>
            </a:r>
          </a:p>
        </p:txBody>
      </p:sp>
      <p:sp>
        <p:nvSpPr>
          <p:cNvPr id="6" name="左箭头 5">
            <a:hlinkClick r:id="rId3"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18</a:t>
            </a:fld>
            <a:endParaRPr lang="en-US"/>
          </a:p>
        </p:txBody>
      </p:sp>
      <p:sp>
        <p:nvSpPr>
          <p:cNvPr id="4" name="文本框 3"/>
          <p:cNvSpPr txBox="1"/>
          <p:nvPr/>
        </p:nvSpPr>
        <p:spPr>
          <a:xfrm>
            <a:off x="1038014" y="956182"/>
            <a:ext cx="10668000"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12. Our country’s </a:t>
            </a:r>
            <a:r>
              <a:rPr lang="en-US" altLang="zh-CN" sz="2400" b="1" u="sng" dirty="0">
                <a:latin typeface="微软雅黑" panose="020B0503020204020204" pitchFamily="34" charset="-122"/>
                <a:ea typeface="微软雅黑" panose="020B0503020204020204" pitchFamily="34" charset="-122"/>
              </a:rPr>
              <a:t>economy</a:t>
            </a:r>
            <a:r>
              <a:rPr lang="en-US" altLang="zh-CN" sz="2400" b="1" dirty="0">
                <a:latin typeface="微软雅黑" panose="020B0503020204020204" pitchFamily="34" charset="-122"/>
                <a:ea typeface="微软雅黑" panose="020B0503020204020204" pitchFamily="34" charset="-122"/>
              </a:rPr>
              <a:t> is growing rapidly.</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农业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资产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经济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服务业</a:t>
            </a:r>
          </a:p>
        </p:txBody>
      </p:sp>
      <p:sp>
        <p:nvSpPr>
          <p:cNvPr id="7" name="文本框 6"/>
          <p:cNvSpPr txBox="1"/>
          <p:nvPr/>
        </p:nvSpPr>
        <p:spPr>
          <a:xfrm>
            <a:off x="1230421" y="1012952"/>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57209" y="4313283"/>
            <a:ext cx="9018998"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解析：我们国家的经济正在快速增长。</a:t>
            </a:r>
          </a:p>
        </p:txBody>
      </p:sp>
      <p:sp>
        <p:nvSpPr>
          <p:cNvPr id="6" name="左箭头 5">
            <a:hlinkClick r:id="rId3"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19</a:t>
            </a:fld>
            <a:endParaRPr lang="en-US"/>
          </a:p>
        </p:txBody>
      </p:sp>
      <p:sp>
        <p:nvSpPr>
          <p:cNvPr id="4" name="文本框 3"/>
          <p:cNvSpPr txBox="1"/>
          <p:nvPr/>
        </p:nvSpPr>
        <p:spPr>
          <a:xfrm>
            <a:off x="976370" y="1012953"/>
            <a:ext cx="10668000" cy="1200329"/>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13. She is an </a:t>
            </a:r>
            <a:r>
              <a:rPr lang="en-US" altLang="zh-CN" sz="2400" b="1" u="sng" dirty="0">
                <a:latin typeface="微软雅黑" panose="020B0503020204020204" pitchFamily="34" charset="-122"/>
                <a:ea typeface="微软雅黑" panose="020B0503020204020204" pitchFamily="34" charset="-122"/>
              </a:rPr>
              <a:t>intelligent</a:t>
            </a:r>
            <a:r>
              <a:rPr lang="en-US" altLang="zh-CN" sz="2400" b="1" dirty="0">
                <a:latin typeface="微软雅黑" panose="020B0503020204020204" pitchFamily="34" charset="-122"/>
                <a:ea typeface="微软雅黑" panose="020B0503020204020204" pitchFamily="34" charset="-122"/>
              </a:rPr>
              <a:t> girl. She always has good ways to solve 	     difficult problems.</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勤奋的</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rPr>
              <a:t>幽默的</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rPr>
              <a:t>聪明的</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rPr>
              <a:t>乐观的</a:t>
            </a:r>
          </a:p>
        </p:txBody>
      </p:sp>
      <p:sp>
        <p:nvSpPr>
          <p:cNvPr id="7" name="文本框 6"/>
          <p:cNvSpPr txBox="1"/>
          <p:nvPr/>
        </p:nvSpPr>
        <p:spPr>
          <a:xfrm>
            <a:off x="1230421" y="1012952"/>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a:latin typeface="微软雅黑" panose="020B0503020204020204" pitchFamily="34" charset="-122"/>
                <a:ea typeface="微软雅黑" panose="020B0503020204020204" pitchFamily="34" charset="-122"/>
              </a:rPr>
              <a:t>解析：她</a:t>
            </a:r>
            <a:r>
              <a:rPr lang="zh-CN" altLang="en-US" sz="2400" dirty="0">
                <a:latin typeface="微软雅黑" panose="020B0503020204020204" pitchFamily="34" charset="-122"/>
                <a:ea typeface="微软雅黑" panose="020B0503020204020204" pitchFamily="34" charset="-122"/>
              </a:rPr>
              <a:t>是一个聪明的女孩，她总有好办法解决难题。</a:t>
            </a:r>
          </a:p>
        </p:txBody>
      </p:sp>
      <p:sp>
        <p:nvSpPr>
          <p:cNvPr id="6" name="左箭头 5">
            <a:hlinkClick r:id="rId3"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7"/>
          <a:stretch>
            <a:fillRect/>
          </a:stretch>
        </p:blipFill>
        <p:spPr>
          <a:xfrm>
            <a:off x="10203295" y="-379542"/>
            <a:ext cx="2649028" cy="2886671"/>
          </a:xfrm>
          <a:prstGeom prst="rect">
            <a:avLst/>
          </a:prstGeom>
        </p:spPr>
      </p:pic>
      <p:grpSp>
        <p:nvGrpSpPr>
          <p:cNvPr id="24" name="组合 23"/>
          <p:cNvGrpSpPr/>
          <p:nvPr/>
        </p:nvGrpSpPr>
        <p:grpSpPr>
          <a:xfrm>
            <a:off x="4242435" y="459740"/>
            <a:ext cx="2507615" cy="1325245"/>
            <a:chOff x="600968" y="3106355"/>
            <a:chExt cx="2871854" cy="1446993"/>
          </a:xfrm>
        </p:grpSpPr>
        <p:sp>
          <p:nvSpPr>
            <p:cNvPr id="25" name="Oval 2"/>
            <p:cNvSpPr/>
            <p:nvPr/>
          </p:nvSpPr>
          <p:spPr>
            <a:xfrm>
              <a:off x="1763818" y="3106355"/>
              <a:ext cx="725781" cy="590722"/>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Freeform 154"/>
            <p:cNvSpPr>
              <a:spLocks noChangeArrowheads="1"/>
            </p:cNvSpPr>
            <p:nvPr/>
          </p:nvSpPr>
          <p:spPr bwMode="auto">
            <a:xfrm>
              <a:off x="1990430" y="3239530"/>
              <a:ext cx="279362" cy="37893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28" name="TextBox 9">
              <a:hlinkClick r:id="rId8" action="ppaction://hlinksldjump"/>
            </p:cNvPr>
            <p:cNvSpPr txBox="1"/>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27" name="TextBox 8">
              <a:hlinkClick r:id="rId9" action="ppaction://hlinksldjump"/>
            </p:cNvPr>
            <p:cNvSpPr txBox="1"/>
            <p:nvPr/>
          </p:nvSpPr>
          <p:spPr>
            <a:xfrm flipH="1">
              <a:off x="600968" y="4016877"/>
              <a:ext cx="2871854" cy="470082"/>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Ⅰ.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补全对话</a:t>
              </a:r>
            </a:p>
          </p:txBody>
        </p:sp>
      </p:grpSp>
      <p:grpSp>
        <p:nvGrpSpPr>
          <p:cNvPr id="2" name="组合 1"/>
          <p:cNvGrpSpPr/>
          <p:nvPr/>
        </p:nvGrpSpPr>
        <p:grpSpPr>
          <a:xfrm>
            <a:off x="-942340" y="-901700"/>
            <a:ext cx="5632450" cy="5855970"/>
            <a:chOff x="-942302" y="-901699"/>
            <a:chExt cx="6304204" cy="6680198"/>
          </a:xfrm>
        </p:grpSpPr>
        <p:pic>
          <p:nvPicPr>
            <p:cNvPr id="4" name="图片 3"/>
            <p:cNvPicPr>
              <a:picLocks noChangeAspect="1"/>
            </p:cNvPicPr>
            <p:nvPr/>
          </p:nvPicPr>
          <p:blipFill>
            <a:blip r:embed="rId10">
              <a:grayscl/>
            </a:blip>
            <a:stretch>
              <a:fillRect/>
            </a:stretch>
          </p:blipFill>
          <p:spPr>
            <a:xfrm>
              <a:off x="-942302" y="-901699"/>
              <a:ext cx="6304204" cy="6680198"/>
            </a:xfrm>
            <a:prstGeom prst="rect">
              <a:avLst/>
            </a:prstGeom>
          </p:spPr>
        </p:pic>
        <p:sp>
          <p:nvSpPr>
            <p:cNvPr id="8" name="TextBox 14"/>
            <p:cNvSpPr txBox="1"/>
            <p:nvPr/>
          </p:nvSpPr>
          <p:spPr>
            <a:xfrm rot="20454621">
              <a:off x="108399" y="445504"/>
              <a:ext cx="3997788" cy="946760"/>
            </a:xfrm>
            <a:prstGeom prst="rect">
              <a:avLst/>
            </a:prstGeom>
            <a:noFill/>
          </p:spPr>
          <p:txBody>
            <a:bodyPr wrap="square" rtlCol="0">
              <a:spAutoFit/>
            </a:bodyPr>
            <a:lstStyle/>
            <a:p>
              <a:pPr algn="ctr"/>
              <a:r>
                <a:rPr lang="zh-CN" altLang="en-US" sz="4800" b="1" spc="3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目 录 页</a:t>
              </a:r>
            </a:p>
          </p:txBody>
        </p:sp>
        <p:sp>
          <p:nvSpPr>
            <p:cNvPr id="29" name="TextBox 14"/>
            <p:cNvSpPr txBox="1"/>
            <p:nvPr/>
          </p:nvSpPr>
          <p:spPr>
            <a:xfrm rot="20454621">
              <a:off x="819881" y="3267396"/>
              <a:ext cx="4351169" cy="876495"/>
            </a:xfrm>
            <a:prstGeom prst="rect">
              <a:avLst/>
            </a:prstGeom>
            <a:noFill/>
          </p:spPr>
          <p:txBody>
            <a:bodyPr wrap="square" rtlCol="0">
              <a:spAutoFit/>
            </a:bodyPr>
            <a:lstStyle/>
            <a:p>
              <a:pPr algn="ctr"/>
              <a:r>
                <a:rPr lang="en-US" altLang="zh-CN" sz="4400" b="1" spc="300" dirty="0">
                  <a:solidFill>
                    <a:schemeClr val="accent4">
                      <a:lumMod val="75000"/>
                    </a:schemeClr>
                  </a:solidFill>
                  <a:latin typeface="微软雅黑" panose="020B0503020204020204" pitchFamily="34" charset="-122"/>
                  <a:ea typeface="微软雅黑" panose="020B0503020204020204" pitchFamily="34" charset="-122"/>
                </a:rPr>
                <a:t>CON</a:t>
              </a:r>
              <a:r>
                <a:rPr lang="en-US" altLang="zh-CN" sz="4400" b="1" spc="300" dirty="0">
                  <a:solidFill>
                    <a:schemeClr val="accent1"/>
                  </a:solidFill>
                  <a:latin typeface="微软雅黑" panose="020B0503020204020204" pitchFamily="34" charset="-122"/>
                  <a:ea typeface="微软雅黑" panose="020B0503020204020204" pitchFamily="34" charset="-122"/>
                </a:rPr>
                <a:t>TENTS</a:t>
              </a:r>
            </a:p>
          </p:txBody>
        </p:sp>
      </p:grpSp>
      <p:grpSp>
        <p:nvGrpSpPr>
          <p:cNvPr id="35" name="组合 34"/>
          <p:cNvGrpSpPr/>
          <p:nvPr/>
        </p:nvGrpSpPr>
        <p:grpSpPr>
          <a:xfrm>
            <a:off x="6944360" y="535305"/>
            <a:ext cx="2506345" cy="1197243"/>
            <a:chOff x="670169" y="3066142"/>
            <a:chExt cx="3085160" cy="1609039"/>
          </a:xfrm>
        </p:grpSpPr>
        <p:sp>
          <p:nvSpPr>
            <p:cNvPr id="36" name="Oval 2"/>
            <p:cNvSpPr/>
            <p:nvPr/>
          </p:nvSpPr>
          <p:spPr>
            <a:xfrm>
              <a:off x="1763693" y="3066142"/>
              <a:ext cx="752726" cy="744174"/>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Freeform 154"/>
            <p:cNvSpPr>
              <a:spLocks noChangeArrowheads="1"/>
            </p:cNvSpPr>
            <p:nvPr/>
          </p:nvSpPr>
          <p:spPr bwMode="auto">
            <a:xfrm>
              <a:off x="1990370" y="3239384"/>
              <a:ext cx="289209" cy="389155"/>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39" name="TextBox 9"/>
            <p:cNvSpPr txBox="1"/>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38" name="TextBox 8">
              <a:hlinkClick r:id="rId11" action="ppaction://hlinksldjump"/>
            </p:cNvPr>
            <p:cNvSpPr txBox="1"/>
            <p:nvPr/>
          </p:nvSpPr>
          <p:spPr>
            <a:xfrm flipH="1">
              <a:off x="670169" y="4096568"/>
              <a:ext cx="3085160" cy="578613"/>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Ⅱ.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词汇</a:t>
              </a:r>
            </a:p>
          </p:txBody>
        </p:sp>
      </p:grpSp>
      <p:grpSp>
        <p:nvGrpSpPr>
          <p:cNvPr id="40" name="组合 39"/>
          <p:cNvGrpSpPr/>
          <p:nvPr/>
        </p:nvGrpSpPr>
        <p:grpSpPr>
          <a:xfrm>
            <a:off x="9629775" y="549910"/>
            <a:ext cx="2334260" cy="1200340"/>
            <a:chOff x="690028" y="3066142"/>
            <a:chExt cx="2870858" cy="1512245"/>
          </a:xfrm>
        </p:grpSpPr>
        <p:sp>
          <p:nvSpPr>
            <p:cNvPr id="41" name="Oval 2"/>
            <p:cNvSpPr/>
            <p:nvPr/>
          </p:nvSpPr>
          <p:spPr>
            <a:xfrm>
              <a:off x="1763486" y="3066142"/>
              <a:ext cx="725715" cy="725715"/>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Freeform 154"/>
            <p:cNvSpPr>
              <a:spLocks noChangeArrowheads="1"/>
            </p:cNvSpPr>
            <p:nvPr/>
          </p:nvSpPr>
          <p:spPr bwMode="auto">
            <a:xfrm>
              <a:off x="1990430" y="3239530"/>
              <a:ext cx="279362" cy="37893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44" name="TextBox 9"/>
            <p:cNvSpPr txBox="1"/>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43" name="TextBox 8">
              <a:hlinkClick r:id="rId12" action="ppaction://hlinksldjump"/>
            </p:cNvPr>
            <p:cNvSpPr txBox="1"/>
            <p:nvPr/>
          </p:nvSpPr>
          <p:spPr>
            <a:xfrm flipH="1">
              <a:off x="690028" y="4035985"/>
              <a:ext cx="2870858" cy="542402"/>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Ⅲ.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完形填空</a:t>
              </a:r>
            </a:p>
          </p:txBody>
        </p:sp>
      </p:grpSp>
      <p:grpSp>
        <p:nvGrpSpPr>
          <p:cNvPr id="45" name="组合 44"/>
          <p:cNvGrpSpPr/>
          <p:nvPr/>
        </p:nvGrpSpPr>
        <p:grpSpPr>
          <a:xfrm>
            <a:off x="7016750" y="2504440"/>
            <a:ext cx="2589530" cy="1210205"/>
            <a:chOff x="1128687" y="3045991"/>
            <a:chExt cx="1985645" cy="1600199"/>
          </a:xfrm>
        </p:grpSpPr>
        <p:sp>
          <p:nvSpPr>
            <p:cNvPr id="46" name="Oval 2"/>
            <p:cNvSpPr/>
            <p:nvPr/>
          </p:nvSpPr>
          <p:spPr>
            <a:xfrm>
              <a:off x="1896554" y="3045991"/>
              <a:ext cx="467927" cy="725442"/>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Freeform 154"/>
            <p:cNvSpPr>
              <a:spLocks noChangeArrowheads="1"/>
            </p:cNvSpPr>
            <p:nvPr/>
          </p:nvSpPr>
          <p:spPr bwMode="auto">
            <a:xfrm>
              <a:off x="2043116" y="3219795"/>
              <a:ext cx="187950" cy="378674"/>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49" name="TextBox 9"/>
            <p:cNvSpPr txBox="1"/>
            <p:nvPr/>
          </p:nvSpPr>
          <p:spPr>
            <a:xfrm flipH="1">
              <a:off x="1288976" y="4353998"/>
              <a:ext cx="1665060" cy="292192"/>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48" name="TextBox 8">
              <a:hlinkClick r:id="rId13" action="ppaction://hlinksldjump"/>
            </p:cNvPr>
            <p:cNvSpPr txBox="1"/>
            <p:nvPr/>
          </p:nvSpPr>
          <p:spPr>
            <a:xfrm flipH="1">
              <a:off x="1128687" y="4035985"/>
              <a:ext cx="1985645" cy="569270"/>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Ⅴ.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语法填空</a:t>
              </a:r>
            </a:p>
          </p:txBody>
        </p:sp>
      </p:grpSp>
      <p:grpSp>
        <p:nvGrpSpPr>
          <p:cNvPr id="50" name="组合 49"/>
          <p:cNvGrpSpPr/>
          <p:nvPr/>
        </p:nvGrpSpPr>
        <p:grpSpPr>
          <a:xfrm>
            <a:off x="4441190" y="2487930"/>
            <a:ext cx="2390775" cy="1211580"/>
            <a:chOff x="690029" y="3235990"/>
            <a:chExt cx="2862963" cy="1317358"/>
          </a:xfrm>
        </p:grpSpPr>
        <p:sp>
          <p:nvSpPr>
            <p:cNvPr id="51" name="Oval 2"/>
            <p:cNvSpPr/>
            <p:nvPr/>
          </p:nvSpPr>
          <p:spPr>
            <a:xfrm>
              <a:off x="1759173" y="3235990"/>
              <a:ext cx="725436" cy="583421"/>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Freeform 154"/>
            <p:cNvSpPr>
              <a:spLocks noChangeArrowheads="1"/>
            </p:cNvSpPr>
            <p:nvPr/>
          </p:nvSpPr>
          <p:spPr bwMode="auto">
            <a:xfrm>
              <a:off x="1985777" y="3372697"/>
              <a:ext cx="279072" cy="304484"/>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54" name="TextBox 9"/>
            <p:cNvSpPr txBox="1"/>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53" name="TextBox 8">
              <a:hlinkClick r:id="rId14" action="ppaction://hlinksldjump"/>
            </p:cNvPr>
            <p:cNvSpPr txBox="1"/>
            <p:nvPr/>
          </p:nvSpPr>
          <p:spPr>
            <a:xfrm flipH="1">
              <a:off x="690029" y="4035985"/>
              <a:ext cx="2862963" cy="468118"/>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Ⅳ.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阅读理解</a:t>
              </a:r>
            </a:p>
          </p:txBody>
        </p:sp>
      </p:grpSp>
      <p:grpSp>
        <p:nvGrpSpPr>
          <p:cNvPr id="56" name="组合 55"/>
          <p:cNvGrpSpPr/>
          <p:nvPr/>
        </p:nvGrpSpPr>
        <p:grpSpPr>
          <a:xfrm>
            <a:off x="9892703" y="2488184"/>
            <a:ext cx="1985645" cy="1353261"/>
            <a:chOff x="1128688" y="3221717"/>
            <a:chExt cx="1985645" cy="1353261"/>
          </a:xfrm>
        </p:grpSpPr>
        <p:sp>
          <p:nvSpPr>
            <p:cNvPr id="59" name="TextBox 8">
              <a:hlinkClick r:id="rId15" action="ppaction://hlinksldjump"/>
            </p:cNvPr>
            <p:cNvSpPr txBox="1"/>
            <p:nvPr/>
          </p:nvSpPr>
          <p:spPr>
            <a:xfrm flipH="1">
              <a:off x="1128688" y="3969945"/>
              <a:ext cx="1985645" cy="430530"/>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Ⅵ.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完成句子</a:t>
              </a:r>
            </a:p>
          </p:txBody>
        </p:sp>
        <p:sp>
          <p:nvSpPr>
            <p:cNvPr id="57" name="Oval 2"/>
            <p:cNvSpPr/>
            <p:nvPr/>
          </p:nvSpPr>
          <p:spPr>
            <a:xfrm>
              <a:off x="1919898" y="3221717"/>
              <a:ext cx="569595" cy="566420"/>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Freeform 154"/>
            <p:cNvSpPr>
              <a:spLocks noChangeArrowheads="1"/>
            </p:cNvSpPr>
            <p:nvPr/>
          </p:nvSpPr>
          <p:spPr bwMode="auto">
            <a:xfrm>
              <a:off x="2095158" y="3367132"/>
              <a:ext cx="219075" cy="296545"/>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60" name="TextBox 9"/>
            <p:cNvSpPr txBox="1"/>
            <p:nvPr/>
          </p:nvSpPr>
          <p:spPr>
            <a:xfrm flipH="1">
              <a:off x="1288976" y="4353998"/>
              <a:ext cx="1665060" cy="220980"/>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grpSp>
      <p:grpSp>
        <p:nvGrpSpPr>
          <p:cNvPr id="61" name="组合 60"/>
          <p:cNvGrpSpPr/>
          <p:nvPr/>
        </p:nvGrpSpPr>
        <p:grpSpPr>
          <a:xfrm>
            <a:off x="4618355" y="4302760"/>
            <a:ext cx="1986915" cy="1441071"/>
            <a:chOff x="963732" y="3066142"/>
            <a:chExt cx="2150600" cy="1521110"/>
          </a:xfrm>
        </p:grpSpPr>
        <p:sp>
          <p:nvSpPr>
            <p:cNvPr id="62" name="Oval 2"/>
            <p:cNvSpPr/>
            <p:nvPr/>
          </p:nvSpPr>
          <p:spPr>
            <a:xfrm>
              <a:off x="1763763" y="3066142"/>
              <a:ext cx="650885" cy="619328"/>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Freeform 154"/>
            <p:cNvSpPr>
              <a:spLocks noChangeArrowheads="1"/>
            </p:cNvSpPr>
            <p:nvPr/>
          </p:nvSpPr>
          <p:spPr bwMode="auto">
            <a:xfrm>
              <a:off x="1986452" y="3199526"/>
              <a:ext cx="276987" cy="349880"/>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65" name="TextBox 9"/>
            <p:cNvSpPr txBox="1"/>
            <p:nvPr/>
          </p:nvSpPr>
          <p:spPr>
            <a:xfrm flipH="1">
              <a:off x="1288976" y="4353998"/>
              <a:ext cx="1665060" cy="233254"/>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64" name="TextBox 8">
              <a:hlinkClick r:id="rId16" action="ppaction://hlinksldjump"/>
            </p:cNvPr>
            <p:cNvSpPr txBox="1"/>
            <p:nvPr/>
          </p:nvSpPr>
          <p:spPr>
            <a:xfrm flipH="1">
              <a:off x="963732" y="3914032"/>
              <a:ext cx="2150600" cy="454442"/>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Ⅶ.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应用写作</a:t>
              </a:r>
            </a:p>
          </p:txBody>
        </p:sp>
      </p:grpSp>
      <p:grpSp>
        <p:nvGrpSpPr>
          <p:cNvPr id="55" name="组合 54"/>
          <p:cNvGrpSpPr/>
          <p:nvPr/>
        </p:nvGrpSpPr>
        <p:grpSpPr>
          <a:xfrm>
            <a:off x="6825051" y="4286233"/>
            <a:ext cx="2948940" cy="1473208"/>
            <a:chOff x="-181865" y="2878432"/>
            <a:chExt cx="3507670" cy="1735958"/>
          </a:xfrm>
        </p:grpSpPr>
        <p:sp>
          <p:nvSpPr>
            <p:cNvPr id="66" name="Oval 2"/>
            <p:cNvSpPr/>
            <p:nvPr/>
          </p:nvSpPr>
          <p:spPr>
            <a:xfrm>
              <a:off x="1094613" y="2878432"/>
              <a:ext cx="726610" cy="716827"/>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Freeform 154"/>
            <p:cNvSpPr>
              <a:spLocks noChangeArrowheads="1"/>
            </p:cNvSpPr>
            <p:nvPr/>
          </p:nvSpPr>
          <p:spPr bwMode="auto">
            <a:xfrm>
              <a:off x="1288728" y="3065496"/>
              <a:ext cx="326295" cy="39058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68" name="TextBox 9"/>
            <p:cNvSpPr txBox="1"/>
            <p:nvPr/>
          </p:nvSpPr>
          <p:spPr>
            <a:xfrm flipH="1">
              <a:off x="1288976" y="4353998"/>
              <a:ext cx="1665060" cy="260392"/>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69" name="TextBox 8">
              <a:hlinkClick r:id="rId17" action="ppaction://hlinksldjump"/>
            </p:cNvPr>
            <p:cNvSpPr txBox="1"/>
            <p:nvPr/>
          </p:nvSpPr>
          <p:spPr>
            <a:xfrm flipH="1">
              <a:off x="-181865" y="3845924"/>
              <a:ext cx="3507670" cy="507316"/>
            </a:xfrm>
            <a:prstGeom prst="rect">
              <a:avLst/>
            </a:prstGeom>
            <a:noFill/>
          </p:spPr>
          <p:txBody>
            <a:bodyPr wrap="square" lIns="0" tIns="0" rIns="0" bIns="0" rtlCol="0">
              <a:spAutoFit/>
            </a:bodyPr>
            <a:lstStyle/>
            <a:p>
              <a:pPr algn="ctr"/>
              <a:r>
                <a:rPr sz="2800" b="1" dirty="0">
                  <a:solidFill>
                    <a:srgbClr val="00B0F0"/>
                  </a:solidFill>
                  <a:latin typeface="微软雅黑" panose="020B0503020204020204" pitchFamily="34" charset="-122"/>
                  <a:ea typeface="微软雅黑" panose="020B0503020204020204" pitchFamily="34" charset="-122"/>
                  <a:cs typeface="Lato Regular"/>
                </a:rPr>
                <a:t>附加题：语法</a:t>
              </a:r>
            </a:p>
          </p:txBody>
        </p:sp>
      </p:grpSp>
      <p:grpSp>
        <p:nvGrpSpPr>
          <p:cNvPr id="6" name="组合 5"/>
          <p:cNvGrpSpPr/>
          <p:nvPr/>
        </p:nvGrpSpPr>
        <p:grpSpPr>
          <a:xfrm>
            <a:off x="10107930" y="4302760"/>
            <a:ext cx="1978025" cy="1439260"/>
            <a:chOff x="305007" y="2920280"/>
            <a:chExt cx="2649029" cy="1693776"/>
          </a:xfrm>
        </p:grpSpPr>
        <p:sp>
          <p:nvSpPr>
            <p:cNvPr id="7" name="Oval 2"/>
            <p:cNvSpPr/>
            <p:nvPr>
              <p:custDataLst>
                <p:tags r:id="rId1"/>
              </p:custDataLst>
            </p:nvPr>
          </p:nvSpPr>
          <p:spPr>
            <a:xfrm>
              <a:off x="1076329" y="2920280"/>
              <a:ext cx="762818" cy="598581"/>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154"/>
            <p:cNvSpPr>
              <a:spLocks noChangeArrowheads="1"/>
            </p:cNvSpPr>
            <p:nvPr>
              <p:custDataLst>
                <p:tags r:id="rId2"/>
              </p:custDataLst>
            </p:nvPr>
          </p:nvSpPr>
          <p:spPr bwMode="auto">
            <a:xfrm>
              <a:off x="1310839" y="3031121"/>
              <a:ext cx="326295" cy="39058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10" name="TextBox 9"/>
            <p:cNvSpPr txBox="1"/>
            <p:nvPr>
              <p:custDataLst>
                <p:tags r:id="rId3"/>
              </p:custDataLst>
            </p:nvPr>
          </p:nvSpPr>
          <p:spPr>
            <a:xfrm flipH="1">
              <a:off x="1288976" y="4353998"/>
              <a:ext cx="1665060" cy="260058"/>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11" name="TextBox 8">
              <a:hlinkClick r:id="rId18" action="ppaction://hlinksldjump"/>
            </p:cNvPr>
            <p:cNvSpPr txBox="1"/>
            <p:nvPr>
              <p:custDataLst>
                <p:tags r:id="rId4"/>
              </p:custDataLst>
            </p:nvPr>
          </p:nvSpPr>
          <p:spPr>
            <a:xfrm flipH="1">
              <a:off x="305007" y="3845924"/>
              <a:ext cx="2353553" cy="506664"/>
            </a:xfrm>
            <a:prstGeom prst="rect">
              <a:avLst/>
            </a:prstGeom>
            <a:noFill/>
          </p:spPr>
          <p:txBody>
            <a:bodyPr wrap="square" lIns="0" tIns="0" rIns="0" bIns="0" rtlCol="0">
              <a:spAutoFit/>
            </a:bodyPr>
            <a:lstStyle/>
            <a:p>
              <a:pPr algn="ctr"/>
              <a:r>
                <a:rPr sz="2800" b="1" dirty="0">
                  <a:solidFill>
                    <a:srgbClr val="00B0F0"/>
                  </a:solidFill>
                  <a:latin typeface="微软雅黑" panose="020B0503020204020204" pitchFamily="34" charset="-122"/>
                  <a:ea typeface="微软雅黑" panose="020B0503020204020204" pitchFamily="34" charset="-122"/>
                  <a:cs typeface="Lato Regular"/>
                </a:rPr>
                <a:t>知识回顾</a:t>
              </a:r>
            </a:p>
          </p:txBody>
        </p:sp>
      </p:gr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par>
                          <p:cTn id="11" fill="hold">
                            <p:stCondLst>
                              <p:cond delay="1000"/>
                            </p:stCondLst>
                            <p:childTnLst>
                              <p:par>
                                <p:cTn id="12" presetID="10" presetClass="entr" presetSubtype="0"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fade">
                                      <p:cBhvr>
                                        <p:cTn id="18" dur="500"/>
                                        <p:tgtEl>
                                          <p:spTgt spid="24"/>
                                        </p:tgtEl>
                                      </p:cBhvr>
                                    </p:animEffect>
                                    <p:anim calcmode="lin" valueType="num">
                                      <p:cBhvr>
                                        <p:cTn id="19" dur="500" fill="hold"/>
                                        <p:tgtEl>
                                          <p:spTgt spid="24"/>
                                        </p:tgtEl>
                                        <p:attrNameLst>
                                          <p:attrName>ppt_x</p:attrName>
                                        </p:attrNameLst>
                                      </p:cBhvr>
                                      <p:tavLst>
                                        <p:tav tm="0">
                                          <p:val>
                                            <p:strVal val="#ppt_x"/>
                                          </p:val>
                                        </p:tav>
                                        <p:tav tm="100000">
                                          <p:val>
                                            <p:strVal val="#ppt_x"/>
                                          </p:val>
                                        </p:tav>
                                      </p:tavLst>
                                    </p:anim>
                                    <p:anim calcmode="lin" valueType="num">
                                      <p:cBhvr>
                                        <p:cTn id="20" dur="500" fill="hold"/>
                                        <p:tgtEl>
                                          <p:spTgt spid="24"/>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2" presetClass="entr" presetSubtype="0" fill="hold" nodeType="afterEffect">
                                  <p:stCondLst>
                                    <p:cond delay="0"/>
                                  </p:stCondLst>
                                  <p:childTnLst>
                                    <p:set>
                                      <p:cBhvr>
                                        <p:cTn id="23" dur="1" fill="hold">
                                          <p:stCondLst>
                                            <p:cond delay="0"/>
                                          </p:stCondLst>
                                        </p:cTn>
                                        <p:tgtEl>
                                          <p:spTgt spid="35"/>
                                        </p:tgtEl>
                                        <p:attrNameLst>
                                          <p:attrName>style.visibility</p:attrName>
                                        </p:attrNameLst>
                                      </p:cBhvr>
                                      <p:to>
                                        <p:strVal val="visible"/>
                                      </p:to>
                                    </p:set>
                                    <p:animEffect transition="in" filter="fade">
                                      <p:cBhvr>
                                        <p:cTn id="24" dur="1000"/>
                                        <p:tgtEl>
                                          <p:spTgt spid="35"/>
                                        </p:tgtEl>
                                      </p:cBhvr>
                                    </p:animEffect>
                                    <p:anim calcmode="lin" valueType="num">
                                      <p:cBhvr>
                                        <p:cTn id="25" dur="1000" fill="hold"/>
                                        <p:tgtEl>
                                          <p:spTgt spid="35"/>
                                        </p:tgtEl>
                                        <p:attrNameLst>
                                          <p:attrName>ppt_x</p:attrName>
                                        </p:attrNameLst>
                                      </p:cBhvr>
                                      <p:tavLst>
                                        <p:tav tm="0">
                                          <p:val>
                                            <p:strVal val="#ppt_x"/>
                                          </p:val>
                                        </p:tav>
                                        <p:tav tm="100000">
                                          <p:val>
                                            <p:strVal val="#ppt_x"/>
                                          </p:val>
                                        </p:tav>
                                      </p:tavLst>
                                    </p:anim>
                                    <p:anim calcmode="lin" valueType="num">
                                      <p:cBhvr>
                                        <p:cTn id="26" dur="1000" fill="hold"/>
                                        <p:tgtEl>
                                          <p:spTgt spid="35"/>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42" presetClass="entr" presetSubtype="0" fill="hold" nodeType="afterEffect">
                                  <p:stCondLst>
                                    <p:cond delay="0"/>
                                  </p:stCondLst>
                                  <p:childTnLst>
                                    <p:set>
                                      <p:cBhvr>
                                        <p:cTn id="29" dur="1" fill="hold">
                                          <p:stCondLst>
                                            <p:cond delay="0"/>
                                          </p:stCondLst>
                                        </p:cTn>
                                        <p:tgtEl>
                                          <p:spTgt spid="40"/>
                                        </p:tgtEl>
                                        <p:attrNameLst>
                                          <p:attrName>style.visibility</p:attrName>
                                        </p:attrNameLst>
                                      </p:cBhvr>
                                      <p:to>
                                        <p:strVal val="visible"/>
                                      </p:to>
                                    </p:set>
                                    <p:animEffect transition="in" filter="fade">
                                      <p:cBhvr>
                                        <p:cTn id="30" dur="1000"/>
                                        <p:tgtEl>
                                          <p:spTgt spid="40"/>
                                        </p:tgtEl>
                                      </p:cBhvr>
                                    </p:animEffect>
                                    <p:anim calcmode="lin" valueType="num">
                                      <p:cBhvr>
                                        <p:cTn id="31" dur="1000" fill="hold"/>
                                        <p:tgtEl>
                                          <p:spTgt spid="40"/>
                                        </p:tgtEl>
                                        <p:attrNameLst>
                                          <p:attrName>ppt_x</p:attrName>
                                        </p:attrNameLst>
                                      </p:cBhvr>
                                      <p:tavLst>
                                        <p:tav tm="0">
                                          <p:val>
                                            <p:strVal val="#ppt_x"/>
                                          </p:val>
                                        </p:tav>
                                        <p:tav tm="100000">
                                          <p:val>
                                            <p:strVal val="#ppt_x"/>
                                          </p:val>
                                        </p:tav>
                                      </p:tavLst>
                                    </p:anim>
                                    <p:anim calcmode="lin" valueType="num">
                                      <p:cBhvr>
                                        <p:cTn id="32" dur="1000" fill="hold"/>
                                        <p:tgtEl>
                                          <p:spTgt spid="40"/>
                                        </p:tgtEl>
                                        <p:attrNameLst>
                                          <p:attrName>ppt_y</p:attrName>
                                        </p:attrNameLst>
                                      </p:cBhvr>
                                      <p:tavLst>
                                        <p:tav tm="0">
                                          <p:val>
                                            <p:strVal val="#ppt_y+.1"/>
                                          </p:val>
                                        </p:tav>
                                        <p:tav tm="100000">
                                          <p:val>
                                            <p:strVal val="#ppt_y"/>
                                          </p:val>
                                        </p:tav>
                                      </p:tavLst>
                                    </p:anim>
                                  </p:childTnLst>
                                </p:cTn>
                              </p:par>
                            </p:childTnLst>
                          </p:cTn>
                        </p:par>
                        <p:par>
                          <p:cTn id="33" fill="hold">
                            <p:stCondLst>
                              <p:cond delay="4000"/>
                            </p:stCondLst>
                            <p:childTnLst>
                              <p:par>
                                <p:cTn id="34" presetID="42" presetClass="entr" presetSubtype="0" fill="hold" nodeType="afterEffect">
                                  <p:stCondLst>
                                    <p:cond delay="0"/>
                                  </p:stCondLst>
                                  <p:childTnLst>
                                    <p:set>
                                      <p:cBhvr>
                                        <p:cTn id="35" dur="1" fill="hold">
                                          <p:stCondLst>
                                            <p:cond delay="0"/>
                                          </p:stCondLst>
                                        </p:cTn>
                                        <p:tgtEl>
                                          <p:spTgt spid="50"/>
                                        </p:tgtEl>
                                        <p:attrNameLst>
                                          <p:attrName>style.visibility</p:attrName>
                                        </p:attrNameLst>
                                      </p:cBhvr>
                                      <p:to>
                                        <p:strVal val="visible"/>
                                      </p:to>
                                    </p:set>
                                    <p:animEffect transition="in" filter="fade">
                                      <p:cBhvr>
                                        <p:cTn id="36" dur="1000"/>
                                        <p:tgtEl>
                                          <p:spTgt spid="50"/>
                                        </p:tgtEl>
                                      </p:cBhvr>
                                    </p:animEffect>
                                    <p:anim calcmode="lin" valueType="num">
                                      <p:cBhvr>
                                        <p:cTn id="37" dur="1000" fill="hold"/>
                                        <p:tgtEl>
                                          <p:spTgt spid="50"/>
                                        </p:tgtEl>
                                        <p:attrNameLst>
                                          <p:attrName>ppt_x</p:attrName>
                                        </p:attrNameLst>
                                      </p:cBhvr>
                                      <p:tavLst>
                                        <p:tav tm="0">
                                          <p:val>
                                            <p:strVal val="#ppt_x"/>
                                          </p:val>
                                        </p:tav>
                                        <p:tav tm="100000">
                                          <p:val>
                                            <p:strVal val="#ppt_x"/>
                                          </p:val>
                                        </p:tav>
                                      </p:tavLst>
                                    </p:anim>
                                    <p:anim calcmode="lin" valueType="num">
                                      <p:cBhvr>
                                        <p:cTn id="38" dur="1000" fill="hold"/>
                                        <p:tgtEl>
                                          <p:spTgt spid="50"/>
                                        </p:tgtEl>
                                        <p:attrNameLst>
                                          <p:attrName>ppt_y</p:attrName>
                                        </p:attrNameLst>
                                      </p:cBhvr>
                                      <p:tavLst>
                                        <p:tav tm="0">
                                          <p:val>
                                            <p:strVal val="#ppt_y+.1"/>
                                          </p:val>
                                        </p:tav>
                                        <p:tav tm="100000">
                                          <p:val>
                                            <p:strVal val="#ppt_y"/>
                                          </p:val>
                                        </p:tav>
                                      </p:tavLst>
                                    </p:anim>
                                  </p:childTnLst>
                                </p:cTn>
                              </p:par>
                            </p:childTnLst>
                          </p:cTn>
                        </p:par>
                        <p:par>
                          <p:cTn id="39" fill="hold">
                            <p:stCondLst>
                              <p:cond delay="5000"/>
                            </p:stCondLst>
                            <p:childTnLst>
                              <p:par>
                                <p:cTn id="40" presetID="42" presetClass="entr" presetSubtype="0" fill="hold" nodeType="afterEffect">
                                  <p:stCondLst>
                                    <p:cond delay="0"/>
                                  </p:stCondLst>
                                  <p:childTnLst>
                                    <p:set>
                                      <p:cBhvr>
                                        <p:cTn id="41" dur="1" fill="hold">
                                          <p:stCondLst>
                                            <p:cond delay="0"/>
                                          </p:stCondLst>
                                        </p:cTn>
                                        <p:tgtEl>
                                          <p:spTgt spid="45"/>
                                        </p:tgtEl>
                                        <p:attrNameLst>
                                          <p:attrName>style.visibility</p:attrName>
                                        </p:attrNameLst>
                                      </p:cBhvr>
                                      <p:to>
                                        <p:strVal val="visible"/>
                                      </p:to>
                                    </p:set>
                                    <p:animEffect transition="in" filter="fade">
                                      <p:cBhvr>
                                        <p:cTn id="42" dur="1000"/>
                                        <p:tgtEl>
                                          <p:spTgt spid="45"/>
                                        </p:tgtEl>
                                      </p:cBhvr>
                                    </p:animEffect>
                                    <p:anim calcmode="lin" valueType="num">
                                      <p:cBhvr>
                                        <p:cTn id="43" dur="1000" fill="hold"/>
                                        <p:tgtEl>
                                          <p:spTgt spid="45"/>
                                        </p:tgtEl>
                                        <p:attrNameLst>
                                          <p:attrName>ppt_x</p:attrName>
                                        </p:attrNameLst>
                                      </p:cBhvr>
                                      <p:tavLst>
                                        <p:tav tm="0">
                                          <p:val>
                                            <p:strVal val="#ppt_x"/>
                                          </p:val>
                                        </p:tav>
                                        <p:tav tm="100000">
                                          <p:val>
                                            <p:strVal val="#ppt_x"/>
                                          </p:val>
                                        </p:tav>
                                      </p:tavLst>
                                    </p:anim>
                                    <p:anim calcmode="lin" valueType="num">
                                      <p:cBhvr>
                                        <p:cTn id="44" dur="1000" fill="hold"/>
                                        <p:tgtEl>
                                          <p:spTgt spid="45"/>
                                        </p:tgtEl>
                                        <p:attrNameLst>
                                          <p:attrName>ppt_y</p:attrName>
                                        </p:attrNameLst>
                                      </p:cBhvr>
                                      <p:tavLst>
                                        <p:tav tm="0">
                                          <p:val>
                                            <p:strVal val="#ppt_y+.1"/>
                                          </p:val>
                                        </p:tav>
                                        <p:tav tm="100000">
                                          <p:val>
                                            <p:strVal val="#ppt_y"/>
                                          </p:val>
                                        </p:tav>
                                      </p:tavLst>
                                    </p:anim>
                                  </p:childTnLst>
                                </p:cTn>
                              </p:par>
                            </p:childTnLst>
                          </p:cTn>
                        </p:par>
                        <p:par>
                          <p:cTn id="45" fill="hold">
                            <p:stCondLst>
                              <p:cond delay="6000"/>
                            </p:stCondLst>
                            <p:childTnLst>
                              <p:par>
                                <p:cTn id="46" presetID="42" presetClass="entr" presetSubtype="0" fill="hold" nodeType="afterEffect">
                                  <p:stCondLst>
                                    <p:cond delay="0"/>
                                  </p:stCondLst>
                                  <p:childTnLst>
                                    <p:set>
                                      <p:cBhvr>
                                        <p:cTn id="47" dur="1" fill="hold">
                                          <p:stCondLst>
                                            <p:cond delay="0"/>
                                          </p:stCondLst>
                                        </p:cTn>
                                        <p:tgtEl>
                                          <p:spTgt spid="56"/>
                                        </p:tgtEl>
                                        <p:attrNameLst>
                                          <p:attrName>style.visibility</p:attrName>
                                        </p:attrNameLst>
                                      </p:cBhvr>
                                      <p:to>
                                        <p:strVal val="visible"/>
                                      </p:to>
                                    </p:set>
                                    <p:animEffect transition="in" filter="fade">
                                      <p:cBhvr>
                                        <p:cTn id="48" dur="1000"/>
                                        <p:tgtEl>
                                          <p:spTgt spid="56"/>
                                        </p:tgtEl>
                                      </p:cBhvr>
                                    </p:animEffect>
                                    <p:anim calcmode="lin" valueType="num">
                                      <p:cBhvr>
                                        <p:cTn id="49" dur="1000" fill="hold"/>
                                        <p:tgtEl>
                                          <p:spTgt spid="56"/>
                                        </p:tgtEl>
                                        <p:attrNameLst>
                                          <p:attrName>ppt_x</p:attrName>
                                        </p:attrNameLst>
                                      </p:cBhvr>
                                      <p:tavLst>
                                        <p:tav tm="0">
                                          <p:val>
                                            <p:strVal val="#ppt_x"/>
                                          </p:val>
                                        </p:tav>
                                        <p:tav tm="100000">
                                          <p:val>
                                            <p:strVal val="#ppt_x"/>
                                          </p:val>
                                        </p:tav>
                                      </p:tavLst>
                                    </p:anim>
                                    <p:anim calcmode="lin" valueType="num">
                                      <p:cBhvr>
                                        <p:cTn id="50" dur="1000" fill="hold"/>
                                        <p:tgtEl>
                                          <p:spTgt spid="56"/>
                                        </p:tgtEl>
                                        <p:attrNameLst>
                                          <p:attrName>ppt_y</p:attrName>
                                        </p:attrNameLst>
                                      </p:cBhvr>
                                      <p:tavLst>
                                        <p:tav tm="0">
                                          <p:val>
                                            <p:strVal val="#ppt_y+.1"/>
                                          </p:val>
                                        </p:tav>
                                        <p:tav tm="100000">
                                          <p:val>
                                            <p:strVal val="#ppt_y"/>
                                          </p:val>
                                        </p:tav>
                                      </p:tavLst>
                                    </p:anim>
                                  </p:childTnLst>
                                </p:cTn>
                              </p:par>
                            </p:childTnLst>
                          </p:cTn>
                        </p:par>
                        <p:par>
                          <p:cTn id="51" fill="hold">
                            <p:stCondLst>
                              <p:cond delay="7000"/>
                            </p:stCondLst>
                            <p:childTnLst>
                              <p:par>
                                <p:cTn id="52" presetID="42" presetClass="entr" presetSubtype="0" fill="hold" nodeType="afterEffect">
                                  <p:stCondLst>
                                    <p:cond delay="0"/>
                                  </p:stCondLst>
                                  <p:childTnLst>
                                    <p:set>
                                      <p:cBhvr>
                                        <p:cTn id="53" dur="1" fill="hold">
                                          <p:stCondLst>
                                            <p:cond delay="0"/>
                                          </p:stCondLst>
                                        </p:cTn>
                                        <p:tgtEl>
                                          <p:spTgt spid="61"/>
                                        </p:tgtEl>
                                        <p:attrNameLst>
                                          <p:attrName>style.visibility</p:attrName>
                                        </p:attrNameLst>
                                      </p:cBhvr>
                                      <p:to>
                                        <p:strVal val="visible"/>
                                      </p:to>
                                    </p:set>
                                    <p:animEffect transition="in" filter="fade">
                                      <p:cBhvr>
                                        <p:cTn id="54" dur="1000"/>
                                        <p:tgtEl>
                                          <p:spTgt spid="61"/>
                                        </p:tgtEl>
                                      </p:cBhvr>
                                    </p:animEffect>
                                    <p:anim calcmode="lin" valueType="num">
                                      <p:cBhvr>
                                        <p:cTn id="55" dur="1000" fill="hold"/>
                                        <p:tgtEl>
                                          <p:spTgt spid="61"/>
                                        </p:tgtEl>
                                        <p:attrNameLst>
                                          <p:attrName>ppt_x</p:attrName>
                                        </p:attrNameLst>
                                      </p:cBhvr>
                                      <p:tavLst>
                                        <p:tav tm="0">
                                          <p:val>
                                            <p:strVal val="#ppt_x"/>
                                          </p:val>
                                        </p:tav>
                                        <p:tav tm="100000">
                                          <p:val>
                                            <p:strVal val="#ppt_x"/>
                                          </p:val>
                                        </p:tav>
                                      </p:tavLst>
                                    </p:anim>
                                    <p:anim calcmode="lin" valueType="num">
                                      <p:cBhvr>
                                        <p:cTn id="56" dur="1000" fill="hold"/>
                                        <p:tgtEl>
                                          <p:spTgt spid="61"/>
                                        </p:tgtEl>
                                        <p:attrNameLst>
                                          <p:attrName>ppt_y</p:attrName>
                                        </p:attrNameLst>
                                      </p:cBhvr>
                                      <p:tavLst>
                                        <p:tav tm="0">
                                          <p:val>
                                            <p:strVal val="#ppt_y+.1"/>
                                          </p:val>
                                        </p:tav>
                                        <p:tav tm="100000">
                                          <p:val>
                                            <p:strVal val="#ppt_y"/>
                                          </p:val>
                                        </p:tav>
                                      </p:tavLst>
                                    </p:anim>
                                  </p:childTnLst>
                                </p:cTn>
                              </p:par>
                            </p:childTnLst>
                          </p:cTn>
                        </p:par>
                        <p:par>
                          <p:cTn id="57" fill="hold">
                            <p:stCondLst>
                              <p:cond delay="8000"/>
                            </p:stCondLst>
                            <p:childTnLst>
                              <p:par>
                                <p:cTn id="58" presetID="42" presetClass="entr" presetSubtype="0" fill="hold" nodeType="afterEffect">
                                  <p:stCondLst>
                                    <p:cond delay="0"/>
                                  </p:stCondLst>
                                  <p:childTnLst>
                                    <p:set>
                                      <p:cBhvr>
                                        <p:cTn id="59" dur="1" fill="hold">
                                          <p:stCondLst>
                                            <p:cond delay="0"/>
                                          </p:stCondLst>
                                        </p:cTn>
                                        <p:tgtEl>
                                          <p:spTgt spid="55"/>
                                        </p:tgtEl>
                                        <p:attrNameLst>
                                          <p:attrName>style.visibility</p:attrName>
                                        </p:attrNameLst>
                                      </p:cBhvr>
                                      <p:to>
                                        <p:strVal val="visible"/>
                                      </p:to>
                                    </p:set>
                                    <p:animEffect transition="in" filter="fade">
                                      <p:cBhvr>
                                        <p:cTn id="60" dur="1000"/>
                                        <p:tgtEl>
                                          <p:spTgt spid="55"/>
                                        </p:tgtEl>
                                      </p:cBhvr>
                                    </p:animEffect>
                                    <p:anim calcmode="lin" valueType="num">
                                      <p:cBhvr>
                                        <p:cTn id="61" dur="1000" fill="hold"/>
                                        <p:tgtEl>
                                          <p:spTgt spid="55"/>
                                        </p:tgtEl>
                                        <p:attrNameLst>
                                          <p:attrName>ppt_x</p:attrName>
                                        </p:attrNameLst>
                                      </p:cBhvr>
                                      <p:tavLst>
                                        <p:tav tm="0">
                                          <p:val>
                                            <p:strVal val="#ppt_x"/>
                                          </p:val>
                                        </p:tav>
                                        <p:tav tm="100000">
                                          <p:val>
                                            <p:strVal val="#ppt_x"/>
                                          </p:val>
                                        </p:tav>
                                      </p:tavLst>
                                    </p:anim>
                                    <p:anim calcmode="lin" valueType="num">
                                      <p:cBhvr>
                                        <p:cTn id="62" dur="1000" fill="hold"/>
                                        <p:tgtEl>
                                          <p:spTgt spid="55"/>
                                        </p:tgtEl>
                                        <p:attrNameLst>
                                          <p:attrName>ppt_y</p:attrName>
                                        </p:attrNameLst>
                                      </p:cBhvr>
                                      <p:tavLst>
                                        <p:tav tm="0">
                                          <p:val>
                                            <p:strVal val="#ppt_y+.1"/>
                                          </p:val>
                                        </p:tav>
                                        <p:tav tm="100000">
                                          <p:val>
                                            <p:strVal val="#ppt_y"/>
                                          </p:val>
                                        </p:tav>
                                      </p:tavLst>
                                    </p:anim>
                                  </p:childTnLst>
                                </p:cTn>
                              </p:par>
                            </p:childTnLst>
                          </p:cTn>
                        </p:par>
                        <p:par>
                          <p:cTn id="63" fill="hold">
                            <p:stCondLst>
                              <p:cond delay="9000"/>
                            </p:stCondLst>
                            <p:childTnLst>
                              <p:par>
                                <p:cTn id="64" presetID="42" presetClass="entr" presetSubtype="0" fill="hold" nodeType="afterEffect">
                                  <p:stCondLst>
                                    <p:cond delay="0"/>
                                  </p:stCondLst>
                                  <p:childTnLst>
                                    <p:set>
                                      <p:cBhvr>
                                        <p:cTn id="65" dur="1" fill="hold">
                                          <p:stCondLst>
                                            <p:cond delay="0"/>
                                          </p:stCondLst>
                                        </p:cTn>
                                        <p:tgtEl>
                                          <p:spTgt spid="6"/>
                                        </p:tgtEl>
                                        <p:attrNameLst>
                                          <p:attrName>style.visibility</p:attrName>
                                        </p:attrNameLst>
                                      </p:cBhvr>
                                      <p:to>
                                        <p:strVal val="visible"/>
                                      </p:to>
                                    </p:set>
                                    <p:animEffect transition="in" filter="fade">
                                      <p:cBhvr>
                                        <p:cTn id="66" dur="1000"/>
                                        <p:tgtEl>
                                          <p:spTgt spid="6"/>
                                        </p:tgtEl>
                                      </p:cBhvr>
                                    </p:animEffect>
                                    <p:anim calcmode="lin" valueType="num">
                                      <p:cBhvr>
                                        <p:cTn id="67" dur="1000" fill="hold"/>
                                        <p:tgtEl>
                                          <p:spTgt spid="6"/>
                                        </p:tgtEl>
                                        <p:attrNameLst>
                                          <p:attrName>ppt_x</p:attrName>
                                        </p:attrNameLst>
                                      </p:cBhvr>
                                      <p:tavLst>
                                        <p:tav tm="0">
                                          <p:val>
                                            <p:strVal val="#ppt_x"/>
                                          </p:val>
                                        </p:tav>
                                        <p:tav tm="100000">
                                          <p:val>
                                            <p:strVal val="#ppt_x"/>
                                          </p:val>
                                        </p:tav>
                                      </p:tavLst>
                                    </p:anim>
                                    <p:anim calcmode="lin" valueType="num">
                                      <p:cBhvr>
                                        <p:cTn id="68"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20</a:t>
            </a:fld>
            <a:endParaRPr lang="en-US"/>
          </a:p>
        </p:txBody>
      </p:sp>
      <p:sp>
        <p:nvSpPr>
          <p:cNvPr id="4" name="文本框 3"/>
          <p:cNvSpPr txBox="1"/>
          <p:nvPr/>
        </p:nvSpPr>
        <p:spPr>
          <a:xfrm>
            <a:off x="976370" y="1012953"/>
            <a:ext cx="10668000"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14. I could not </a:t>
            </a:r>
            <a:r>
              <a:rPr lang="en-US" altLang="zh-CN" sz="2400" b="1" u="sng" dirty="0">
                <a:latin typeface="微软雅黑" panose="020B0503020204020204" pitchFamily="34" charset="-122"/>
                <a:ea typeface="微软雅黑" panose="020B0503020204020204" pitchFamily="34" charset="-122"/>
              </a:rPr>
              <a:t>afford</a:t>
            </a:r>
            <a:r>
              <a:rPr lang="en-US" altLang="zh-CN" sz="2400" b="1" dirty="0">
                <a:latin typeface="微软雅黑" panose="020B0503020204020204" pitchFamily="34" charset="-122"/>
                <a:ea typeface="微软雅黑" panose="020B0503020204020204" pitchFamily="34" charset="-122"/>
              </a:rPr>
              <a:t> to buy a new house.</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出售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入住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看得上</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rPr>
              <a:t>买得起</a:t>
            </a:r>
          </a:p>
        </p:txBody>
      </p:sp>
      <p:sp>
        <p:nvSpPr>
          <p:cNvPr id="7" name="文本框 6"/>
          <p:cNvSpPr txBox="1"/>
          <p:nvPr/>
        </p:nvSpPr>
        <p:spPr>
          <a:xfrm>
            <a:off x="1230421" y="1012952"/>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解析：我买不起新房。</a:t>
            </a:r>
          </a:p>
        </p:txBody>
      </p:sp>
      <p:sp>
        <p:nvSpPr>
          <p:cNvPr id="6" name="左箭头 5">
            <a:hlinkClick r:id="rId3"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21</a:t>
            </a:fld>
            <a:endParaRPr lang="en-US"/>
          </a:p>
        </p:txBody>
      </p:sp>
      <p:sp>
        <p:nvSpPr>
          <p:cNvPr id="4" name="文本框 3"/>
          <p:cNvSpPr txBox="1"/>
          <p:nvPr/>
        </p:nvSpPr>
        <p:spPr>
          <a:xfrm>
            <a:off x="976370" y="1012953"/>
            <a:ext cx="10668000" cy="1200329"/>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15. There is always something wrong with everything. Nothing 	     is ever </a:t>
            </a:r>
            <a:r>
              <a:rPr lang="en-US" altLang="zh-CN" sz="2400" b="1" u="sng" dirty="0">
                <a:latin typeface="微软雅黑" panose="020B0503020204020204" pitchFamily="34" charset="-122"/>
                <a:ea typeface="微软雅黑" panose="020B0503020204020204" pitchFamily="34" charset="-122"/>
              </a:rPr>
              <a:t>perfect</a:t>
            </a:r>
            <a:r>
              <a:rPr lang="en-US" altLang="zh-CN" sz="2400" b="1" dirty="0">
                <a:latin typeface="微软雅黑" panose="020B0503020204020204" pitchFamily="34" charset="-122"/>
                <a:ea typeface="微软雅黑" panose="020B0503020204020204" pitchFamily="34" charset="-122"/>
              </a:rPr>
              <a:t>.</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美丽的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完美的</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rPr>
              <a:t>可爱的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错误的</a:t>
            </a:r>
          </a:p>
        </p:txBody>
      </p:sp>
      <p:sp>
        <p:nvSpPr>
          <p:cNvPr id="7" name="文本框 6"/>
          <p:cNvSpPr txBox="1"/>
          <p:nvPr/>
        </p:nvSpPr>
        <p:spPr>
          <a:xfrm>
            <a:off x="1230421" y="1012952"/>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解析：凡事总有一些问题。没有什么是完美的。</a:t>
            </a:r>
          </a:p>
        </p:txBody>
      </p:sp>
      <p:sp>
        <p:nvSpPr>
          <p:cNvPr id="6" name="左箭头 5">
            <a:hlinkClick r:id="rId3"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22</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4853483" y="2792275"/>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Ⅲ.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完形填空</a:t>
            </a:r>
          </a:p>
        </p:txBody>
      </p:sp>
      <p:pic>
        <p:nvPicPr>
          <p:cNvPr id="83" name="图片 8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3" name="左箭头 2">
            <a:hlinkClick r:id="rId5"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23</a:t>
            </a:fld>
            <a:endParaRPr lang="en-US"/>
          </a:p>
        </p:txBody>
      </p:sp>
      <p:sp>
        <p:nvSpPr>
          <p:cNvPr id="6" name="文本框 5"/>
          <p:cNvSpPr txBox="1"/>
          <p:nvPr/>
        </p:nvSpPr>
        <p:spPr>
          <a:xfrm>
            <a:off x="462337" y="537539"/>
            <a:ext cx="11342670" cy="954107"/>
          </a:xfrm>
          <a:prstGeom prst="rect">
            <a:avLst/>
          </a:prstGeom>
          <a:noFill/>
        </p:spPr>
        <p:txBody>
          <a:bodyPr wrap="square" rtlCol="0">
            <a:spAutoFit/>
          </a:bodyPr>
          <a:lstStyle/>
          <a:p>
            <a:r>
              <a:rPr lang="zh-CN" altLang="en-US" sz="2800" dirty="0">
                <a:latin typeface="+mn-ea"/>
              </a:rPr>
              <a:t>阅读下列短文，并掌握其大意。然后从各题所给的四个选项中，选出一个最佳答案。</a:t>
            </a:r>
          </a:p>
        </p:txBody>
      </p:sp>
      <p:sp>
        <p:nvSpPr>
          <p:cNvPr id="8" name="文本框 7"/>
          <p:cNvSpPr txBox="1"/>
          <p:nvPr/>
        </p:nvSpPr>
        <p:spPr>
          <a:xfrm>
            <a:off x="462337" y="1379082"/>
            <a:ext cx="11270751" cy="230695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There are times when people are so tired that they fall asleep almost anywhere. We can see there are a lot of people sleeping on the bus or train on the </a:t>
            </a:r>
            <a:r>
              <a:rPr lang="en-US" altLang="zh-CN" sz="2400" u="sng" dirty="0">
                <a:latin typeface="Times New Roman" panose="02020603050405020304" pitchFamily="18" charset="0"/>
                <a:cs typeface="Times New Roman" panose="02020603050405020304" pitchFamily="18" charset="0"/>
              </a:rPr>
              <a:t>16</a:t>
            </a:r>
            <a:r>
              <a:rPr lang="en-US" altLang="zh-CN" sz="2400" dirty="0">
                <a:latin typeface="Times New Roman" panose="02020603050405020304" pitchFamily="18" charset="0"/>
                <a:cs typeface="Times New Roman" panose="02020603050405020304" pitchFamily="18" charset="0"/>
              </a:rPr>
              <a:t> home from work in the evenings. A man will be </a:t>
            </a:r>
            <a:r>
              <a:rPr lang="en-US" altLang="zh-CN" sz="2400" u="sng" dirty="0">
                <a:latin typeface="Times New Roman" panose="02020603050405020304" pitchFamily="18" charset="0"/>
                <a:cs typeface="Times New Roman" panose="02020603050405020304" pitchFamily="18" charset="0"/>
              </a:rPr>
              <a:t>17</a:t>
            </a:r>
            <a:r>
              <a:rPr lang="en-US" altLang="zh-CN" sz="2400" dirty="0">
                <a:latin typeface="Times New Roman" panose="02020603050405020304" pitchFamily="18" charset="0"/>
                <a:cs typeface="Times New Roman" panose="02020603050405020304" pitchFamily="18" charset="0"/>
              </a:rPr>
              <a:t> the newspaper, and seconds later it appears as if he is trying to eat it. Or he will fall asleep on the shoulder of the stranger </a:t>
            </a:r>
            <a:r>
              <a:rPr lang="en-US" altLang="zh-CN" sz="2400" u="sng" dirty="0">
                <a:latin typeface="Times New Roman" panose="02020603050405020304" pitchFamily="18" charset="0"/>
                <a:cs typeface="Times New Roman" panose="02020603050405020304" pitchFamily="18" charset="0"/>
              </a:rPr>
              <a:t>18</a:t>
            </a:r>
            <a:r>
              <a:rPr lang="en-US" altLang="zh-CN" sz="2400" dirty="0">
                <a:latin typeface="Times New Roman" panose="02020603050405020304" pitchFamily="18" charset="0"/>
                <a:cs typeface="Times New Roman" panose="02020603050405020304" pitchFamily="18" charset="0"/>
              </a:rPr>
              <a:t> next to him. </a:t>
            </a:r>
            <a:r>
              <a:rPr lang="en-US" altLang="zh-CN" sz="2400" u="sng" dirty="0">
                <a:latin typeface="Times New Roman" panose="02020603050405020304" pitchFamily="18" charset="0"/>
                <a:cs typeface="Times New Roman" panose="02020603050405020304" pitchFamily="18" charset="0"/>
              </a:rPr>
              <a:t>19 </a:t>
            </a:r>
            <a:r>
              <a:rPr lang="en-US" altLang="zh-CN" sz="2400" dirty="0">
                <a:latin typeface="Times New Roman" panose="02020603050405020304" pitchFamily="18" charset="0"/>
                <a:cs typeface="Times New Roman" panose="02020603050405020304" pitchFamily="18" charset="0"/>
              </a:rPr>
              <a:t>place where unplanned short sleep goes on is in the lecture hall where a student will start snoring (</a:t>
            </a:r>
            <a:r>
              <a:rPr lang="zh-CN" altLang="en-US" sz="2400" dirty="0">
                <a:latin typeface="Times New Roman" panose="02020603050405020304" pitchFamily="18" charset="0"/>
                <a:cs typeface="Times New Roman" panose="02020603050405020304" pitchFamily="18" charset="0"/>
              </a:rPr>
              <a:t>打鼾</a:t>
            </a:r>
            <a:r>
              <a:rPr lang="en-US" altLang="zh-CN" sz="2400" dirty="0">
                <a:latin typeface="Times New Roman" panose="02020603050405020304" pitchFamily="18" charset="0"/>
                <a:cs typeface="Times New Roman" panose="02020603050405020304" pitchFamily="18" charset="0"/>
              </a:rPr>
              <a:t>) so </a:t>
            </a:r>
            <a:r>
              <a:rPr lang="en-US" altLang="zh-CN" sz="2400" u="sng" dirty="0">
                <a:latin typeface="Times New Roman" panose="02020603050405020304" pitchFamily="18" charset="0"/>
                <a:cs typeface="Times New Roman" panose="02020603050405020304" pitchFamily="18" charset="0"/>
              </a:rPr>
              <a:t>20</a:t>
            </a:r>
            <a:r>
              <a:rPr lang="en-US" altLang="zh-CN" sz="2400" dirty="0">
                <a:latin typeface="Times New Roman" panose="02020603050405020304" pitchFamily="18" charset="0"/>
                <a:cs typeface="Times New Roman" panose="02020603050405020304" pitchFamily="18" charset="0"/>
              </a:rPr>
              <a:t> that the professor has to ask another student to </a:t>
            </a:r>
            <a:r>
              <a:rPr lang="en-US" altLang="zh-CN" sz="2400" u="sng" dirty="0">
                <a:latin typeface="Times New Roman" panose="02020603050405020304" pitchFamily="18" charset="0"/>
                <a:cs typeface="Times New Roman" panose="02020603050405020304" pitchFamily="18" charset="0"/>
              </a:rPr>
              <a:t>21</a:t>
            </a:r>
            <a:r>
              <a:rPr lang="en-US" altLang="zh-CN" sz="2400" dirty="0">
                <a:latin typeface="Times New Roman" panose="02020603050405020304" pitchFamily="18" charset="0"/>
                <a:cs typeface="Times New Roman" panose="02020603050405020304" pitchFamily="18" charset="0"/>
              </a:rPr>
              <a:t> the sleeper awake.</a:t>
            </a:r>
            <a:endParaRPr lang="zh-CN" altLang="en-US" sz="2400" dirty="0">
              <a:latin typeface="Times New Roman" panose="02020603050405020304" pitchFamily="18" charset="0"/>
              <a:cs typeface="Times New Roman" panose="02020603050405020304" pitchFamily="18" charset="0"/>
            </a:endParaRPr>
          </a:p>
        </p:txBody>
      </p:sp>
      <p:sp>
        <p:nvSpPr>
          <p:cNvPr id="12" name="文本框 11"/>
          <p:cNvSpPr txBox="1"/>
          <p:nvPr/>
        </p:nvSpPr>
        <p:spPr>
          <a:xfrm>
            <a:off x="1467149" y="3770188"/>
            <a:ext cx="8452208" cy="2306955"/>
          </a:xfrm>
          <a:prstGeom prst="rect">
            <a:avLst/>
          </a:prstGeom>
          <a:solidFill>
            <a:schemeClr val="bg1">
              <a:lumMod val="85000"/>
            </a:schemeClr>
          </a:solidFill>
        </p:spPr>
        <p:txBody>
          <a:bodyPr wrap="square" rtlCol="0">
            <a:spAutoFit/>
          </a:bodyPr>
          <a:lstStyle/>
          <a:p>
            <a:r>
              <a:rPr lang="en-US" altLang="zh-CN" sz="2400" dirty="0">
                <a:latin typeface="Times New Roman" panose="02020603050405020304" pitchFamily="18" charset="0"/>
                <a:cs typeface="Times New Roman" panose="02020603050405020304" pitchFamily="18" charset="0"/>
              </a:rPr>
              <a:t>(     ) 16. A. way 	B. track 	C. path 	 D. road</a:t>
            </a:r>
          </a:p>
          <a:p>
            <a:r>
              <a:rPr lang="en-US" altLang="zh-CN" sz="2400" b="1" dirty="0">
                <a:latin typeface="Times New Roman" panose="02020603050405020304" pitchFamily="18" charset="0"/>
                <a:cs typeface="Times New Roman" panose="02020603050405020304" pitchFamily="18" charset="0"/>
              </a:rPr>
              <a:t>(     ) </a:t>
            </a:r>
            <a:r>
              <a:rPr lang="en-US" altLang="zh-CN" sz="2400" dirty="0">
                <a:latin typeface="Times New Roman" panose="02020603050405020304" pitchFamily="18" charset="0"/>
                <a:cs typeface="Times New Roman" panose="02020603050405020304" pitchFamily="18" charset="0"/>
              </a:rPr>
              <a:t>17. A. buying 	B. folding 	C. delivering	 D. reading</a:t>
            </a:r>
          </a:p>
          <a:p>
            <a:r>
              <a:rPr lang="en-US" altLang="zh-CN" sz="2400" b="1" dirty="0">
                <a:latin typeface="Times New Roman" panose="02020603050405020304" pitchFamily="18" charset="0"/>
                <a:cs typeface="Times New Roman" panose="02020603050405020304" pitchFamily="18" charset="0"/>
              </a:rPr>
              <a:t>(     ) </a:t>
            </a:r>
            <a:r>
              <a:rPr lang="en-US" altLang="zh-CN" sz="2400" dirty="0">
                <a:latin typeface="Times New Roman" panose="02020603050405020304" pitchFamily="18" charset="0"/>
                <a:cs typeface="Times New Roman" panose="02020603050405020304" pitchFamily="18" charset="0"/>
              </a:rPr>
              <a:t>18. A. lying 	B. waiting 	C. talking 	 D. sitting</a:t>
            </a:r>
          </a:p>
          <a:p>
            <a:r>
              <a:rPr lang="en-US" altLang="zh-CN" sz="2400" b="1" dirty="0">
                <a:latin typeface="Times New Roman" panose="02020603050405020304" pitchFamily="18" charset="0"/>
                <a:cs typeface="Times New Roman" panose="02020603050405020304" pitchFamily="18" charset="0"/>
              </a:rPr>
              <a:t>(     ) </a:t>
            </a:r>
            <a:r>
              <a:rPr lang="en-US" altLang="zh-CN" sz="2400" dirty="0">
                <a:latin typeface="Times New Roman" panose="02020603050405020304" pitchFamily="18" charset="0"/>
                <a:cs typeface="Times New Roman" panose="02020603050405020304" pitchFamily="18" charset="0"/>
              </a:rPr>
              <a:t>19. A. Next 	B. Every 	C. Another	 D. One</a:t>
            </a:r>
          </a:p>
          <a:p>
            <a:r>
              <a:rPr lang="en-US" altLang="zh-CN" sz="2400" b="1" dirty="0">
                <a:latin typeface="Times New Roman" panose="02020603050405020304" pitchFamily="18" charset="0"/>
                <a:cs typeface="Times New Roman" panose="02020603050405020304" pitchFamily="18" charset="0"/>
              </a:rPr>
              <a:t>(     ) </a:t>
            </a:r>
            <a:r>
              <a:rPr lang="en-US" altLang="zh-CN" sz="2400" dirty="0">
                <a:latin typeface="Times New Roman" panose="02020603050405020304" pitchFamily="18" charset="0"/>
                <a:cs typeface="Times New Roman" panose="02020603050405020304" pitchFamily="18" charset="0"/>
              </a:rPr>
              <a:t>10. A. bravely 	B. happily 	C. loudly 	 D. carelessly</a:t>
            </a:r>
          </a:p>
          <a:p>
            <a:r>
              <a:rPr lang="en-US" altLang="zh-CN" sz="2400" b="1" dirty="0">
                <a:latin typeface="Times New Roman" panose="02020603050405020304" pitchFamily="18" charset="0"/>
                <a:cs typeface="Times New Roman" panose="02020603050405020304" pitchFamily="18" charset="0"/>
              </a:rPr>
              <a:t>(     ) </a:t>
            </a:r>
            <a:r>
              <a:rPr lang="en-US" altLang="zh-CN" sz="2400" dirty="0">
                <a:latin typeface="Times New Roman" panose="02020603050405020304" pitchFamily="18" charset="0"/>
                <a:cs typeface="Times New Roman" panose="02020603050405020304" pitchFamily="18" charset="0"/>
              </a:rPr>
              <a:t>21. A. leave 	B. shake 	C. keep 	 D. watch</a:t>
            </a:r>
          </a:p>
        </p:txBody>
      </p:sp>
      <p:sp>
        <p:nvSpPr>
          <p:cNvPr id="15" name="文本框 14"/>
          <p:cNvSpPr txBox="1"/>
          <p:nvPr/>
        </p:nvSpPr>
        <p:spPr>
          <a:xfrm>
            <a:off x="1666978" y="4924855"/>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6" name="文本框 15"/>
          <p:cNvSpPr txBox="1"/>
          <p:nvPr/>
        </p:nvSpPr>
        <p:spPr>
          <a:xfrm>
            <a:off x="1666977" y="4528692"/>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7" name="文本框 16"/>
          <p:cNvSpPr txBox="1"/>
          <p:nvPr/>
        </p:nvSpPr>
        <p:spPr>
          <a:xfrm>
            <a:off x="1666976" y="4147983"/>
            <a:ext cx="42980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8" name="文本框 17"/>
          <p:cNvSpPr txBox="1"/>
          <p:nvPr/>
        </p:nvSpPr>
        <p:spPr>
          <a:xfrm>
            <a:off x="1666975" y="3815829"/>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21" name="文本框 20"/>
          <p:cNvSpPr txBox="1"/>
          <p:nvPr/>
        </p:nvSpPr>
        <p:spPr>
          <a:xfrm>
            <a:off x="462337" y="112544"/>
            <a:ext cx="11048145" cy="523220"/>
          </a:xfrm>
          <a:prstGeom prst="rect">
            <a:avLst/>
          </a:prstGeom>
          <a:noFill/>
        </p:spPr>
        <p:txBody>
          <a:bodyPr wrap="square" rtlCol="0">
            <a:spAutoFit/>
          </a:bodyPr>
          <a:lstStyle/>
          <a:p>
            <a:r>
              <a:rPr lang="en-US" altLang="zh-CN" sz="2800" dirty="0">
                <a:latin typeface="方正粗黑宋简体" panose="02000000000000000000" pitchFamily="2" charset="-122"/>
                <a:ea typeface="方正粗黑宋简体" panose="02000000000000000000" pitchFamily="2" charset="-122"/>
              </a:rPr>
              <a:t>Ⅲ. </a:t>
            </a:r>
            <a:r>
              <a:rPr lang="zh-CN" altLang="en-US" sz="2800" dirty="0">
                <a:latin typeface="方正粗黑宋简体" panose="02000000000000000000" pitchFamily="2" charset="-122"/>
                <a:ea typeface="方正粗黑宋简体" panose="02000000000000000000" pitchFamily="2" charset="-122"/>
              </a:rPr>
              <a:t>完形填空（</a:t>
            </a:r>
            <a:r>
              <a:rPr lang="en-US" altLang="zh-CN" sz="2800" dirty="0">
                <a:latin typeface="方正粗黑宋简体" panose="02000000000000000000" pitchFamily="2" charset="-122"/>
                <a:ea typeface="方正粗黑宋简体" panose="02000000000000000000" pitchFamily="2" charset="-122"/>
              </a:rPr>
              <a:t>15</a:t>
            </a:r>
            <a:r>
              <a:rPr lang="zh-CN" altLang="en-US" sz="2800" dirty="0">
                <a:latin typeface="方正粗黑宋简体" panose="02000000000000000000" pitchFamily="2" charset="-122"/>
                <a:ea typeface="方正粗黑宋简体" panose="02000000000000000000" pitchFamily="2" charset="-122"/>
              </a:rPr>
              <a:t>小题，共</a:t>
            </a:r>
            <a:r>
              <a:rPr lang="en-US" altLang="zh-CN" sz="2800" dirty="0">
                <a:latin typeface="方正粗黑宋简体" panose="02000000000000000000" pitchFamily="2" charset="-122"/>
                <a:ea typeface="方正粗黑宋简体" panose="02000000000000000000" pitchFamily="2" charset="-122"/>
              </a:rPr>
              <a:t>30</a:t>
            </a:r>
            <a:r>
              <a:rPr lang="zh-CN" altLang="en-US" sz="2800" dirty="0">
                <a:latin typeface="方正粗黑宋简体" panose="02000000000000000000" pitchFamily="2" charset="-122"/>
                <a:ea typeface="方正粗黑宋简体" panose="02000000000000000000" pitchFamily="2" charset="-122"/>
              </a:rPr>
              <a:t>分） </a:t>
            </a:r>
            <a:r>
              <a:rPr lang="en-US" altLang="zh-CN" sz="2800" dirty="0">
                <a:latin typeface="方正粗黑宋简体" panose="02000000000000000000" pitchFamily="2" charset="-122"/>
                <a:ea typeface="方正粗黑宋简体" panose="02000000000000000000" pitchFamily="2" charset="-122"/>
              </a:rPr>
              <a:t>【</a:t>
            </a:r>
            <a:r>
              <a:rPr lang="zh-CN" altLang="en-US" sz="2800" dirty="0">
                <a:latin typeface="方正粗黑宋简体" panose="02000000000000000000" pitchFamily="2" charset="-122"/>
                <a:ea typeface="方正粗黑宋简体" panose="02000000000000000000" pitchFamily="2" charset="-122"/>
              </a:rPr>
              <a:t>建议用时：</a:t>
            </a:r>
            <a:r>
              <a:rPr lang="en-US" altLang="zh-CN" sz="2800" dirty="0">
                <a:latin typeface="方正粗黑宋简体" panose="02000000000000000000" pitchFamily="2" charset="-122"/>
                <a:ea typeface="方正粗黑宋简体" panose="02000000000000000000" pitchFamily="2" charset="-122"/>
              </a:rPr>
              <a:t>20 mins】</a:t>
            </a:r>
            <a:endParaRPr lang="zh-CN" altLang="en-US" sz="2800" dirty="0">
              <a:latin typeface="方正粗黑宋简体" panose="02000000000000000000" pitchFamily="2" charset="-122"/>
              <a:ea typeface="方正粗黑宋简体" panose="02000000000000000000" pitchFamily="2" charset="-122"/>
            </a:endParaRPr>
          </a:p>
        </p:txBody>
      </p:sp>
      <p:pic>
        <p:nvPicPr>
          <p:cNvPr id="23" name="图片 22">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54502" y="6123266"/>
            <a:ext cx="1158340" cy="646232"/>
          </a:xfrm>
          <a:prstGeom prst="rect">
            <a:avLst/>
          </a:prstGeom>
        </p:spPr>
      </p:pic>
      <p:sp>
        <p:nvSpPr>
          <p:cNvPr id="13" name="文本框 12"/>
          <p:cNvSpPr txBox="1"/>
          <p:nvPr/>
        </p:nvSpPr>
        <p:spPr>
          <a:xfrm>
            <a:off x="1666979" y="5284111"/>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4" name="文本框 13"/>
          <p:cNvSpPr txBox="1"/>
          <p:nvPr/>
        </p:nvSpPr>
        <p:spPr>
          <a:xfrm>
            <a:off x="1666980" y="5661601"/>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2" name="左箭头 1">
            <a:hlinkClick r:id="rId5"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3" grpId="0"/>
      <p:bldP spid="14" grpId="0"/>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70267" y="142069"/>
            <a:ext cx="10233345" cy="6418053"/>
          </a:xfrm>
        </p:spPr>
        <p:txBody>
          <a:bodyPr>
            <a:norm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16. 【解析】	根据句子中的from work可知，在下班回家的路上睡着了，固定短语：on the way home from work意为“在下班回家的路上”。故选A。</a:t>
            </a:r>
          </a:p>
          <a:p>
            <a:pPr marL="0" indent="0">
              <a:buNone/>
            </a:pPr>
            <a:r>
              <a:rPr sz="2400" b="1" dirty="0">
                <a:latin typeface="微软雅黑" panose="020B0503020204020204" pitchFamily="34" charset="-122"/>
                <a:ea typeface="微软雅黑" panose="020B0503020204020204" pitchFamily="34" charset="-122"/>
              </a:rPr>
              <a:t>17. 【解析】	根据上文可知故事发生的场景在公交车或是火车上，所以可以推测出这个人在读报、看报。故选D。</a:t>
            </a:r>
          </a:p>
          <a:p>
            <a:pPr marL="0" indent="0">
              <a:buNone/>
            </a:pPr>
            <a:r>
              <a:rPr sz="2400" b="1" dirty="0">
                <a:latin typeface="微软雅黑" panose="020B0503020204020204" pitchFamily="34" charset="-122"/>
                <a:ea typeface="微软雅黑" panose="020B0503020204020204" pitchFamily="34" charset="-122"/>
              </a:rPr>
              <a:t>18. 【解析】	根据句意“他会靠在坐在他身边的陌生人肩上睡着了”，可知sitting next to him作后置定语用来修饰stranger。故选D。</a:t>
            </a:r>
          </a:p>
          <a:p>
            <a:pPr marL="0" indent="0">
              <a:buNone/>
            </a:pPr>
            <a:r>
              <a:rPr sz="2400" b="1" dirty="0">
                <a:latin typeface="微软雅黑" panose="020B0503020204020204" pitchFamily="34" charset="-122"/>
                <a:ea typeface="微软雅黑" panose="020B0503020204020204" pitchFamily="34" charset="-122"/>
              </a:rPr>
              <a:t>19. 【解析】	上一个例子列举了在回家的路上睡着了，下面又列举了在演讲厅睡觉，因此用another意为“再一，又一”。故选C。</a:t>
            </a:r>
          </a:p>
          <a:p>
            <a:pPr marL="0" indent="0">
              <a:buNone/>
            </a:pPr>
            <a:r>
              <a:rPr sz="2400" b="1" dirty="0">
                <a:latin typeface="微软雅黑" panose="020B0503020204020204" pitchFamily="34" charset="-122"/>
                <a:ea typeface="微软雅黑" panose="020B0503020204020204" pitchFamily="34" charset="-122"/>
              </a:rPr>
              <a:t>20.  【解析】根据下文“教授不得不叫另一个学生去叫醒睡觉的人”，可以推测出这个学生睡觉发出很大的声音。故选C。</a:t>
            </a:r>
          </a:p>
          <a:p>
            <a:pPr marL="0" indent="0">
              <a:buNone/>
            </a:pPr>
            <a:r>
              <a:rPr sz="2400" b="1" dirty="0">
                <a:latin typeface="微软雅黑" panose="020B0503020204020204" pitchFamily="34" charset="-122"/>
                <a:ea typeface="微软雅黑" panose="020B0503020204020204" pitchFamily="34" charset="-122"/>
              </a:rPr>
              <a:t>21. 【解析】	从文中可知这个学生打鼾声影响了讲课，所以教授让他人叫醒他。故选B。</a:t>
            </a:r>
          </a:p>
        </p:txBody>
      </p:sp>
      <p:grpSp>
        <p:nvGrpSpPr>
          <p:cNvPr id="69" name="Group 4"/>
          <p:cNvGrpSpPr/>
          <p:nvPr/>
        </p:nvGrpSpPr>
        <p:grpSpPr>
          <a:xfrm>
            <a:off x="10356351" y="4541178"/>
            <a:ext cx="1742136" cy="231682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24</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25</a:t>
            </a:fld>
            <a:endParaRPr lang="en-US"/>
          </a:p>
        </p:txBody>
      </p:sp>
      <p:sp>
        <p:nvSpPr>
          <p:cNvPr id="8" name="文本框 7"/>
          <p:cNvSpPr txBox="1"/>
          <p:nvPr/>
        </p:nvSpPr>
        <p:spPr>
          <a:xfrm>
            <a:off x="855075" y="843447"/>
            <a:ext cx="10317462" cy="156845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A more embarrassing (</a:t>
            </a:r>
            <a:r>
              <a:rPr lang="zh-CN" altLang="en-US" sz="2400" dirty="0">
                <a:latin typeface="Times New Roman" panose="02020603050405020304" pitchFamily="18" charset="0"/>
                <a:cs typeface="Times New Roman" panose="02020603050405020304" pitchFamily="18" charset="0"/>
              </a:rPr>
              <a:t>尴尬</a:t>
            </a:r>
            <a:r>
              <a:rPr lang="en-US" altLang="zh-CN" sz="2400" dirty="0">
                <a:latin typeface="Times New Roman" panose="02020603050405020304" pitchFamily="18" charset="0"/>
                <a:cs typeface="Times New Roman" panose="02020603050405020304" pitchFamily="18" charset="0"/>
              </a:rPr>
              <a:t>) situation occurs when a student starts falling into sleep and the </a:t>
            </a:r>
            <a:r>
              <a:rPr lang="en-US" altLang="zh-CN" sz="2400" u="sng" dirty="0">
                <a:latin typeface="Times New Roman" panose="02020603050405020304" pitchFamily="18" charset="0"/>
                <a:cs typeface="Times New Roman" panose="02020603050405020304" pitchFamily="18" charset="0"/>
              </a:rPr>
              <a:t>22</a:t>
            </a:r>
            <a:r>
              <a:rPr lang="en-US" altLang="zh-CN" sz="2400" dirty="0">
                <a:latin typeface="Times New Roman" panose="02020603050405020304" pitchFamily="18" charset="0"/>
                <a:cs typeface="Times New Roman" panose="02020603050405020304" pitchFamily="18" charset="0"/>
              </a:rPr>
              <a:t> of the head pushes the arm off the </a:t>
            </a:r>
            <a:r>
              <a:rPr lang="en-US" altLang="zh-CN" sz="2400" u="sng" dirty="0">
                <a:latin typeface="Times New Roman" panose="02020603050405020304" pitchFamily="18" charset="0"/>
                <a:cs typeface="Times New Roman" panose="02020603050405020304" pitchFamily="18" charset="0"/>
              </a:rPr>
              <a:t>23</a:t>
            </a:r>
            <a:r>
              <a:rPr lang="en-US" altLang="zh-CN" sz="2400" dirty="0">
                <a:latin typeface="Times New Roman" panose="02020603050405020304" pitchFamily="18" charset="0"/>
                <a:cs typeface="Times New Roman" panose="02020603050405020304" pitchFamily="18" charset="0"/>
              </a:rPr>
              <a:t> , and the movement carries the rest of the body along. The student wakes up on the floor with no </a:t>
            </a:r>
            <a:r>
              <a:rPr lang="en-US" altLang="zh-CN" sz="2400" u="sng" dirty="0">
                <a:latin typeface="Times New Roman" panose="02020603050405020304" pitchFamily="18" charset="0"/>
                <a:cs typeface="Times New Roman" panose="02020603050405020304" pitchFamily="18" charset="0"/>
              </a:rPr>
              <a:t>24</a:t>
            </a:r>
            <a:r>
              <a:rPr lang="en-US" altLang="zh-CN" sz="2400" dirty="0">
                <a:latin typeface="Times New Roman" panose="02020603050405020304" pitchFamily="18" charset="0"/>
                <a:cs typeface="Times New Roman" panose="02020603050405020304" pitchFamily="18" charset="0"/>
              </a:rPr>
              <a:t> of getting there. The worst time to fall asleep is when </a:t>
            </a:r>
            <a:r>
              <a:rPr lang="en-US" altLang="zh-CN" sz="2400" u="sng" dirty="0">
                <a:latin typeface="Times New Roman" panose="02020603050405020304" pitchFamily="18" charset="0"/>
                <a:cs typeface="Times New Roman" panose="02020603050405020304" pitchFamily="18" charset="0"/>
              </a:rPr>
              <a:t>25</a:t>
            </a:r>
            <a:r>
              <a:rPr lang="en-US" altLang="zh-CN" sz="2400" dirty="0">
                <a:latin typeface="Times New Roman" panose="02020603050405020304" pitchFamily="18" charset="0"/>
                <a:cs typeface="Times New Roman" panose="02020603050405020304" pitchFamily="18" charset="0"/>
              </a:rPr>
              <a:t> .</a:t>
            </a:r>
            <a:endParaRPr lang="zh-CN" altLang="en-US" sz="2400" dirty="0">
              <a:latin typeface="Times New Roman" panose="02020603050405020304" pitchFamily="18" charset="0"/>
              <a:cs typeface="Times New Roman" panose="02020603050405020304" pitchFamily="18" charset="0"/>
            </a:endParaRPr>
          </a:p>
        </p:txBody>
      </p:sp>
      <p:sp>
        <p:nvSpPr>
          <p:cNvPr id="12" name="文本框 11"/>
          <p:cNvSpPr txBox="1"/>
          <p:nvPr/>
        </p:nvSpPr>
        <p:spPr>
          <a:xfrm>
            <a:off x="548100" y="3355492"/>
            <a:ext cx="8398629" cy="1568450"/>
          </a:xfrm>
          <a:prstGeom prst="rect">
            <a:avLst/>
          </a:prstGeom>
          <a:solidFill>
            <a:schemeClr val="bg1">
              <a:lumMod val="85000"/>
            </a:schemeClr>
          </a:solidFill>
        </p:spPr>
        <p:txBody>
          <a:bodyPr wrap="square" rtlCol="0">
            <a:spAutoFit/>
          </a:bodyPr>
          <a:lstStyle/>
          <a:p>
            <a:r>
              <a:rPr lang="en-US" altLang="zh-CN" sz="2400" dirty="0">
                <a:latin typeface="Times New Roman" panose="02020603050405020304" pitchFamily="18" charset="0"/>
                <a:cs typeface="Times New Roman" panose="02020603050405020304" pitchFamily="18" charset="0"/>
              </a:rPr>
              <a:t>(     ) 22. A. size 	 B. shape 	C. weight 	D. strength</a:t>
            </a:r>
          </a:p>
          <a:p>
            <a:r>
              <a:rPr lang="en-US" altLang="zh-CN" sz="2400" b="1" dirty="0">
                <a:latin typeface="Times New Roman" panose="02020603050405020304" pitchFamily="18" charset="0"/>
                <a:cs typeface="Times New Roman" panose="02020603050405020304" pitchFamily="18" charset="0"/>
              </a:rPr>
              <a:t>(     ) </a:t>
            </a:r>
            <a:r>
              <a:rPr lang="en-US" altLang="zh-CN" sz="2400" dirty="0">
                <a:latin typeface="Times New Roman" panose="02020603050405020304" pitchFamily="18" charset="0"/>
                <a:cs typeface="Times New Roman" panose="02020603050405020304" pitchFamily="18" charset="0"/>
              </a:rPr>
              <a:t>23. A. cushion 	 B. desk 	C. shoulder 	D. book</a:t>
            </a:r>
          </a:p>
          <a:p>
            <a:r>
              <a:rPr lang="en-US" altLang="zh-CN" sz="2400" b="1" dirty="0">
                <a:latin typeface="Times New Roman" panose="02020603050405020304" pitchFamily="18" charset="0"/>
                <a:cs typeface="Times New Roman" panose="02020603050405020304" pitchFamily="18" charset="0"/>
              </a:rPr>
              <a:t>(     ) </a:t>
            </a:r>
            <a:r>
              <a:rPr lang="en-US" altLang="zh-CN" sz="2400" dirty="0">
                <a:latin typeface="Times New Roman" panose="02020603050405020304" pitchFamily="18" charset="0"/>
                <a:cs typeface="Times New Roman" panose="02020603050405020304" pitchFamily="18" charset="0"/>
              </a:rPr>
              <a:t>24. A. memory	 B. reason 	C. question 	D. purpose</a:t>
            </a:r>
          </a:p>
          <a:p>
            <a:r>
              <a:rPr lang="en-US" altLang="zh-CN" sz="2400" b="1" dirty="0">
                <a:latin typeface="Times New Roman" panose="02020603050405020304" pitchFamily="18" charset="0"/>
                <a:cs typeface="Times New Roman" panose="02020603050405020304" pitchFamily="18" charset="0"/>
              </a:rPr>
              <a:t>(     ) </a:t>
            </a:r>
            <a:r>
              <a:rPr lang="en-US" altLang="zh-CN" sz="2400" dirty="0">
                <a:latin typeface="Times New Roman" panose="02020603050405020304" pitchFamily="18" charset="0"/>
                <a:cs typeface="Times New Roman" panose="02020603050405020304" pitchFamily="18" charset="0"/>
              </a:rPr>
              <a:t>25. A. thinking 	 B. working	C. walking 	D. driving</a:t>
            </a:r>
          </a:p>
        </p:txBody>
      </p:sp>
      <p:sp>
        <p:nvSpPr>
          <p:cNvPr id="15" name="文本框 14"/>
          <p:cNvSpPr txBox="1"/>
          <p:nvPr/>
        </p:nvSpPr>
        <p:spPr>
          <a:xfrm>
            <a:off x="731054" y="4502347"/>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6" name="文本框 15"/>
          <p:cNvSpPr txBox="1"/>
          <p:nvPr/>
        </p:nvSpPr>
        <p:spPr>
          <a:xfrm>
            <a:off x="721269" y="4135979"/>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7" name="文本框 16"/>
          <p:cNvSpPr txBox="1"/>
          <p:nvPr/>
        </p:nvSpPr>
        <p:spPr>
          <a:xfrm>
            <a:off x="711484" y="3759568"/>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8" name="文本框 17"/>
          <p:cNvSpPr txBox="1"/>
          <p:nvPr/>
        </p:nvSpPr>
        <p:spPr>
          <a:xfrm>
            <a:off x="721269" y="3372624"/>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4" name="图片 3">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57235" y="5846966"/>
            <a:ext cx="1158340" cy="646232"/>
          </a:xfrm>
          <a:prstGeom prst="rect">
            <a:avLst/>
          </a:prstGeom>
        </p:spPr>
      </p:pic>
      <p:sp>
        <p:nvSpPr>
          <p:cNvPr id="6" name="左箭头 5">
            <a:hlinkClick r:id="rId5"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15969" y="255012"/>
            <a:ext cx="11876031" cy="6418053"/>
          </a:xfrm>
        </p:spPr>
        <p:txBody>
          <a:bodyPr>
            <a:norm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22. 【解析】	根据句意“学生开始打瞌睡，脑袋的重量把胳膊推离了桌子”。故选C。</a:t>
            </a:r>
          </a:p>
          <a:p>
            <a:pPr marL="0" indent="0">
              <a:buNone/>
            </a:pPr>
            <a:r>
              <a:rPr sz="2400" b="1" dirty="0">
                <a:latin typeface="微软雅黑" panose="020B0503020204020204" pitchFamily="34" charset="-122"/>
                <a:ea typeface="微软雅黑" panose="020B0503020204020204" pitchFamily="34" charset="-122"/>
              </a:rPr>
              <a:t>23. 【解析】	从上下文可知学生在上课的时候睡着，所以胳膊离开了桌子。故选B。</a:t>
            </a:r>
          </a:p>
          <a:p>
            <a:pPr marL="0" indent="0">
              <a:buNone/>
            </a:pPr>
            <a:r>
              <a:rPr sz="2400" b="1" dirty="0">
                <a:latin typeface="微软雅黑" panose="020B0503020204020204" pitchFamily="34" charset="-122"/>
                <a:ea typeface="微软雅黑" panose="020B0503020204020204" pitchFamily="34" charset="-122"/>
              </a:rPr>
              <a:t>24. 【解析】	句子中的getting there暗示着倒在地上的学生不记得自己为什么这样了。故选A。</a:t>
            </a:r>
          </a:p>
          <a:p>
            <a:pPr marL="0" indent="0">
              <a:buNone/>
            </a:pPr>
            <a:r>
              <a:rPr sz="2400" b="1" dirty="0">
                <a:latin typeface="微软雅黑" panose="020B0503020204020204" pitchFamily="34" charset="-122"/>
                <a:ea typeface="微软雅黑" panose="020B0503020204020204" pitchFamily="34" charset="-122"/>
              </a:rPr>
              <a:t>25. 【解析】	根据下文警察在谈论交通事故，所以这里指开车的时候睡着了。故选D。</a:t>
            </a:r>
          </a:p>
        </p:txBody>
      </p:sp>
      <p:grpSp>
        <p:nvGrpSpPr>
          <p:cNvPr id="69" name="Group 4"/>
          <p:cNvGrpSpPr/>
          <p:nvPr/>
        </p:nvGrpSpPr>
        <p:grpSpPr>
          <a:xfrm>
            <a:off x="9873465" y="4407613"/>
            <a:ext cx="2075380" cy="2416881"/>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26</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27</a:t>
            </a:fld>
            <a:endParaRPr lang="en-US"/>
          </a:p>
        </p:txBody>
      </p:sp>
      <p:sp>
        <p:nvSpPr>
          <p:cNvPr id="8" name="文本框 7"/>
          <p:cNvSpPr txBox="1"/>
          <p:nvPr/>
        </p:nvSpPr>
        <p:spPr>
          <a:xfrm>
            <a:off x="793431" y="441988"/>
            <a:ext cx="10317462" cy="193802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Police reports are full of </a:t>
            </a:r>
            <a:r>
              <a:rPr lang="en-US" altLang="zh-CN" sz="2400" u="sng" dirty="0">
                <a:latin typeface="Times New Roman" panose="02020603050405020304" pitchFamily="18" charset="0"/>
                <a:cs typeface="Times New Roman" panose="02020603050405020304" pitchFamily="18" charset="0"/>
              </a:rPr>
              <a:t>26</a:t>
            </a:r>
            <a:r>
              <a:rPr lang="en-US" altLang="zh-CN" sz="2400" dirty="0">
                <a:latin typeface="Times New Roman" panose="02020603050405020304" pitchFamily="18" charset="0"/>
                <a:cs typeface="Times New Roman" panose="02020603050405020304" pitchFamily="18" charset="0"/>
              </a:rPr>
              <a:t> that occur when people fall into sleep and go </a:t>
            </a:r>
            <a:r>
              <a:rPr lang="en-US" altLang="zh-CN" sz="2400" u="sng" dirty="0">
                <a:latin typeface="Times New Roman" panose="02020603050405020304" pitchFamily="18" charset="0"/>
                <a:cs typeface="Times New Roman" panose="02020603050405020304" pitchFamily="18" charset="0"/>
              </a:rPr>
              <a:t>27</a:t>
            </a:r>
            <a:r>
              <a:rPr lang="en-US" altLang="zh-CN" sz="2400" dirty="0">
                <a:latin typeface="Times New Roman" panose="02020603050405020304" pitchFamily="18" charset="0"/>
                <a:cs typeface="Times New Roman" panose="02020603050405020304" pitchFamily="18" charset="0"/>
              </a:rPr>
              <a:t> the </a:t>
            </a:r>
          </a:p>
          <a:p>
            <a:pPr algn="just"/>
            <a:r>
              <a:rPr lang="en-US" altLang="zh-CN" sz="2400" dirty="0">
                <a:latin typeface="Times New Roman" panose="02020603050405020304" pitchFamily="18" charset="0"/>
                <a:cs typeface="Times New Roman" panose="02020603050405020304" pitchFamily="18" charset="0"/>
              </a:rPr>
              <a:t>road. If the drivers are </a:t>
            </a:r>
            <a:r>
              <a:rPr lang="en-US" altLang="zh-CN" sz="2400" u="sng" dirty="0">
                <a:latin typeface="Times New Roman" panose="02020603050405020304" pitchFamily="18" charset="0"/>
                <a:cs typeface="Times New Roman" panose="02020603050405020304" pitchFamily="18" charset="0"/>
              </a:rPr>
              <a:t>28</a:t>
            </a:r>
            <a:r>
              <a:rPr lang="en-US" altLang="zh-CN" sz="2400" dirty="0">
                <a:latin typeface="Times New Roman" panose="02020603050405020304" pitchFamily="18" charset="0"/>
                <a:cs typeface="Times New Roman" panose="02020603050405020304" pitchFamily="18" charset="0"/>
              </a:rPr>
              <a:t> , they are not seriously hurt. One woman’s car, </a:t>
            </a:r>
            <a:r>
              <a:rPr lang="en-US" altLang="zh-CN" sz="2400" u="sng" dirty="0">
                <a:latin typeface="Times New Roman" panose="02020603050405020304" pitchFamily="18" charset="0"/>
                <a:cs typeface="Times New Roman" panose="02020603050405020304" pitchFamily="18" charset="0"/>
              </a:rPr>
              <a:t>29</a:t>
            </a:r>
            <a:r>
              <a:rPr lang="en-US" altLang="zh-CN" sz="2400" dirty="0">
                <a:latin typeface="Times New Roman" panose="02020603050405020304" pitchFamily="18" charset="0"/>
                <a:cs typeface="Times New Roman" panose="02020603050405020304" pitchFamily="18" charset="0"/>
              </a:rPr>
              <a:t> , went into the river. She woke up in four feet of water and thought it was raining. When people are really </a:t>
            </a:r>
            <a:r>
              <a:rPr lang="en-US" altLang="zh-CN" sz="2400" u="sng" dirty="0">
                <a:latin typeface="Times New Roman" panose="02020603050405020304" pitchFamily="18" charset="0"/>
                <a:cs typeface="Times New Roman" panose="02020603050405020304" pitchFamily="18" charset="0"/>
              </a:rPr>
              <a:t>30</a:t>
            </a:r>
            <a:r>
              <a:rPr lang="en-US" altLang="zh-CN" sz="2400" dirty="0">
                <a:latin typeface="Times New Roman" panose="02020603050405020304" pitchFamily="18" charset="0"/>
                <a:cs typeface="Times New Roman" panose="02020603050405020304" pitchFamily="18" charset="0"/>
              </a:rPr>
              <a:t> , nothing will stop them from falling asleep—no matter where they are.</a:t>
            </a:r>
            <a:endParaRPr lang="zh-CN" altLang="en-US" sz="2400" dirty="0">
              <a:latin typeface="Times New Roman" panose="02020603050405020304" pitchFamily="18" charset="0"/>
              <a:cs typeface="Times New Roman" panose="02020603050405020304" pitchFamily="18" charset="0"/>
            </a:endParaRPr>
          </a:p>
        </p:txBody>
      </p:sp>
      <p:sp>
        <p:nvSpPr>
          <p:cNvPr id="12" name="文本框 11"/>
          <p:cNvSpPr txBox="1"/>
          <p:nvPr/>
        </p:nvSpPr>
        <p:spPr>
          <a:xfrm>
            <a:off x="878998" y="3131265"/>
            <a:ext cx="8686798" cy="1938020"/>
          </a:xfrm>
          <a:prstGeom prst="rect">
            <a:avLst/>
          </a:prstGeom>
          <a:solidFill>
            <a:schemeClr val="bg1">
              <a:lumMod val="85000"/>
            </a:schemeClr>
          </a:solidFill>
        </p:spPr>
        <p:txBody>
          <a:bodyPr wrap="square" rtlCol="0">
            <a:spAutoFit/>
          </a:bodyPr>
          <a:lstStyle/>
          <a:p>
            <a:r>
              <a:rPr lang="en-US" altLang="zh-CN" sz="2400" b="1" dirty="0">
                <a:latin typeface="Times New Roman" panose="02020603050405020304" pitchFamily="18" charset="0"/>
                <a:cs typeface="Times New Roman" panose="02020603050405020304" pitchFamily="18" charset="0"/>
              </a:rPr>
              <a:t>(     ) </a:t>
            </a:r>
            <a:r>
              <a:rPr lang="en-US" altLang="zh-CN" sz="2400" dirty="0">
                <a:latin typeface="Times New Roman" panose="02020603050405020304" pitchFamily="18" charset="0"/>
                <a:cs typeface="Times New Roman" panose="02020603050405020304" pitchFamily="18" charset="0"/>
              </a:rPr>
              <a:t>26. A. changes  	 B. events 	C. ideas 	D. accidents</a:t>
            </a:r>
          </a:p>
          <a:p>
            <a:r>
              <a:rPr lang="en-US" altLang="zh-CN" sz="2400" b="1" dirty="0">
                <a:latin typeface="Times New Roman" panose="02020603050405020304" pitchFamily="18" charset="0"/>
                <a:cs typeface="Times New Roman" panose="02020603050405020304" pitchFamily="18" charset="0"/>
              </a:rPr>
              <a:t>(     ) </a:t>
            </a:r>
            <a:r>
              <a:rPr lang="en-US" altLang="zh-CN" sz="2400" dirty="0">
                <a:latin typeface="Times New Roman" panose="02020603050405020304" pitchFamily="18" charset="0"/>
                <a:cs typeface="Times New Roman" panose="02020603050405020304" pitchFamily="18" charset="0"/>
              </a:rPr>
              <a:t>27. A. up		 B. off 		C. along 	D. down</a:t>
            </a:r>
          </a:p>
          <a:p>
            <a:r>
              <a:rPr lang="en-US" altLang="zh-CN" sz="2400" b="1" dirty="0">
                <a:latin typeface="Times New Roman" panose="02020603050405020304" pitchFamily="18" charset="0"/>
                <a:cs typeface="Times New Roman" panose="02020603050405020304" pitchFamily="18" charset="0"/>
              </a:rPr>
              <a:t>(     ) </a:t>
            </a:r>
            <a:r>
              <a:rPr lang="en-US" altLang="zh-CN" sz="2400" dirty="0">
                <a:latin typeface="Times New Roman" panose="02020603050405020304" pitchFamily="18" charset="0"/>
                <a:cs typeface="Times New Roman" panose="02020603050405020304" pitchFamily="18" charset="0"/>
              </a:rPr>
              <a:t>28. A. lucky 	 B. awake 	C. calm 	D. strong</a:t>
            </a:r>
          </a:p>
          <a:p>
            <a:r>
              <a:rPr lang="en-US" altLang="zh-CN" sz="2400" b="1" dirty="0">
                <a:latin typeface="Times New Roman" panose="02020603050405020304" pitchFamily="18" charset="0"/>
                <a:cs typeface="Times New Roman" panose="02020603050405020304" pitchFamily="18" charset="0"/>
              </a:rPr>
              <a:t>(     ) </a:t>
            </a:r>
            <a:r>
              <a:rPr lang="en-US" altLang="zh-CN" sz="2400" dirty="0">
                <a:latin typeface="Times New Roman" panose="02020603050405020304" pitchFamily="18" charset="0"/>
                <a:cs typeface="Times New Roman" panose="02020603050405020304" pitchFamily="18" charset="0"/>
              </a:rPr>
              <a:t>29. A. in time	 B. at first 	C. as usual 	D. for example</a:t>
            </a:r>
          </a:p>
          <a:p>
            <a:r>
              <a:rPr lang="en-US" altLang="zh-CN" sz="2400" b="1" dirty="0">
                <a:latin typeface="Times New Roman" panose="02020603050405020304" pitchFamily="18" charset="0"/>
                <a:cs typeface="Times New Roman" panose="02020603050405020304" pitchFamily="18" charset="0"/>
              </a:rPr>
              <a:t>(     ) </a:t>
            </a:r>
            <a:r>
              <a:rPr lang="en-US" altLang="zh-CN" sz="2400" dirty="0">
                <a:latin typeface="Times New Roman" panose="02020603050405020304" pitchFamily="18" charset="0"/>
                <a:cs typeface="Times New Roman" panose="02020603050405020304" pitchFamily="18" charset="0"/>
              </a:rPr>
              <a:t>30. A. tired 	 B. drunk 	C. lonely 	D. lazy</a:t>
            </a:r>
            <a:endParaRPr lang="zh-CN" altLang="en-US" sz="2400" dirty="0">
              <a:latin typeface="Times New Roman" panose="02020603050405020304" pitchFamily="18" charset="0"/>
              <a:cs typeface="Times New Roman" panose="02020603050405020304" pitchFamily="18" charset="0"/>
            </a:endParaRPr>
          </a:p>
        </p:txBody>
      </p:sp>
      <p:sp>
        <p:nvSpPr>
          <p:cNvPr id="15" name="文本框 14"/>
          <p:cNvSpPr txBox="1"/>
          <p:nvPr/>
        </p:nvSpPr>
        <p:spPr>
          <a:xfrm>
            <a:off x="1053094" y="4314155"/>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6" name="文本框 15"/>
          <p:cNvSpPr txBox="1"/>
          <p:nvPr/>
        </p:nvSpPr>
        <p:spPr>
          <a:xfrm>
            <a:off x="1068510" y="3968913"/>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7" name="文本框 16"/>
          <p:cNvSpPr txBox="1"/>
          <p:nvPr/>
        </p:nvSpPr>
        <p:spPr>
          <a:xfrm>
            <a:off x="1068510" y="3582461"/>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8" name="文本框 17"/>
          <p:cNvSpPr txBox="1"/>
          <p:nvPr/>
        </p:nvSpPr>
        <p:spPr>
          <a:xfrm>
            <a:off x="1068510" y="3169769"/>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4" name="图片 3">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49702" y="5345650"/>
            <a:ext cx="1158340" cy="646232"/>
          </a:xfrm>
          <a:prstGeom prst="rect">
            <a:avLst/>
          </a:prstGeom>
        </p:spPr>
      </p:pic>
      <p:sp>
        <p:nvSpPr>
          <p:cNvPr id="11" name="文本框 10"/>
          <p:cNvSpPr txBox="1"/>
          <p:nvPr/>
        </p:nvSpPr>
        <p:spPr>
          <a:xfrm>
            <a:off x="1068510" y="4608785"/>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6" name="左箭头 5">
            <a:hlinkClick r:id="rId5"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1" grpId="0"/>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2818" y="303425"/>
            <a:ext cx="10750944"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26.  【解析】从句子中可知，“警方的报道中有很多都是因为驾驶过程中睡着了而引发的事故”。故选D。</a:t>
            </a:r>
          </a:p>
          <a:p>
            <a:pPr marL="0" indent="0">
              <a:buNone/>
            </a:pPr>
            <a:r>
              <a:rPr sz="2400" b="1" dirty="0">
                <a:latin typeface="微软雅黑" panose="020B0503020204020204" pitchFamily="34" charset="-122"/>
                <a:ea typeface="微软雅黑" panose="020B0503020204020204" pitchFamily="34" charset="-122"/>
              </a:rPr>
              <a:t>27.  【解析】从句子中可知，“当司机睡着时，他们会开车偏离公路”，off意为“离开”。故选B。</a:t>
            </a:r>
          </a:p>
          <a:p>
            <a:pPr marL="0" indent="0">
              <a:buNone/>
            </a:pPr>
            <a:r>
              <a:rPr sz="2400" b="1" dirty="0">
                <a:latin typeface="微软雅黑" panose="020B0503020204020204" pitchFamily="34" charset="-122"/>
                <a:ea typeface="微软雅黑" panose="020B0503020204020204" pitchFamily="34" charset="-122"/>
              </a:rPr>
              <a:t>28.  【解析】下文的“they are not seriously hurt”表明：如果这些司机幸运的话，就不会伤得很严重。故选A。</a:t>
            </a:r>
          </a:p>
          <a:p>
            <a:pPr marL="0" indent="0">
              <a:buNone/>
            </a:pPr>
            <a:r>
              <a:rPr sz="2400" b="1" dirty="0">
                <a:latin typeface="微软雅黑" panose="020B0503020204020204" pitchFamily="34" charset="-122"/>
                <a:ea typeface="微软雅黑" panose="020B0503020204020204" pitchFamily="34" charset="-122"/>
              </a:rPr>
              <a:t>29.  【解析】根据下文可知，这是一个司机驾驶过程中睡着的例子。故选D。</a:t>
            </a:r>
          </a:p>
          <a:p>
            <a:pPr marL="0" indent="0">
              <a:buNone/>
            </a:pPr>
            <a:r>
              <a:rPr sz="2400" b="1" dirty="0">
                <a:latin typeface="微软雅黑" panose="020B0503020204020204" pitchFamily="34" charset="-122"/>
                <a:ea typeface="微软雅黑" panose="020B0503020204020204" pitchFamily="34" charset="-122"/>
              </a:rPr>
              <a:t>30.  【解析】根据句意“当人们感到疲劳时在哪里都可以睡着，没什么能阻挡得了”。故选A。</a:t>
            </a:r>
          </a:p>
        </p:txBody>
      </p:sp>
      <p:grpSp>
        <p:nvGrpSpPr>
          <p:cNvPr id="69" name="Group 4"/>
          <p:cNvGrpSpPr/>
          <p:nvPr/>
        </p:nvGrpSpPr>
        <p:grpSpPr>
          <a:xfrm>
            <a:off x="10383495" y="4456233"/>
            <a:ext cx="1758137" cy="22654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28</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29</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167901" y="2792275"/>
            <a:ext cx="5733446"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Ⅳ.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阅读理解</a:t>
            </a:r>
          </a:p>
        </p:txBody>
      </p:sp>
      <p:pic>
        <p:nvPicPr>
          <p:cNvPr id="83" name="图片 8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3" name="左箭头 2">
            <a:hlinkClick r:id="rId5"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3</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061918" y="2792275"/>
            <a:ext cx="5759107"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Ⅰ.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补全对话</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30</a:t>
            </a:fld>
            <a:endParaRPr lang="en-US"/>
          </a:p>
        </p:txBody>
      </p:sp>
      <p:sp>
        <p:nvSpPr>
          <p:cNvPr id="6" name="文本框 5"/>
          <p:cNvSpPr txBox="1"/>
          <p:nvPr/>
        </p:nvSpPr>
        <p:spPr>
          <a:xfrm>
            <a:off x="381855" y="674170"/>
            <a:ext cx="11048145" cy="953135"/>
          </a:xfrm>
          <a:prstGeom prst="rect">
            <a:avLst/>
          </a:prstGeom>
          <a:noFill/>
        </p:spPr>
        <p:txBody>
          <a:bodyPr wrap="square" rtlCol="0">
            <a:spAutoFit/>
          </a:bodyPr>
          <a:lstStyle/>
          <a:p>
            <a:r>
              <a:rPr lang="zh-CN" altLang="en-US" sz="2800" dirty="0">
                <a:latin typeface="+mn-ea"/>
              </a:rPr>
              <a:t>A）阅读下列短文，并做短文后的题目。从四个选项中，选出能回答所提问题或完成所给句子的最佳答案。</a:t>
            </a:r>
          </a:p>
        </p:txBody>
      </p:sp>
      <p:sp>
        <p:nvSpPr>
          <p:cNvPr id="8" name="文本框 7"/>
          <p:cNvSpPr txBox="1"/>
          <p:nvPr/>
        </p:nvSpPr>
        <p:spPr>
          <a:xfrm>
            <a:off x="637606" y="1961023"/>
            <a:ext cx="10872876" cy="3785652"/>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 A</a:t>
            </a:r>
          </a:p>
          <a:p>
            <a:pPr algn="just"/>
            <a:r>
              <a:rPr lang="en-US" altLang="zh-CN" sz="2400" dirty="0">
                <a:latin typeface="Times New Roman" panose="02020603050405020304" pitchFamily="18" charset="0"/>
                <a:cs typeface="Times New Roman" panose="02020603050405020304" pitchFamily="18" charset="0"/>
              </a:rPr>
              <a:t>     Gal Gadot made Wonder Woman, a popular superhero. The movie </a:t>
            </a:r>
            <a:r>
              <a:rPr lang="en-US" altLang="zh-CN" sz="2400" i="1" dirty="0">
                <a:latin typeface="Times New Roman" panose="02020603050405020304" pitchFamily="18" charset="0"/>
                <a:cs typeface="Times New Roman" panose="02020603050405020304" pitchFamily="18" charset="0"/>
              </a:rPr>
              <a:t>Wonder Woman </a:t>
            </a:r>
            <a:r>
              <a:rPr lang="en-US" altLang="zh-CN" sz="2400" dirty="0">
                <a:latin typeface="Times New Roman" panose="02020603050405020304" pitchFamily="18" charset="0"/>
                <a:cs typeface="Times New Roman" panose="02020603050405020304" pitchFamily="18" charset="0"/>
              </a:rPr>
              <a:t>was very hot all over the world last year. Gadot played an excellent woman superhero who helps to stop the World War I.</a:t>
            </a:r>
          </a:p>
          <a:p>
            <a:pPr algn="just"/>
            <a:r>
              <a:rPr lang="en-US" altLang="zh-CN" sz="2400" dirty="0">
                <a:latin typeface="Times New Roman" panose="02020603050405020304" pitchFamily="18" charset="0"/>
                <a:cs typeface="Times New Roman" panose="02020603050405020304" pitchFamily="18" charset="0"/>
              </a:rPr>
              <a:t>      Last month, Gadot, a 33-year-old actress, was included in </a:t>
            </a:r>
            <a:r>
              <a:rPr lang="en-US" altLang="zh-CN" sz="2400" i="1" dirty="0">
                <a:latin typeface="Times New Roman" panose="02020603050405020304" pitchFamily="18" charset="0"/>
                <a:cs typeface="Times New Roman" panose="02020603050405020304" pitchFamily="18" charset="0"/>
              </a:rPr>
              <a:t>Time Magazine’s </a:t>
            </a:r>
            <a:r>
              <a:rPr lang="en-US" altLang="zh-CN" sz="2400" dirty="0">
                <a:latin typeface="Times New Roman" panose="02020603050405020304" pitchFamily="18" charset="0"/>
                <a:cs typeface="Times New Roman" panose="02020603050405020304" pitchFamily="18" charset="0"/>
              </a:rPr>
              <a:t>2018 list of the 100 Most Influential (</a:t>
            </a:r>
            <a:r>
              <a:rPr lang="zh-CN" altLang="en-US" sz="2400" dirty="0">
                <a:latin typeface="Times New Roman" panose="02020603050405020304" pitchFamily="18" charset="0"/>
                <a:cs typeface="Times New Roman" panose="02020603050405020304" pitchFamily="18" charset="0"/>
              </a:rPr>
              <a:t>有影响力的</a:t>
            </a:r>
            <a:r>
              <a:rPr lang="en-US" altLang="zh-CN" sz="2400" dirty="0">
                <a:latin typeface="Times New Roman" panose="02020603050405020304" pitchFamily="18" charset="0"/>
                <a:cs typeface="Times New Roman" panose="02020603050405020304" pitchFamily="18" charset="0"/>
              </a:rPr>
              <a:t>) People. She was praised for showing Wonder Woman’s power and her kind heart. She helped to change people’s impressions (</a:t>
            </a:r>
            <a:r>
              <a:rPr lang="zh-CN" altLang="en-US" sz="2400" dirty="0">
                <a:latin typeface="Times New Roman" panose="02020603050405020304" pitchFamily="18" charset="0"/>
                <a:cs typeface="Times New Roman" panose="02020603050405020304" pitchFamily="18" charset="0"/>
              </a:rPr>
              <a:t>印象</a:t>
            </a:r>
            <a:r>
              <a:rPr lang="en-US" altLang="zh-CN" sz="2400" dirty="0">
                <a:latin typeface="Times New Roman" panose="02020603050405020304" pitchFamily="18" charset="0"/>
                <a:cs typeface="Times New Roman" panose="02020603050405020304" pitchFamily="18" charset="0"/>
              </a:rPr>
              <a:t>) on women by playing the role successfully in the movie. Gadot believes that women can be strong and brave because her family always told her that women are valuable and powerful. She was also taught to be hopeful and positive at a young age.</a:t>
            </a:r>
            <a:endParaRPr lang="zh-CN" altLang="en-US" sz="2400" dirty="0">
              <a:latin typeface="Times New Roman" panose="02020603050405020304" pitchFamily="18" charset="0"/>
              <a:cs typeface="Times New Roman" panose="02020603050405020304" pitchFamily="18" charset="0"/>
            </a:endParaRPr>
          </a:p>
        </p:txBody>
      </p:sp>
      <p:sp>
        <p:nvSpPr>
          <p:cNvPr id="14" name="文本框 13"/>
          <p:cNvSpPr txBox="1"/>
          <p:nvPr/>
        </p:nvSpPr>
        <p:spPr>
          <a:xfrm>
            <a:off x="462337" y="112544"/>
            <a:ext cx="1104814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Ⅳ. 阅读理解（15小题，共45分） </a:t>
            </a:r>
            <a:r>
              <a:rPr lang="en-US" sz="2800" dirty="0">
                <a:latin typeface="方正粗黑宋简体" panose="02000000000000000000" pitchFamily="2" charset="-122"/>
                <a:ea typeface="方正粗黑宋简体" panose="02000000000000000000" pitchFamily="2" charset="-122"/>
              </a:rPr>
              <a:t>        </a:t>
            </a:r>
            <a:r>
              <a:rPr sz="2800" dirty="0">
                <a:latin typeface="方正粗黑宋简体" panose="02000000000000000000" pitchFamily="2" charset="-122"/>
                <a:ea typeface="方正粗黑宋简体" panose="02000000000000000000" pitchFamily="2" charset="-122"/>
              </a:rPr>
              <a:t>【建议用时：35 mins】</a:t>
            </a:r>
          </a:p>
        </p:txBody>
      </p:sp>
      <p:sp>
        <p:nvSpPr>
          <p:cNvPr id="2" name="左箭头 1">
            <a:hlinkClick r:id="rId3"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31</a:t>
            </a:fld>
            <a:endParaRPr lang="en-US"/>
          </a:p>
        </p:txBody>
      </p:sp>
      <p:sp>
        <p:nvSpPr>
          <p:cNvPr id="8" name="文本框 7"/>
          <p:cNvSpPr txBox="1"/>
          <p:nvPr/>
        </p:nvSpPr>
        <p:spPr>
          <a:xfrm>
            <a:off x="612206" y="364086"/>
            <a:ext cx="10317462" cy="452431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This positive life attitude encouraged Gadot to follow her heart when making future life choices. At the age of 18, she got a chance to be a model. But she didn’t think it was the right time for her to do this kind of work. Instead, she served in the army for two years. Then she entered a university to study law because she loved it. Later, a director invited her to attend a movie interview which made her get the role of Wonder Woman. She realized it was a good chance to develop her career and influence other women. So she worked hard for eight months to train and build enough muscle for the role. In the end, she succeeded in making her character and made progress in her life.</a:t>
            </a:r>
          </a:p>
          <a:p>
            <a:pPr algn="just"/>
            <a:r>
              <a:rPr lang="en-US" altLang="zh-CN" sz="2400" dirty="0">
                <a:latin typeface="Times New Roman" panose="02020603050405020304" pitchFamily="18" charset="0"/>
                <a:cs typeface="Times New Roman" panose="02020603050405020304" pitchFamily="18" charset="0"/>
              </a:rPr>
              <a:t>     Gadot works hard for her life and her experiences influence other women a lot. She is not only a superhero in the movie but also a hero in the real world. She is going to make herself better.</a:t>
            </a:r>
          </a:p>
        </p:txBody>
      </p:sp>
      <p:sp>
        <p:nvSpPr>
          <p:cNvPr id="6" name="左箭头 5">
            <a:hlinkClick r:id="rId3"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32</a:t>
            </a:fld>
            <a:endParaRPr lang="en-US"/>
          </a:p>
        </p:txBody>
      </p:sp>
      <p:sp>
        <p:nvSpPr>
          <p:cNvPr id="4" name="文本框 3"/>
          <p:cNvSpPr txBox="1"/>
          <p:nvPr/>
        </p:nvSpPr>
        <p:spPr>
          <a:xfrm>
            <a:off x="1406146" y="793863"/>
            <a:ext cx="10785854"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31. Gal Gadot was born in __________.</a:t>
            </a:r>
          </a:p>
          <a:p>
            <a:r>
              <a:rPr lang="en-US" altLang="zh-CN" sz="2400" b="1" dirty="0">
                <a:latin typeface="微软雅黑" panose="020B0503020204020204" pitchFamily="34" charset="-122"/>
                <a:ea typeface="微软雅黑" panose="020B0503020204020204" pitchFamily="34" charset="-122"/>
              </a:rPr>
              <a:t>A. 1984 	B. 1985	 C. 1986 	D.1987</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5916440" y="793863"/>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推理判断题。由第二段第一句可知，2018年，Gadot是33岁，故可知</a:t>
            </a:r>
          </a:p>
          <a:p>
            <a:r>
              <a:rPr sz="2400" dirty="0">
                <a:latin typeface="微软雅黑" panose="020B0503020204020204" pitchFamily="34" charset="-122"/>
                <a:ea typeface="微软雅黑" panose="020B0503020204020204" pitchFamily="34" charset="-122"/>
              </a:rPr>
              <a:t>Gadot出生于1985年。故选B。</a:t>
            </a:r>
          </a:p>
        </p:txBody>
      </p:sp>
      <p:sp>
        <p:nvSpPr>
          <p:cNvPr id="6" name="左箭头 5">
            <a:hlinkClick r:id="rId3"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33</a:t>
            </a:fld>
            <a:endParaRPr lang="en-US"/>
          </a:p>
        </p:txBody>
      </p:sp>
      <p:sp>
        <p:nvSpPr>
          <p:cNvPr id="4" name="文本框 3"/>
          <p:cNvSpPr txBox="1"/>
          <p:nvPr/>
        </p:nvSpPr>
        <p:spPr>
          <a:xfrm>
            <a:off x="1207213" y="744989"/>
            <a:ext cx="10375187" cy="230695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32. The following sentences about Gal Gadot is true EXCEPT __________.</a:t>
            </a:r>
          </a:p>
          <a:p>
            <a:r>
              <a:rPr lang="en-US" altLang="zh-CN" sz="2400" b="1" dirty="0">
                <a:latin typeface="微软雅黑" panose="020B0503020204020204" pitchFamily="34" charset="-122"/>
                <a:ea typeface="微软雅黑" panose="020B0503020204020204" pitchFamily="34" charset="-122"/>
              </a:rPr>
              <a:t>A. she’s deeply influenced by her families</a:t>
            </a:r>
          </a:p>
          <a:p>
            <a:r>
              <a:rPr lang="en-US" altLang="zh-CN" sz="2400" b="1" dirty="0">
                <a:latin typeface="微软雅黑" panose="020B0503020204020204" pitchFamily="34" charset="-122"/>
                <a:ea typeface="微软雅黑" panose="020B0503020204020204" pitchFamily="34" charset="-122"/>
              </a:rPr>
              <a:t>B. she is proud of being a woman</a:t>
            </a:r>
          </a:p>
          <a:p>
            <a:r>
              <a:rPr lang="en-US" altLang="zh-CN" sz="2400" b="1" dirty="0">
                <a:latin typeface="微软雅黑" panose="020B0503020204020204" pitchFamily="34" charset="-122"/>
                <a:ea typeface="微软雅黑" panose="020B0503020204020204" pitchFamily="34" charset="-122"/>
              </a:rPr>
              <a:t>C. she was a model when she was a teenager</a:t>
            </a:r>
          </a:p>
          <a:p>
            <a:r>
              <a:rPr lang="en-US" altLang="zh-CN" sz="2400" b="1" dirty="0">
                <a:latin typeface="微软雅黑" panose="020B0503020204020204" pitchFamily="34" charset="-122"/>
                <a:ea typeface="微软雅黑" panose="020B0503020204020204" pitchFamily="34" charset="-122"/>
              </a:rPr>
              <a:t>D. she worked hard for the role of Wonder Woman</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688666" y="1139711"/>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细节理解题。由第三段第二、三句可知，Gadot在18岁的时候得到一个做模特的机会，但她放弃了这个机会并且去了军队服役。由此可知Gadot在青少年时期并不是一名模特。故选C。</a:t>
            </a:r>
          </a:p>
        </p:txBody>
      </p:sp>
      <p:sp>
        <p:nvSpPr>
          <p:cNvPr id="6" name="左箭头 5">
            <a:hlinkClick r:id="rId3"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34</a:t>
            </a:fld>
            <a:endParaRPr lang="en-US"/>
          </a:p>
        </p:txBody>
      </p:sp>
      <p:sp>
        <p:nvSpPr>
          <p:cNvPr id="4" name="文本框 3"/>
          <p:cNvSpPr txBox="1"/>
          <p:nvPr/>
        </p:nvSpPr>
        <p:spPr>
          <a:xfrm>
            <a:off x="938672" y="726015"/>
            <a:ext cx="10491328" cy="267652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33. Gadot decided to accept the role of Wonder Woman because __________.</a:t>
            </a:r>
          </a:p>
          <a:p>
            <a:pPr marL="457200" indent="-457200">
              <a:buAutoNum type="alphaUcPeriod"/>
            </a:pPr>
            <a:r>
              <a:rPr lang="en-US" altLang="zh-CN" sz="2400" b="1" dirty="0">
                <a:latin typeface="微软雅黑" panose="020B0503020204020204" pitchFamily="34" charset="-122"/>
                <a:ea typeface="微软雅黑" panose="020B0503020204020204" pitchFamily="34" charset="-122"/>
              </a:rPr>
              <a:t>she knew it was good for her career and could encourage     </a:t>
            </a:r>
          </a:p>
          <a:p>
            <a:r>
              <a:rPr lang="en-US" altLang="zh-CN" sz="2400" b="1" dirty="0">
                <a:latin typeface="微软雅黑" panose="020B0503020204020204" pitchFamily="34" charset="-122"/>
                <a:ea typeface="微软雅黑" panose="020B0503020204020204" pitchFamily="34" charset="-122"/>
              </a:rPr>
              <a:t>     other women</a:t>
            </a:r>
          </a:p>
          <a:p>
            <a:r>
              <a:rPr lang="en-US" altLang="zh-CN" sz="2400" b="1" dirty="0">
                <a:latin typeface="微软雅黑" panose="020B0503020204020204" pitchFamily="34" charset="-122"/>
                <a:ea typeface="微软雅黑" panose="020B0503020204020204" pitchFamily="34" charset="-122"/>
              </a:rPr>
              <a:t>B. she knew it would made her famous around the world</a:t>
            </a:r>
          </a:p>
          <a:p>
            <a:r>
              <a:rPr lang="en-US" altLang="zh-CN" sz="2400" b="1" dirty="0">
                <a:latin typeface="微软雅黑" panose="020B0503020204020204" pitchFamily="34" charset="-122"/>
                <a:ea typeface="微软雅黑" panose="020B0503020204020204" pitchFamily="34" charset="-122"/>
              </a:rPr>
              <a:t>C. she was brave and smart enough to play the role well</a:t>
            </a:r>
          </a:p>
          <a:p>
            <a:r>
              <a:rPr lang="en-US" altLang="zh-CN" sz="2400" b="1" dirty="0">
                <a:latin typeface="微软雅黑" panose="020B0503020204020204" pitchFamily="34" charset="-122"/>
                <a:ea typeface="微软雅黑" panose="020B0503020204020204" pitchFamily="34" charset="-122"/>
              </a:rPr>
              <a:t>D. she would make progress in her life with the help of the director</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477747" y="1031990"/>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细节理解题。由第三段倒数第三句可知，Gadot接受神奇女侠的选角原</a:t>
            </a:r>
          </a:p>
          <a:p>
            <a:r>
              <a:rPr sz="2400" dirty="0">
                <a:latin typeface="微软雅黑" panose="020B0503020204020204" pitchFamily="34" charset="-122"/>
                <a:ea typeface="微软雅黑" panose="020B0503020204020204" pitchFamily="34" charset="-122"/>
              </a:rPr>
              <a:t>因是她觉得这是个发展事业和影响其他妇女的好机会。故选A。</a:t>
            </a:r>
          </a:p>
        </p:txBody>
      </p:sp>
      <p:sp>
        <p:nvSpPr>
          <p:cNvPr id="6" name="左箭头 5">
            <a:hlinkClick r:id="rId3"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35</a:t>
            </a:fld>
            <a:endParaRPr lang="en-US"/>
          </a:p>
        </p:txBody>
      </p:sp>
      <p:sp>
        <p:nvSpPr>
          <p:cNvPr id="4" name="文本框 3"/>
          <p:cNvSpPr txBox="1"/>
          <p:nvPr/>
        </p:nvSpPr>
        <p:spPr>
          <a:xfrm>
            <a:off x="575651" y="751344"/>
            <a:ext cx="11527306" cy="230695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34. Which is the right order of Gadot’s life experiences?    ________</a:t>
            </a:r>
          </a:p>
          <a:p>
            <a:r>
              <a:rPr lang="en-US" altLang="zh-CN" sz="2400" b="1" dirty="0">
                <a:latin typeface="微软雅黑" panose="020B0503020204020204" pitchFamily="34" charset="-122"/>
                <a:ea typeface="微软雅黑" panose="020B0503020204020204" pitchFamily="34" charset="-122"/>
              </a:rPr>
              <a:t>① She became one of 2018 </a:t>
            </a:r>
            <a:r>
              <a:rPr lang="en-US" altLang="zh-CN" sz="2400" b="1" i="1" dirty="0">
                <a:latin typeface="微软雅黑" panose="020B0503020204020204" pitchFamily="34" charset="-122"/>
                <a:ea typeface="微软雅黑" panose="020B0503020204020204" pitchFamily="34" charset="-122"/>
              </a:rPr>
              <a:t>Time Magazine’s</a:t>
            </a:r>
            <a:r>
              <a:rPr lang="en-US" altLang="zh-CN" sz="2400" b="1" dirty="0">
                <a:latin typeface="微软雅黑" panose="020B0503020204020204" pitchFamily="34" charset="-122"/>
                <a:ea typeface="微软雅黑" panose="020B0503020204020204" pitchFamily="34" charset="-122"/>
              </a:rPr>
              <a:t> 100 Most Influential People.</a:t>
            </a:r>
          </a:p>
          <a:p>
            <a:r>
              <a:rPr lang="en-US" altLang="zh-CN" sz="2400" b="1" dirty="0">
                <a:latin typeface="微软雅黑" panose="020B0503020204020204" pitchFamily="34" charset="-122"/>
                <a:ea typeface="微软雅黑" panose="020B0503020204020204" pitchFamily="34" charset="-122"/>
              </a:rPr>
              <a:t>② She refused to be a model but served in the army when she was 18.</a:t>
            </a:r>
          </a:p>
          <a:p>
            <a:r>
              <a:rPr lang="en-US" altLang="zh-CN" sz="2400" b="1" dirty="0">
                <a:latin typeface="微软雅黑" panose="020B0503020204020204" pitchFamily="34" charset="-122"/>
                <a:ea typeface="微软雅黑" panose="020B0503020204020204" pitchFamily="34" charset="-122"/>
              </a:rPr>
              <a:t>③ She trained herself and built enough muscle for the role.</a:t>
            </a:r>
          </a:p>
          <a:p>
            <a:r>
              <a:rPr lang="en-US" altLang="zh-CN" sz="2400" b="1" dirty="0">
                <a:latin typeface="微软雅黑" panose="020B0503020204020204" pitchFamily="34" charset="-122"/>
                <a:ea typeface="微软雅黑" panose="020B0503020204020204" pitchFamily="34" charset="-122"/>
              </a:rPr>
              <a:t>④ She went to a movie interview and got the role of Wonder Woman.</a:t>
            </a:r>
          </a:p>
          <a:p>
            <a:r>
              <a:rPr lang="en-US" altLang="zh-CN" sz="2400" b="1" dirty="0">
                <a:latin typeface="微软雅黑" panose="020B0503020204020204" pitchFamily="34" charset="-122"/>
                <a:ea typeface="微软雅黑" panose="020B0503020204020204" pitchFamily="34" charset="-122"/>
              </a:rPr>
              <a:t>A. ④①③② 		B. ②④③① 		C. ④②③① 		D. ②④①③</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0091506" y="751344"/>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排列顺序题。通读全文可知，Gadot先是在18岁时拒绝当模特而选择参</a:t>
            </a:r>
          </a:p>
          <a:p>
            <a:r>
              <a:rPr sz="2400" dirty="0">
                <a:latin typeface="微软雅黑" panose="020B0503020204020204" pitchFamily="34" charset="-122"/>
                <a:ea typeface="微软雅黑" panose="020B0503020204020204" pitchFamily="34" charset="-122"/>
              </a:rPr>
              <a:t>军，接着接受了神奇女侠的选角，然后为角色苦练，最后成为《时代》2018年最具影响力的人物之一。故选B。</a:t>
            </a:r>
          </a:p>
        </p:txBody>
      </p:sp>
      <p:sp>
        <p:nvSpPr>
          <p:cNvPr id="6" name="左箭头 5">
            <a:hlinkClick r:id="rId3"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36</a:t>
            </a:fld>
            <a:endParaRPr lang="en-US"/>
          </a:p>
        </p:txBody>
      </p:sp>
      <p:sp>
        <p:nvSpPr>
          <p:cNvPr id="4" name="文本框 3"/>
          <p:cNvSpPr txBox="1"/>
          <p:nvPr/>
        </p:nvSpPr>
        <p:spPr>
          <a:xfrm>
            <a:off x="1139253" y="499620"/>
            <a:ext cx="9584932"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35. We may probably read this passage in __________.</a:t>
            </a:r>
          </a:p>
          <a:p>
            <a:r>
              <a:rPr lang="en-US" altLang="zh-CN" sz="2400" b="1" dirty="0">
                <a:latin typeface="微软雅黑" panose="020B0503020204020204" pitchFamily="34" charset="-122"/>
                <a:ea typeface="微软雅黑" panose="020B0503020204020204" pitchFamily="34" charset="-122"/>
              </a:rPr>
              <a:t>A. a fashion magazine 		B. a science book</a:t>
            </a:r>
          </a:p>
          <a:p>
            <a:r>
              <a:rPr lang="en-US" altLang="zh-CN" sz="2400" b="1" dirty="0">
                <a:latin typeface="微软雅黑" panose="020B0503020204020204" pitchFamily="34" charset="-122"/>
                <a:ea typeface="微软雅黑" panose="020B0503020204020204" pitchFamily="34" charset="-122"/>
              </a:rPr>
              <a:t>C. a guide book 			D. a story book</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8037815" y="499620"/>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a:latin typeface="微软雅黑" panose="020B0503020204020204" pitchFamily="34" charset="-122"/>
                <a:ea typeface="微软雅黑" panose="020B0503020204020204" pitchFamily="34" charset="-122"/>
              </a:rPr>
              <a:t>推理判断题。全文讲述Gadtot的事迹，该文章最有可能会在人物或者时</a:t>
            </a:r>
          </a:p>
          <a:p>
            <a:r>
              <a:rPr sz="2400">
                <a:latin typeface="微软雅黑" panose="020B0503020204020204" pitchFamily="34" charset="-122"/>
                <a:ea typeface="微软雅黑" panose="020B0503020204020204" pitchFamily="34" charset="-122"/>
              </a:rPr>
              <a:t>尚杂志上出现，不会在科学书、旅游书和故事书上出现。故选A。</a:t>
            </a:r>
          </a:p>
        </p:txBody>
      </p:sp>
      <p:sp>
        <p:nvSpPr>
          <p:cNvPr id="6" name="左箭头 5">
            <a:hlinkClick r:id="rId3"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37</a:t>
            </a:fld>
            <a:endParaRPr lang="en-US"/>
          </a:p>
        </p:txBody>
      </p:sp>
      <p:sp>
        <p:nvSpPr>
          <p:cNvPr id="8" name="文本框 7"/>
          <p:cNvSpPr txBox="1"/>
          <p:nvPr/>
        </p:nvSpPr>
        <p:spPr>
          <a:xfrm>
            <a:off x="546850" y="651664"/>
            <a:ext cx="11360897" cy="415417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 B</a:t>
            </a:r>
          </a:p>
          <a:p>
            <a:pPr algn="just"/>
            <a:r>
              <a:rPr lang="en-US" altLang="zh-CN" sz="2400" dirty="0">
                <a:latin typeface="Times New Roman" panose="02020603050405020304" pitchFamily="18" charset="0"/>
                <a:cs typeface="Times New Roman" panose="02020603050405020304" pitchFamily="18" charset="0"/>
              </a:rPr>
              <a:t>     The Amazon River in South America is an amazing and important river for the planet. </a:t>
            </a:r>
          </a:p>
          <a:p>
            <a:pPr algn="just"/>
            <a:r>
              <a:rPr lang="en-US" altLang="zh-CN" sz="2400" dirty="0">
                <a:latin typeface="Times New Roman" panose="02020603050405020304" pitchFamily="18" charset="0"/>
                <a:cs typeface="Times New Roman" panose="02020603050405020304" pitchFamily="18" charset="0"/>
              </a:rPr>
              <a:t>It carries more water than any other river in the world. In fact, it provides about one-fifth of </a:t>
            </a:r>
          </a:p>
          <a:p>
            <a:pPr algn="just"/>
            <a:r>
              <a:rPr lang="en-US" altLang="zh-CN" sz="2400" dirty="0">
                <a:latin typeface="Times New Roman" panose="02020603050405020304" pitchFamily="18" charset="0"/>
                <a:cs typeface="Times New Roman" panose="02020603050405020304" pitchFamily="18" charset="0"/>
              </a:rPr>
              <a:t>the fresh water that runs into the world’s oceans. It is the second longest river in the world </a:t>
            </a:r>
          </a:p>
          <a:p>
            <a:pPr algn="just"/>
            <a:r>
              <a:rPr lang="en-US" altLang="zh-CN" sz="2400" dirty="0">
                <a:latin typeface="Times New Roman" panose="02020603050405020304" pitchFamily="18" charset="0"/>
                <a:cs typeface="Times New Roman" panose="02020603050405020304" pitchFamily="18" charset="0"/>
              </a:rPr>
              <a:t>and is about 6, 400 kilometers long. The Nile River in Africa with a length (</a:t>
            </a:r>
            <a:r>
              <a:rPr lang="zh-CN" altLang="en-US" sz="2400" dirty="0">
                <a:latin typeface="Times New Roman" panose="02020603050405020304" pitchFamily="18" charset="0"/>
                <a:cs typeface="Times New Roman" panose="02020603050405020304" pitchFamily="18" charset="0"/>
              </a:rPr>
              <a:t>长度</a:t>
            </a:r>
            <a:r>
              <a:rPr lang="en-US" altLang="zh-CN" sz="2400" dirty="0">
                <a:latin typeface="Times New Roman" panose="02020603050405020304" pitchFamily="18" charset="0"/>
                <a:cs typeface="Times New Roman" panose="02020603050405020304" pitchFamily="18" charset="0"/>
              </a:rPr>
              <a:t>) of 6, 690 </a:t>
            </a:r>
          </a:p>
          <a:p>
            <a:pPr algn="just"/>
            <a:r>
              <a:rPr lang="en-US" altLang="zh-CN" sz="2400" dirty="0">
                <a:latin typeface="Times New Roman" panose="02020603050405020304" pitchFamily="18" charset="0"/>
                <a:cs typeface="Times New Roman" panose="02020603050405020304" pitchFamily="18" charset="0"/>
              </a:rPr>
              <a:t>kilometers is the longest.</a:t>
            </a:r>
          </a:p>
          <a:p>
            <a:pPr algn="just"/>
            <a:r>
              <a:rPr lang="en-US" altLang="zh-CN" sz="2400" dirty="0">
                <a:latin typeface="Times New Roman" panose="02020603050405020304" pitchFamily="18" charset="0"/>
                <a:cs typeface="Times New Roman" panose="02020603050405020304" pitchFamily="18" charset="0"/>
              </a:rPr>
              <a:t>     More than 200 rivers and streams run into the Amazon River and provide it with much </a:t>
            </a:r>
          </a:p>
          <a:p>
            <a:pPr algn="just"/>
            <a:r>
              <a:rPr lang="en-US" altLang="zh-CN" sz="2400" dirty="0">
                <a:latin typeface="Times New Roman" panose="02020603050405020304" pitchFamily="18" charset="0"/>
                <a:cs typeface="Times New Roman" panose="02020603050405020304" pitchFamily="18" charset="0"/>
              </a:rPr>
              <a:t>water. It runs through Guyana, Ecuador, Venezuela, Bolivia, Brazil, Colombia and Peru and </a:t>
            </a:r>
          </a:p>
          <a:p>
            <a:pPr algn="just"/>
            <a:r>
              <a:rPr lang="en-US" altLang="zh-CN" sz="2400" dirty="0">
                <a:latin typeface="Times New Roman" panose="02020603050405020304" pitchFamily="18" charset="0"/>
                <a:cs typeface="Times New Roman" panose="02020603050405020304" pitchFamily="18" charset="0"/>
              </a:rPr>
              <a:t>enters the Atlantic Ocean in north-eastern Brazil in a broad river mouth about 80 kilometers wide. The width of the Amazon River is between 1.6 kilometers and 10 kilometers, but it may </a:t>
            </a:r>
            <a:r>
              <a:rPr lang="en-US" altLang="zh-CN" sz="2400" u="sng" dirty="0">
                <a:latin typeface="Times New Roman" panose="02020603050405020304" pitchFamily="18" charset="0"/>
                <a:cs typeface="Times New Roman" panose="02020603050405020304" pitchFamily="18" charset="0"/>
              </a:rPr>
              <a:t>expand</a:t>
            </a:r>
            <a:r>
              <a:rPr lang="en-US" altLang="zh-CN" sz="2400" dirty="0">
                <a:latin typeface="Times New Roman" panose="02020603050405020304" pitchFamily="18" charset="0"/>
                <a:cs typeface="Times New Roman" panose="02020603050405020304" pitchFamily="18" charset="0"/>
              </a:rPr>
              <a:t> during the wet season to 48 kilometers or more.</a:t>
            </a:r>
          </a:p>
        </p:txBody>
      </p:sp>
      <p:sp>
        <p:nvSpPr>
          <p:cNvPr id="6" name="左箭头 5">
            <a:hlinkClick r:id="rId3"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38</a:t>
            </a:fld>
            <a:endParaRPr lang="en-US"/>
          </a:p>
        </p:txBody>
      </p:sp>
      <p:sp>
        <p:nvSpPr>
          <p:cNvPr id="8" name="文本框 7"/>
          <p:cNvSpPr txBox="1"/>
          <p:nvPr/>
        </p:nvSpPr>
        <p:spPr>
          <a:xfrm>
            <a:off x="731786" y="764779"/>
            <a:ext cx="10317462" cy="3785652"/>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It is sometimes called “The River Sea” because of its large body of water. There are no bridges that cross the Amazon River, mostly because there is no need. A very large part of the Amazon River runs through rainforests rather than roads or cities. The largest city along the Amazon River is Manaus in Brazil with over 1.7 million people.</a:t>
            </a:r>
          </a:p>
          <a:p>
            <a:pPr algn="just"/>
            <a:r>
              <a:rPr lang="en-US" altLang="zh-CN" sz="2400" dirty="0">
                <a:latin typeface="Times New Roman" panose="02020603050405020304" pitchFamily="18" charset="0"/>
                <a:cs typeface="Times New Roman" panose="02020603050405020304" pitchFamily="18" charset="0"/>
              </a:rPr>
              <a:t>     There are over 3,000 known kinds of fish in the Amazon River and more are being discovered. Among them is the piranha (</a:t>
            </a:r>
            <a:r>
              <a:rPr lang="zh-CN" altLang="en-US" sz="2400" dirty="0">
                <a:latin typeface="Times New Roman" panose="02020603050405020304" pitchFamily="18" charset="0"/>
                <a:cs typeface="Times New Roman" panose="02020603050405020304" pitchFamily="18" charset="0"/>
              </a:rPr>
              <a:t>锯脂锂</a:t>
            </a:r>
            <a:r>
              <a:rPr lang="en-US" altLang="zh-CN"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a:t>
            </a:r>
            <a:r>
              <a:rPr lang="en-US" altLang="zh-CN" sz="2400" dirty="0">
                <a:latin typeface="Times New Roman" panose="02020603050405020304" pitchFamily="18" charset="0"/>
                <a:cs typeface="Times New Roman" panose="02020603050405020304" pitchFamily="18" charset="0"/>
              </a:rPr>
              <a:t>a meat eating type of fish, which was reported to eat humans sometimes! There is also one of the largest snakes in the world called anaconda (</a:t>
            </a:r>
            <a:r>
              <a:rPr lang="zh-CN" altLang="en-US" sz="2400" dirty="0">
                <a:latin typeface="Times New Roman" panose="02020603050405020304" pitchFamily="18" charset="0"/>
                <a:cs typeface="Times New Roman" panose="02020603050405020304" pitchFamily="18" charset="0"/>
              </a:rPr>
              <a:t>水蟒</a:t>
            </a:r>
            <a:r>
              <a:rPr lang="en-US" altLang="zh-CN" sz="2400" dirty="0">
                <a:latin typeface="Times New Roman" panose="02020603050405020304" pitchFamily="18" charset="0"/>
                <a:cs typeface="Times New Roman" panose="02020603050405020304" pitchFamily="18" charset="0"/>
              </a:rPr>
              <a:t>). They live in the water and eat larger animals such as goats that get close to the water.</a:t>
            </a:r>
          </a:p>
        </p:txBody>
      </p:sp>
      <p:sp>
        <p:nvSpPr>
          <p:cNvPr id="6" name="左箭头 5">
            <a:hlinkClick r:id="rId3"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39</a:t>
            </a:fld>
            <a:endParaRPr lang="en-US"/>
          </a:p>
        </p:txBody>
      </p:sp>
      <p:sp>
        <p:nvSpPr>
          <p:cNvPr id="4" name="文本框 3"/>
          <p:cNvSpPr txBox="1"/>
          <p:nvPr/>
        </p:nvSpPr>
        <p:spPr>
          <a:xfrm>
            <a:off x="677678" y="735036"/>
            <a:ext cx="10418411"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36. The Amazon River __________ the Nile River.</a:t>
            </a:r>
          </a:p>
          <a:p>
            <a:r>
              <a:rPr lang="en-US" altLang="zh-CN" sz="2400" b="1" dirty="0">
                <a:latin typeface="微软雅黑" panose="020B0503020204020204" pitchFamily="34" charset="-122"/>
                <a:ea typeface="微软雅黑" panose="020B0503020204020204" pitchFamily="34" charset="-122"/>
              </a:rPr>
              <a:t>A. is much wider than 		B. is much longer than</a:t>
            </a:r>
          </a:p>
          <a:p>
            <a:r>
              <a:rPr lang="en-US" altLang="zh-CN" sz="2400" b="1" dirty="0">
                <a:latin typeface="微软雅黑" panose="020B0503020204020204" pitchFamily="34" charset="-122"/>
                <a:ea typeface="微软雅黑" panose="020B0503020204020204" pitchFamily="34" charset="-122"/>
              </a:rPr>
              <a:t>C. is more important than 	D. carries more fresh water than</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4541529" y="632295"/>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解析：推理判断题。由第一段第二、三句可知，亚马孙河是世界上水量最大的</a:t>
            </a:r>
          </a:p>
          <a:p>
            <a:r>
              <a:rPr lang="zh-CN" altLang="en-US" sz="2400" dirty="0">
                <a:latin typeface="微软雅黑" panose="020B0503020204020204" pitchFamily="34" charset="-122"/>
                <a:ea typeface="微软雅黑" panose="020B0503020204020204" pitchFamily="34" charset="-122"/>
              </a:rPr>
              <a:t>河流，且流入全球海洋中五分之一的淡水是它提供的，所以可推测出亚马孙河比尼罗河传送更多的淡水。故选D。</a:t>
            </a:r>
          </a:p>
        </p:txBody>
      </p:sp>
      <p:sp>
        <p:nvSpPr>
          <p:cNvPr id="6" name="左箭头 5">
            <a:hlinkClick r:id="rId3"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4</a:t>
            </a:fld>
            <a:endParaRPr lang="en-US"/>
          </a:p>
        </p:txBody>
      </p:sp>
      <p:sp>
        <p:nvSpPr>
          <p:cNvPr id="7" name="文本框 6"/>
          <p:cNvSpPr txBox="1"/>
          <p:nvPr/>
        </p:nvSpPr>
        <p:spPr>
          <a:xfrm>
            <a:off x="842481" y="1770954"/>
            <a:ext cx="11076078" cy="3539430"/>
          </a:xfrm>
          <a:prstGeom prst="rect">
            <a:avLst/>
          </a:prstGeom>
          <a:noFill/>
        </p:spPr>
        <p:txBody>
          <a:bodyPr wrap="square" rtlCol="0">
            <a:spAutoFit/>
          </a:bodyPr>
          <a:lstStyle/>
          <a:p>
            <a:r>
              <a:rPr lang="zh-CN" altLang="en-US" sz="2800" b="1" dirty="0">
                <a:latin typeface="微软雅黑" panose="020B0503020204020204" pitchFamily="34" charset="-122"/>
                <a:ea typeface="微软雅黑" panose="020B0503020204020204" pitchFamily="34" charset="-122"/>
              </a:rPr>
              <a:t>例：</a:t>
            </a:r>
            <a:r>
              <a:rPr lang="en-US" altLang="zh-CN" sz="2800" b="1" dirty="0">
                <a:latin typeface="微软雅黑" panose="020B0503020204020204" pitchFamily="34" charset="-122"/>
                <a:ea typeface="微软雅黑" panose="020B0503020204020204" pitchFamily="34" charset="-122"/>
              </a:rPr>
              <a:t>M: How’s everything going?</a:t>
            </a:r>
          </a:p>
          <a:p>
            <a:r>
              <a:rPr lang="en-US" altLang="zh-CN" sz="2800" b="1" dirty="0">
                <a:latin typeface="微软雅黑" panose="020B0503020204020204" pitchFamily="34" charset="-122"/>
                <a:ea typeface="微软雅黑" panose="020B0503020204020204" pitchFamily="34" charset="-122"/>
              </a:rPr>
              <a:t>W: Fine, thanks. How are you doing? </a:t>
            </a:r>
          </a:p>
          <a:p>
            <a:r>
              <a:rPr lang="en-US" altLang="zh-CN" sz="2800" b="1" dirty="0">
                <a:latin typeface="微软雅黑" panose="020B0503020204020204" pitchFamily="34" charset="-122"/>
                <a:ea typeface="微软雅黑" panose="020B0503020204020204" pitchFamily="34" charset="-122"/>
              </a:rPr>
              <a:t>M: __________.</a:t>
            </a:r>
          </a:p>
          <a:p>
            <a:pPr marL="514350" indent="-514350">
              <a:buAutoNum type="alphaUcPeriod"/>
            </a:pPr>
            <a:r>
              <a:rPr lang="en-US" altLang="zh-CN" sz="2800" b="1" dirty="0">
                <a:latin typeface="微软雅黑" panose="020B0503020204020204" pitchFamily="34" charset="-122"/>
                <a:ea typeface="微软雅黑" panose="020B0503020204020204" pitchFamily="34" charset="-122"/>
              </a:rPr>
              <a:t>I’m 16  			B. Yes, it is good </a:t>
            </a:r>
          </a:p>
          <a:p>
            <a:r>
              <a:rPr lang="en-US" altLang="zh-CN" sz="2800" b="1" dirty="0">
                <a:latin typeface="微软雅黑" panose="020B0503020204020204" pitchFamily="34" charset="-122"/>
                <a:ea typeface="微软雅黑" panose="020B0503020204020204" pitchFamily="34" charset="-122"/>
              </a:rPr>
              <a:t>C. See you then		 D. Oh, not too bad</a:t>
            </a:r>
          </a:p>
          <a:p>
            <a:endParaRPr lang="en-US" altLang="zh-CN" sz="2800" b="1" dirty="0">
              <a:latin typeface="微软雅黑" panose="020B0503020204020204" pitchFamily="34" charset="-122"/>
              <a:ea typeface="微软雅黑" panose="020B0503020204020204" pitchFamily="34" charset="-122"/>
            </a:endParaRPr>
          </a:p>
          <a:p>
            <a:endParaRPr lang="en-US" altLang="zh-CN" sz="2800" b="1" dirty="0">
              <a:latin typeface="微软雅黑" panose="020B0503020204020204" pitchFamily="34" charset="-122"/>
              <a:ea typeface="微软雅黑" panose="020B0503020204020204" pitchFamily="34" charset="-122"/>
            </a:endParaRPr>
          </a:p>
          <a:p>
            <a:r>
              <a:rPr lang="zh-CN" altLang="en-US" sz="2800" b="1" dirty="0">
                <a:latin typeface="微软雅黑" panose="020B0503020204020204" pitchFamily="34" charset="-122"/>
                <a:ea typeface="微软雅黑" panose="020B0503020204020204" pitchFamily="34" charset="-122"/>
              </a:rPr>
              <a:t>答案是</a:t>
            </a:r>
            <a:r>
              <a:rPr lang="en-US" altLang="zh-CN" sz="2800" b="1" dirty="0">
                <a:latin typeface="微软雅黑" panose="020B0503020204020204" pitchFamily="34" charset="-122"/>
                <a:ea typeface="微软雅黑" panose="020B0503020204020204" pitchFamily="34" charset="-122"/>
              </a:rPr>
              <a:t>D</a:t>
            </a:r>
            <a:r>
              <a:rPr lang="zh-CN" altLang="en-US" sz="2800" b="1" dirty="0">
                <a:latin typeface="微软雅黑" panose="020B0503020204020204" pitchFamily="34" charset="-122"/>
                <a:ea typeface="微软雅黑" panose="020B0503020204020204" pitchFamily="34" charset="-122"/>
              </a:rPr>
              <a:t>。</a:t>
            </a:r>
            <a:endParaRPr lang="en-US" altLang="zh-CN" sz="2800" b="1" dirty="0">
              <a:latin typeface="微软雅黑" panose="020B0503020204020204" pitchFamily="34" charset="-122"/>
              <a:ea typeface="微软雅黑" panose="020B0503020204020204" pitchFamily="34" charset="-122"/>
            </a:endParaRPr>
          </a:p>
        </p:txBody>
      </p:sp>
      <p:sp>
        <p:nvSpPr>
          <p:cNvPr id="6" name="文本框 5"/>
          <p:cNvSpPr txBox="1"/>
          <p:nvPr/>
        </p:nvSpPr>
        <p:spPr>
          <a:xfrm>
            <a:off x="534255" y="208617"/>
            <a:ext cx="9185097" cy="523220"/>
          </a:xfrm>
          <a:prstGeom prst="rect">
            <a:avLst/>
          </a:prstGeom>
          <a:noFill/>
        </p:spPr>
        <p:txBody>
          <a:bodyPr wrap="square" rtlCol="0">
            <a:spAutoFit/>
          </a:bodyPr>
          <a:lstStyle/>
          <a:p>
            <a:r>
              <a:rPr lang="en-US" altLang="zh-CN" sz="2800" dirty="0">
                <a:latin typeface="方正粗黑宋简体" panose="02000000000000000000" pitchFamily="2" charset="-122"/>
                <a:ea typeface="方正粗黑宋简体" panose="02000000000000000000" pitchFamily="2" charset="-122"/>
              </a:rPr>
              <a:t>Ⅰ. </a:t>
            </a:r>
            <a:r>
              <a:rPr lang="zh-CN" altLang="en-US" sz="2800" dirty="0">
                <a:latin typeface="方正粗黑宋简体" panose="02000000000000000000" pitchFamily="2" charset="-122"/>
                <a:ea typeface="方正粗黑宋简体" panose="02000000000000000000" pitchFamily="2" charset="-122"/>
              </a:rPr>
              <a:t>补全对话（</a:t>
            </a:r>
            <a:r>
              <a:rPr lang="en-US" altLang="zh-CN" sz="2800" dirty="0">
                <a:latin typeface="方正粗黑宋简体" panose="02000000000000000000" pitchFamily="2" charset="-122"/>
                <a:ea typeface="方正粗黑宋简体" panose="02000000000000000000" pitchFamily="2" charset="-122"/>
              </a:rPr>
              <a:t>5</a:t>
            </a:r>
            <a:r>
              <a:rPr lang="zh-CN" altLang="en-US" sz="2800" dirty="0">
                <a:latin typeface="方正粗黑宋简体" panose="02000000000000000000" pitchFamily="2" charset="-122"/>
                <a:ea typeface="方正粗黑宋简体" panose="02000000000000000000" pitchFamily="2" charset="-122"/>
              </a:rPr>
              <a:t>小题，共</a:t>
            </a:r>
            <a:r>
              <a:rPr lang="en-US" altLang="zh-CN" sz="2800" dirty="0">
                <a:latin typeface="方正粗黑宋简体" panose="02000000000000000000" pitchFamily="2" charset="-122"/>
                <a:ea typeface="方正粗黑宋简体" panose="02000000000000000000" pitchFamily="2" charset="-122"/>
              </a:rPr>
              <a:t>10</a:t>
            </a:r>
            <a:r>
              <a:rPr lang="zh-CN" altLang="en-US" sz="2800" dirty="0">
                <a:latin typeface="方正粗黑宋简体" panose="02000000000000000000" pitchFamily="2" charset="-122"/>
                <a:ea typeface="方正粗黑宋简体" panose="02000000000000000000" pitchFamily="2" charset="-122"/>
              </a:rPr>
              <a:t>分） </a:t>
            </a:r>
            <a:r>
              <a:rPr lang="en-US" altLang="zh-CN" sz="2800" dirty="0">
                <a:latin typeface="方正粗黑宋简体" panose="02000000000000000000" pitchFamily="2" charset="-122"/>
                <a:ea typeface="方正粗黑宋简体" panose="02000000000000000000" pitchFamily="2" charset="-122"/>
              </a:rPr>
              <a:t>【</a:t>
            </a:r>
            <a:r>
              <a:rPr lang="zh-CN" altLang="en-US" sz="2800" dirty="0">
                <a:latin typeface="方正粗黑宋简体" panose="02000000000000000000" pitchFamily="2" charset="-122"/>
                <a:ea typeface="方正粗黑宋简体" panose="02000000000000000000" pitchFamily="2" charset="-122"/>
              </a:rPr>
              <a:t>建议用时：</a:t>
            </a:r>
            <a:r>
              <a:rPr lang="en-US" altLang="zh-CN" sz="2800" dirty="0">
                <a:latin typeface="方正粗黑宋简体" panose="02000000000000000000" pitchFamily="2" charset="-122"/>
                <a:ea typeface="方正粗黑宋简体" panose="02000000000000000000" pitchFamily="2" charset="-122"/>
              </a:rPr>
              <a:t>5 mins】</a:t>
            </a:r>
            <a:endParaRPr lang="zh-CN" altLang="en-US" sz="2800" dirty="0">
              <a:latin typeface="方正粗黑宋简体" panose="02000000000000000000" pitchFamily="2" charset="-122"/>
              <a:ea typeface="方正粗黑宋简体" panose="02000000000000000000" pitchFamily="2" charset="-122"/>
            </a:endParaRPr>
          </a:p>
        </p:txBody>
      </p:sp>
      <p:sp>
        <p:nvSpPr>
          <p:cNvPr id="12" name="文本框 11"/>
          <p:cNvSpPr txBox="1"/>
          <p:nvPr/>
        </p:nvSpPr>
        <p:spPr>
          <a:xfrm>
            <a:off x="762000" y="1066262"/>
            <a:ext cx="10668000" cy="523220"/>
          </a:xfrm>
          <a:prstGeom prst="rect">
            <a:avLst/>
          </a:prstGeom>
          <a:noFill/>
        </p:spPr>
        <p:txBody>
          <a:bodyPr wrap="square" rtlCol="0">
            <a:spAutoFit/>
          </a:bodyPr>
          <a:lstStyle/>
          <a:p>
            <a:r>
              <a:rPr lang="zh-CN" altLang="en-US" sz="2800" dirty="0">
                <a:latin typeface="+mn-ea"/>
              </a:rPr>
              <a:t>阅读下列简短对话：从</a:t>
            </a:r>
            <a:r>
              <a:rPr lang="en-US" altLang="zh-CN" sz="2800" dirty="0">
                <a:latin typeface="+mn-ea"/>
              </a:rPr>
              <a:t>A</a:t>
            </a:r>
            <a:r>
              <a:rPr lang="zh-CN" altLang="en-US" sz="2800" dirty="0">
                <a:latin typeface="+mn-ea"/>
              </a:rPr>
              <a:t>、</a:t>
            </a:r>
            <a:r>
              <a:rPr lang="en-US" altLang="zh-CN" sz="2800" dirty="0">
                <a:latin typeface="+mn-ea"/>
              </a:rPr>
              <a:t>B</a:t>
            </a:r>
            <a:r>
              <a:rPr lang="zh-CN" altLang="en-US" sz="2800" dirty="0">
                <a:latin typeface="+mn-ea"/>
              </a:rPr>
              <a:t>、</a:t>
            </a:r>
            <a:r>
              <a:rPr lang="en-US" altLang="zh-CN" sz="2800" dirty="0">
                <a:latin typeface="+mn-ea"/>
              </a:rPr>
              <a:t>C</a:t>
            </a:r>
            <a:r>
              <a:rPr lang="zh-CN" altLang="en-US" sz="2800" dirty="0">
                <a:latin typeface="+mn-ea"/>
              </a:rPr>
              <a:t>、</a:t>
            </a:r>
            <a:r>
              <a:rPr lang="en-US" altLang="zh-CN" sz="2800" dirty="0">
                <a:latin typeface="+mn-ea"/>
              </a:rPr>
              <a:t>D</a:t>
            </a:r>
            <a:r>
              <a:rPr lang="zh-CN" altLang="en-US" sz="2800" dirty="0">
                <a:latin typeface="+mn-ea"/>
              </a:rPr>
              <a:t>中选出最佳答案，将对话补全。</a:t>
            </a:r>
          </a:p>
        </p:txBody>
      </p:sp>
      <p:sp>
        <p:nvSpPr>
          <p:cNvPr id="2" name="左箭头 1">
            <a:hlinkClick r:id="rId3"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52732" y="4023358"/>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40</a:t>
            </a:fld>
            <a:endParaRPr lang="en-US"/>
          </a:p>
        </p:txBody>
      </p:sp>
      <p:sp>
        <p:nvSpPr>
          <p:cNvPr id="4" name="文本框 3"/>
          <p:cNvSpPr txBox="1"/>
          <p:nvPr/>
        </p:nvSpPr>
        <p:spPr>
          <a:xfrm>
            <a:off x="1406147" y="793863"/>
            <a:ext cx="10388586"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37. The Amazon River runs through __________ other countries  besides Brazil before running into the Atlantic Ocean.</a:t>
            </a:r>
          </a:p>
          <a:p>
            <a:r>
              <a:rPr lang="en-US" altLang="zh-CN" sz="2400" b="1" dirty="0">
                <a:latin typeface="微软雅黑" panose="020B0503020204020204" pitchFamily="34" charset="-122"/>
                <a:ea typeface="微软雅黑" panose="020B0503020204020204" pitchFamily="34" charset="-122"/>
              </a:rPr>
              <a:t>A. Five	 B. six 	C. seven 	D. eight</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7510971" y="793863"/>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4400" y="4368485"/>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细节理解题。由第二段第二句可知，除了巴西，亚马孙河流经六个国</a:t>
            </a:r>
          </a:p>
          <a:p>
            <a:r>
              <a:rPr sz="2400" dirty="0">
                <a:latin typeface="微软雅黑" panose="020B0503020204020204" pitchFamily="34" charset="-122"/>
                <a:ea typeface="微软雅黑" panose="020B0503020204020204" pitchFamily="34" charset="-122"/>
              </a:rPr>
              <a:t>家。故选B。</a:t>
            </a:r>
          </a:p>
        </p:txBody>
      </p:sp>
      <p:sp>
        <p:nvSpPr>
          <p:cNvPr id="6" name="左箭头 5">
            <a:hlinkClick r:id="rId3"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609600" y="4042610"/>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41</a:t>
            </a:fld>
            <a:endParaRPr lang="en-US"/>
          </a:p>
        </p:txBody>
      </p:sp>
      <p:sp>
        <p:nvSpPr>
          <p:cNvPr id="4" name="文本框 3"/>
          <p:cNvSpPr txBox="1"/>
          <p:nvPr/>
        </p:nvSpPr>
        <p:spPr>
          <a:xfrm>
            <a:off x="762000" y="729102"/>
            <a:ext cx="10668000"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38. What does the underlined word “expand” mean in paragraph 2?   _________</a:t>
            </a:r>
          </a:p>
          <a:p>
            <a:r>
              <a:rPr lang="en-US" altLang="zh-CN" sz="2400" b="1" dirty="0">
                <a:latin typeface="微软雅黑" panose="020B0503020204020204" pitchFamily="34" charset="-122"/>
                <a:ea typeface="微软雅黑" panose="020B0503020204020204" pitchFamily="34" charset="-122"/>
              </a:rPr>
              <a:t>A. Enlarge. 		B. Deepen.		 C. Rise. 	 D. Wind.</a:t>
            </a:r>
            <a:endParaRPr lang="zh-CN" altLang="en-US" sz="2400" b="1" i="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658125" y="1067656"/>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4400" y="4276186"/>
            <a:ext cx="9883739"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词义猜测题。由第二段最后一句可知，尽管亚马孙河的宽度已经达到了1.6千米—10千米之间，但是在雨季它还会“扩大”到48千米以上，故选A。</a:t>
            </a:r>
          </a:p>
        </p:txBody>
      </p:sp>
      <p:sp>
        <p:nvSpPr>
          <p:cNvPr id="6" name="左箭头 5">
            <a:hlinkClick r:id="rId3"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42</a:t>
            </a:fld>
            <a:endParaRPr lang="en-US"/>
          </a:p>
        </p:txBody>
      </p:sp>
      <p:sp>
        <p:nvSpPr>
          <p:cNvPr id="4" name="文本框 3"/>
          <p:cNvSpPr txBox="1"/>
          <p:nvPr/>
        </p:nvSpPr>
        <p:spPr>
          <a:xfrm>
            <a:off x="1447800" y="676091"/>
            <a:ext cx="10449674"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39. From the passage, we can know that __________.</a:t>
            </a:r>
          </a:p>
          <a:p>
            <a:r>
              <a:rPr lang="en-US" altLang="zh-CN" sz="2400" b="1" dirty="0">
                <a:latin typeface="微软雅黑" panose="020B0503020204020204" pitchFamily="34" charset="-122"/>
                <a:ea typeface="微软雅黑" panose="020B0503020204020204" pitchFamily="34" charset="-122"/>
              </a:rPr>
              <a:t>A. the piranha is one of the largest fishes in the world</a:t>
            </a:r>
          </a:p>
          <a:p>
            <a:r>
              <a:rPr lang="en-US" altLang="zh-CN" sz="2400" b="1" dirty="0">
                <a:latin typeface="微软雅黑" panose="020B0503020204020204" pitchFamily="34" charset="-122"/>
                <a:ea typeface="微软雅黑" panose="020B0503020204020204" pitchFamily="34" charset="-122"/>
              </a:rPr>
              <a:t>B. there is no bridge over the Amazon River in Manaus</a:t>
            </a:r>
          </a:p>
          <a:p>
            <a:r>
              <a:rPr lang="en-US" altLang="zh-CN" sz="2400" b="1" dirty="0">
                <a:latin typeface="微软雅黑" panose="020B0503020204020204" pitchFamily="34" charset="-122"/>
                <a:ea typeface="微软雅黑" panose="020B0503020204020204" pitchFamily="34" charset="-122"/>
              </a:rPr>
              <a:t>C. it is too dangerous to build a bridge over the Amazon River</a:t>
            </a:r>
          </a:p>
          <a:p>
            <a:r>
              <a:rPr lang="en-US" altLang="zh-CN" sz="2400" b="1" dirty="0">
                <a:latin typeface="微软雅黑" panose="020B0503020204020204" pitchFamily="34" charset="-122"/>
                <a:ea typeface="微软雅黑" panose="020B0503020204020204" pitchFamily="34" charset="-122"/>
              </a:rPr>
              <a:t>D. anaconda is a human-eating snake living in the Amazon River</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8106873" y="567650"/>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解析：推理判断题。由第三段第二句可知，因为当地没有建桥的需求，所以在</a:t>
            </a:r>
          </a:p>
          <a:p>
            <a:r>
              <a:rPr lang="zh-CN" altLang="en-US" sz="2400" dirty="0">
                <a:latin typeface="微软雅黑" panose="020B0503020204020204" pitchFamily="34" charset="-122"/>
                <a:ea typeface="微软雅黑" panose="020B0503020204020204" pitchFamily="34" charset="-122"/>
              </a:rPr>
              <a:t>Manaus是没有桥可以横穿亚马孙河的。故选B。</a:t>
            </a:r>
          </a:p>
        </p:txBody>
      </p:sp>
      <p:sp>
        <p:nvSpPr>
          <p:cNvPr id="6" name="左箭头 5">
            <a:hlinkClick r:id="rId3"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43</a:t>
            </a:fld>
            <a:endParaRPr lang="en-US"/>
          </a:p>
        </p:txBody>
      </p:sp>
      <p:sp>
        <p:nvSpPr>
          <p:cNvPr id="4" name="文本框 3"/>
          <p:cNvSpPr txBox="1"/>
          <p:nvPr/>
        </p:nvSpPr>
        <p:spPr>
          <a:xfrm>
            <a:off x="762000" y="713000"/>
            <a:ext cx="10820400"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40. What is the best title of the passage?   _________</a:t>
            </a:r>
          </a:p>
          <a:p>
            <a:r>
              <a:rPr lang="en-US" altLang="zh-CN" sz="2400" b="1" dirty="0">
                <a:latin typeface="微软雅黑" panose="020B0503020204020204" pitchFamily="34" charset="-122"/>
                <a:ea typeface="微软雅黑" panose="020B0503020204020204" pitchFamily="34" charset="-122"/>
              </a:rPr>
              <a:t>A. Take a Trip Along the Amazon River</a:t>
            </a:r>
          </a:p>
          <a:p>
            <a:r>
              <a:rPr lang="en-US" altLang="zh-CN" sz="2400" b="1" dirty="0">
                <a:latin typeface="微软雅黑" panose="020B0503020204020204" pitchFamily="34" charset="-122"/>
                <a:ea typeface="微软雅黑" panose="020B0503020204020204" pitchFamily="34" charset="-122"/>
              </a:rPr>
              <a:t>B. The Amazon River—Heaven for Fishes</a:t>
            </a:r>
          </a:p>
          <a:p>
            <a:r>
              <a:rPr lang="en-US" altLang="zh-CN" sz="2400" b="1" dirty="0">
                <a:latin typeface="微软雅黑" panose="020B0503020204020204" pitchFamily="34" charset="-122"/>
                <a:ea typeface="微软雅黑" panose="020B0503020204020204" pitchFamily="34" charset="-122"/>
              </a:rPr>
              <a:t>C. Facts You Should Know About the Amazon River</a:t>
            </a:r>
          </a:p>
          <a:p>
            <a:r>
              <a:rPr lang="en-US" altLang="zh-CN" sz="2400" b="1" dirty="0">
                <a:latin typeface="微软雅黑" panose="020B0503020204020204" pitchFamily="34" charset="-122"/>
                <a:ea typeface="微软雅黑" panose="020B0503020204020204" pitchFamily="34" charset="-122"/>
              </a:rPr>
              <a:t>D. Rainforests Along the Amazon River Are in Danger</a:t>
            </a:r>
            <a:endParaRPr lang="zh-CN" altLang="en-US" sz="2400" b="1" i="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7563127" y="713000"/>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解析：主旨大意题。通读全文可知，文章给我们介绍了亚马孙河，让我们了解</a:t>
            </a:r>
          </a:p>
          <a:p>
            <a:r>
              <a:rPr lang="zh-CN" altLang="en-US" sz="2400" dirty="0">
                <a:latin typeface="微软雅黑" panose="020B0503020204020204" pitchFamily="34" charset="-122"/>
                <a:ea typeface="微软雅黑" panose="020B0503020204020204" pitchFamily="34" charset="-122"/>
              </a:rPr>
              <a:t>到亚马孙河的一些基本常识。故选C。</a:t>
            </a:r>
          </a:p>
        </p:txBody>
      </p:sp>
      <p:sp>
        <p:nvSpPr>
          <p:cNvPr id="6" name="左箭头 5">
            <a:hlinkClick r:id="rId3"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44</a:t>
            </a:fld>
            <a:endParaRPr lang="en-US"/>
          </a:p>
        </p:txBody>
      </p:sp>
      <p:sp>
        <p:nvSpPr>
          <p:cNvPr id="10" name="左箭头 9">
            <a:hlinkClick r:id="rId7"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381635" y="745490"/>
            <a:ext cx="11687810" cy="378460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Man still has a lot to learn about the most powerful and complex part of his body—The brain. Throughout the ages different ideas have been expressed about the working of the human brain.</a:t>
            </a:r>
          </a:p>
          <a:p>
            <a:pPr algn="just"/>
            <a:r>
              <a:rPr lang="en-US" altLang="zh-CN" sz="2400" dirty="0">
                <a:latin typeface="Times New Roman" panose="02020603050405020304" pitchFamily="18" charset="0"/>
                <a:cs typeface="Times New Roman" panose="02020603050405020304" pitchFamily="18" charset="0"/>
              </a:rPr>
              <a:t>      In ancient times man did not think that the brain was the center of mental activity.Aristotle, the philosopher of ancient Greece, thought that the mind was based in the heart. </a:t>
            </a:r>
            <a:r>
              <a:rPr lang="en-US" altLang="zh-CN" sz="2400" u="sng" dirty="0">
                <a:latin typeface="Times New Roman" panose="02020603050405020304" pitchFamily="18" charset="0"/>
                <a:cs typeface="Times New Roman" panose="02020603050405020304" pitchFamily="18" charset="0"/>
              </a:rPr>
              <a:t>41         </a:t>
            </a:r>
            <a:r>
              <a:rPr lang="en-US" altLang="zh-CN" sz="2400" dirty="0">
                <a:latin typeface="Times New Roman" panose="02020603050405020304" pitchFamily="18" charset="0"/>
                <a:cs typeface="Times New Roman" panose="02020603050405020304" pitchFamily="18" charset="0"/>
              </a:rPr>
              <a:t> Then the science has begun to give us some ideas of how the brain really works.</a:t>
            </a:r>
          </a:p>
          <a:p>
            <a:pPr algn="just"/>
            <a:r>
              <a:rPr lang="en-US" altLang="zh-CN" sz="2400" dirty="0">
                <a:latin typeface="Times New Roman" panose="02020603050405020304" pitchFamily="18" charset="0"/>
                <a:cs typeface="Times New Roman" panose="02020603050405020304" pitchFamily="18" charset="0"/>
              </a:rPr>
              <a:t>      During the 19th century scientists found that when certain parts of the brain were damaged, people lost the ability to do certain things. And so, people thought that each part of the brain controlled a different activity. </a:t>
            </a:r>
            <a:r>
              <a:rPr lang="en-US" altLang="zh-CN" sz="2400" u="sng" dirty="0">
                <a:latin typeface="Times New Roman" panose="02020603050405020304" pitchFamily="18" charset="0"/>
                <a:cs typeface="Times New Roman" panose="02020603050405020304" pitchFamily="18" charset="0"/>
              </a:rPr>
              <a:t>42           </a:t>
            </a:r>
            <a:r>
              <a:rPr lang="en-US" altLang="zh-CN" sz="2400" dirty="0">
                <a:latin typeface="Times New Roman" panose="02020603050405020304" pitchFamily="18" charset="0"/>
                <a:cs typeface="Times New Roman" panose="02020603050405020304" pitchFamily="18" charset="0"/>
              </a:rPr>
              <a:t> It is not easy to say exactly what each part of the brain does.</a:t>
            </a:r>
          </a:p>
        </p:txBody>
      </p:sp>
      <p:sp>
        <p:nvSpPr>
          <p:cNvPr id="6" name="文本框 5"/>
          <p:cNvSpPr txBox="1"/>
          <p:nvPr>
            <p:custDataLst>
              <p:tags r:id="rId2"/>
            </p:custDataLst>
          </p:nvPr>
        </p:nvSpPr>
        <p:spPr>
          <a:xfrm>
            <a:off x="381855" y="223320"/>
            <a:ext cx="11048145" cy="521970"/>
          </a:xfrm>
          <a:prstGeom prst="rect">
            <a:avLst/>
          </a:prstGeom>
          <a:noFill/>
        </p:spPr>
        <p:txBody>
          <a:bodyPr wrap="square" rtlCol="0">
            <a:spAutoFit/>
          </a:bodyPr>
          <a:lstStyle/>
          <a:p>
            <a:r>
              <a:rPr lang="zh-CN" altLang="en-US" sz="2800" dirty="0">
                <a:latin typeface="+mn-ea"/>
              </a:rPr>
              <a:t>B）阅读下面短文，从短文后的选项中选出可以填入空白处的最佳选项。</a:t>
            </a:r>
          </a:p>
        </p:txBody>
      </p:sp>
      <p:sp>
        <p:nvSpPr>
          <p:cNvPr id="2" name="文本框 1"/>
          <p:cNvSpPr txBox="1"/>
          <p:nvPr/>
        </p:nvSpPr>
        <p:spPr>
          <a:xfrm>
            <a:off x="189865" y="4530090"/>
            <a:ext cx="11809095" cy="1938020"/>
          </a:xfrm>
          <a:prstGeom prst="rect">
            <a:avLst/>
          </a:prstGeom>
          <a:solidFill>
            <a:schemeClr val="bg1">
              <a:lumMod val="85000"/>
            </a:schemeClr>
          </a:solidFill>
        </p:spPr>
        <p:txBody>
          <a:bodyPr wrap="square" rtlCol="0">
            <a:spAutoFit/>
          </a:bodyPr>
          <a:lstStyle/>
          <a:p>
            <a:r>
              <a:rPr lang="zh-CN" altLang="en-US" sz="2400">
                <a:latin typeface="Times New Roman" panose="02020603050405020304" pitchFamily="18" charset="0"/>
                <a:cs typeface="Times New Roman" panose="02020603050405020304" pitchFamily="18" charset="0"/>
              </a:rPr>
              <a:t>A. But modern research has found that this is not so.</a:t>
            </a:r>
          </a:p>
          <a:p>
            <a:r>
              <a:rPr lang="zh-CN" altLang="en-US" sz="2400">
                <a:latin typeface="Times New Roman" panose="02020603050405020304" pitchFamily="18" charset="0"/>
                <a:cs typeface="Times New Roman" panose="02020603050405020304" pitchFamily="18" charset="0"/>
              </a:rPr>
              <a:t>B. As long as the brain is given plenty of exercise it keeps its power.</a:t>
            </a:r>
          </a:p>
          <a:p>
            <a:r>
              <a:rPr lang="zh-CN" altLang="en-US" sz="2400">
                <a:latin typeface="Times New Roman" panose="02020603050405020304" pitchFamily="18" charset="0"/>
                <a:cs typeface="Times New Roman" panose="02020603050405020304" pitchFamily="18" charset="0"/>
              </a:rPr>
              <a:t>C. So it is thought that the more work we give our brains, the more work they are able to do.</a:t>
            </a:r>
          </a:p>
          <a:p>
            <a:r>
              <a:rPr lang="zh-CN" altLang="en-US" sz="2400">
                <a:latin typeface="Times New Roman" panose="02020603050405020304" pitchFamily="18" charset="0"/>
                <a:cs typeface="Times New Roman" panose="02020603050405020304" pitchFamily="18" charset="0"/>
              </a:rPr>
              <a:t>D. In the past 50 years, there has been a great increase in different ideas on the brain.</a:t>
            </a:r>
          </a:p>
          <a:p>
            <a:r>
              <a:rPr lang="zh-CN" altLang="en-US" sz="2400">
                <a:latin typeface="Times New Roman" panose="02020603050405020304" pitchFamily="18" charset="0"/>
                <a:cs typeface="Times New Roman" panose="02020603050405020304" pitchFamily="18" charset="0"/>
              </a:rPr>
              <a:t>E. It was not until the 18th century that man realized the importance of the brain.</a:t>
            </a:r>
          </a:p>
        </p:txBody>
      </p:sp>
      <p:sp>
        <p:nvSpPr>
          <p:cNvPr id="7" name="文本框 6"/>
          <p:cNvSpPr txBox="1"/>
          <p:nvPr>
            <p:custDataLst>
              <p:tags r:id="rId3"/>
            </p:custDataLst>
          </p:nvPr>
        </p:nvSpPr>
        <p:spPr>
          <a:xfrm>
            <a:off x="10575925" y="2120795"/>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 E</a:t>
            </a:r>
          </a:p>
        </p:txBody>
      </p:sp>
      <p:sp>
        <p:nvSpPr>
          <p:cNvPr id="4" name="文本框 3"/>
          <p:cNvSpPr txBox="1"/>
          <p:nvPr>
            <p:custDataLst>
              <p:tags r:id="rId4"/>
            </p:custDataLst>
          </p:nvPr>
        </p:nvSpPr>
        <p:spPr>
          <a:xfrm>
            <a:off x="5796280" y="3647970"/>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p>
        </p:txBody>
      </p:sp>
      <p:pic>
        <p:nvPicPr>
          <p:cNvPr id="9" name="图片 8">
            <a:hlinkClick r:id="rId8" action="ppaction://hlinksldjump"/>
          </p:cNvPr>
          <p:cNvPicPr>
            <a:picLocks noChangeAspect="1"/>
          </p:cNvPicPr>
          <p:nvPr>
            <p:custDataLst>
              <p:tags r:id="rId5"/>
            </p:custDataLst>
          </p:nvPr>
        </p:nvPicPr>
        <p:blipFill>
          <a:blip r:embed="rId9">
            <a:extLst>
              <a:ext uri="{28A0092B-C50C-407E-A947-70E740481C1C}">
                <a14:useLocalDpi xmlns:a14="http://schemas.microsoft.com/office/drawing/2010/main" val="0"/>
              </a:ext>
            </a:extLst>
          </a:blip>
          <a:stretch>
            <a:fillRect/>
          </a:stretch>
        </p:blipFill>
        <p:spPr>
          <a:xfrm>
            <a:off x="9344089" y="4642278"/>
            <a:ext cx="1158340" cy="646232"/>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p:bldLst>
  </p:timing>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2740" y="303530"/>
            <a:ext cx="10751185" cy="4408170"/>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41. 【解析】逻辑推理题。上文提到亚里士多德曾经以为人是靠心脏来思考的，由此得出人们直到后来才知道人类是用大脑思考的，因此E项“人们直到18世纪才意识到了人脑的重要性”符合语境，故选E。</a:t>
            </a:r>
          </a:p>
          <a:p>
            <a:pPr marL="0" indent="0">
              <a:buNone/>
            </a:pP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42. 【解析】	细节过渡题。根据上下文的内容可知，人类曾经以为大脑的每一个部分都负责控制着某一种特定行为，但后来发现大脑的每个部分的作用并不</a:t>
            </a:r>
          </a:p>
          <a:p>
            <a:pPr marL="0" indent="0">
              <a:buNone/>
            </a:pPr>
            <a:r>
              <a:rPr sz="2400" b="1" dirty="0">
                <a:latin typeface="微软雅黑" panose="020B0503020204020204" pitchFamily="34" charset="-122"/>
                <a:ea typeface="微软雅黑" panose="020B0503020204020204" pitchFamily="34" charset="-122"/>
              </a:rPr>
              <a:t>容易准确说明，故空白处应填入转折的内容，故选A。</a:t>
            </a:r>
          </a:p>
        </p:txBody>
      </p:sp>
      <p:grpSp>
        <p:nvGrpSpPr>
          <p:cNvPr id="69" name="Group 4"/>
          <p:cNvGrpSpPr/>
          <p:nvPr/>
        </p:nvGrpSpPr>
        <p:grpSpPr>
          <a:xfrm>
            <a:off x="10383495" y="4456233"/>
            <a:ext cx="1758137" cy="22654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45</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46</a:t>
            </a:fld>
            <a:endParaRPr lang="en-US"/>
          </a:p>
        </p:txBody>
      </p:sp>
      <p:sp>
        <p:nvSpPr>
          <p:cNvPr id="8" name="文本框 7"/>
          <p:cNvSpPr txBox="1"/>
          <p:nvPr/>
        </p:nvSpPr>
        <p:spPr>
          <a:xfrm>
            <a:off x="381000" y="334010"/>
            <a:ext cx="11430635" cy="230695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sym typeface="+mn-ea"/>
              </a:rPr>
              <a:t>     </a:t>
            </a:r>
            <a:r>
              <a:rPr lang="en-US" altLang="zh-CN" sz="2400" u="sng" dirty="0">
                <a:latin typeface="Times New Roman" panose="02020603050405020304" pitchFamily="18" charset="0"/>
                <a:cs typeface="Times New Roman" panose="02020603050405020304" pitchFamily="18" charset="0"/>
                <a:sym typeface="+mn-ea"/>
              </a:rPr>
              <a:t>43           </a:t>
            </a:r>
            <a:r>
              <a:rPr lang="en-US" altLang="zh-CN" sz="2400" dirty="0">
                <a:latin typeface="Times New Roman" panose="02020603050405020304" pitchFamily="18" charset="0"/>
                <a:cs typeface="Times New Roman" panose="02020603050405020304" pitchFamily="18" charset="0"/>
                <a:sym typeface="+mn-ea"/>
              </a:rPr>
              <a:t> Earlier scientists thought that during a man’s lifetime the power of his brain lost. But it is now thought that this is not so. </a:t>
            </a:r>
            <a:r>
              <a:rPr lang="en-US" altLang="zh-CN" sz="2400" u="sng" dirty="0">
                <a:latin typeface="Times New Roman" panose="02020603050405020304" pitchFamily="18" charset="0"/>
                <a:cs typeface="Times New Roman" panose="02020603050405020304" pitchFamily="18" charset="0"/>
                <a:sym typeface="+mn-ea"/>
              </a:rPr>
              <a:t>44         </a:t>
            </a:r>
            <a:r>
              <a:rPr lang="en-US" altLang="zh-CN" sz="2400" dirty="0">
                <a:latin typeface="Times New Roman" panose="02020603050405020304" pitchFamily="18" charset="0"/>
                <a:cs typeface="Times New Roman" panose="02020603050405020304" pitchFamily="18" charset="0"/>
                <a:sym typeface="+mn-ea"/>
              </a:rPr>
              <a:t> It has been found that an old person who has always been mentally active has a quicker mind than a young person who has done only physical work. </a:t>
            </a:r>
            <a:r>
              <a:rPr lang="en-US" altLang="zh-CN" sz="2400" u="sng" dirty="0">
                <a:latin typeface="Times New Roman" panose="02020603050405020304" pitchFamily="18" charset="0"/>
                <a:cs typeface="Times New Roman" panose="02020603050405020304" pitchFamily="18" charset="0"/>
                <a:sym typeface="+mn-ea"/>
              </a:rPr>
              <a:t>45           </a:t>
            </a:r>
            <a:r>
              <a:rPr lang="en-US" altLang="zh-CN" sz="2400" dirty="0">
                <a:latin typeface="Times New Roman" panose="02020603050405020304" pitchFamily="18" charset="0"/>
                <a:cs typeface="Times New Roman" panose="02020603050405020304" pitchFamily="18" charset="0"/>
                <a:sym typeface="+mn-ea"/>
              </a:rPr>
              <a:t> Other people now believe that we use only 1% of our brains’ full ability. They say that the only limit on the power of the brain is the limit of what we think is possible. Maybe the brain is the most powerful computer in the universe.</a:t>
            </a:r>
          </a:p>
        </p:txBody>
      </p:sp>
      <p:sp>
        <p:nvSpPr>
          <p:cNvPr id="2" name="文本框 1"/>
          <p:cNvSpPr txBox="1"/>
          <p:nvPr>
            <p:custDataLst>
              <p:tags r:id="rId1"/>
            </p:custDataLst>
          </p:nvPr>
        </p:nvSpPr>
        <p:spPr>
          <a:xfrm>
            <a:off x="467360" y="3912235"/>
            <a:ext cx="11430000" cy="1938020"/>
          </a:xfrm>
          <a:prstGeom prst="rect">
            <a:avLst/>
          </a:prstGeom>
          <a:solidFill>
            <a:schemeClr val="bg1">
              <a:lumMod val="85000"/>
            </a:schemeClr>
          </a:solidFill>
        </p:spPr>
        <p:txBody>
          <a:bodyPr wrap="square" rtlCol="0">
            <a:spAutoFit/>
          </a:bodyPr>
          <a:lstStyle/>
          <a:p>
            <a:r>
              <a:rPr lang="zh-CN" altLang="en-US" sz="2400">
                <a:latin typeface="Times New Roman" panose="02020603050405020304" pitchFamily="18" charset="0"/>
                <a:cs typeface="Times New Roman" panose="02020603050405020304" pitchFamily="18" charset="0"/>
              </a:rPr>
              <a:t>A. But modern research has found that this is not so.</a:t>
            </a:r>
          </a:p>
          <a:p>
            <a:r>
              <a:rPr lang="zh-CN" altLang="en-US" sz="2400">
                <a:latin typeface="Times New Roman" panose="02020603050405020304" pitchFamily="18" charset="0"/>
                <a:cs typeface="Times New Roman" panose="02020603050405020304" pitchFamily="18" charset="0"/>
              </a:rPr>
              <a:t>B. As long as the brain is given plenty of exercise it keeps its power.</a:t>
            </a:r>
          </a:p>
          <a:p>
            <a:r>
              <a:rPr lang="zh-CN" altLang="en-US" sz="2400">
                <a:latin typeface="Times New Roman" panose="02020603050405020304" pitchFamily="18" charset="0"/>
                <a:cs typeface="Times New Roman" panose="02020603050405020304" pitchFamily="18" charset="0"/>
              </a:rPr>
              <a:t>C. So it is thought that the more work we give our brains, the more work they are able to do.</a:t>
            </a:r>
          </a:p>
          <a:p>
            <a:r>
              <a:rPr lang="zh-CN" altLang="en-US" sz="2400">
                <a:latin typeface="Times New Roman" panose="02020603050405020304" pitchFamily="18" charset="0"/>
                <a:cs typeface="Times New Roman" panose="02020603050405020304" pitchFamily="18" charset="0"/>
              </a:rPr>
              <a:t>D. In the past 50 years, there has been a great increase in different ideas on the brain.</a:t>
            </a:r>
          </a:p>
          <a:p>
            <a:r>
              <a:rPr lang="zh-CN" altLang="en-US" sz="2400">
                <a:latin typeface="Times New Roman" panose="02020603050405020304" pitchFamily="18" charset="0"/>
                <a:cs typeface="Times New Roman" panose="02020603050405020304" pitchFamily="18" charset="0"/>
              </a:rPr>
              <a:t>E. It was not until the 18th century that man realized the importance of the brain.</a:t>
            </a:r>
          </a:p>
        </p:txBody>
      </p:sp>
      <p:sp>
        <p:nvSpPr>
          <p:cNvPr id="7" name="文本框 6"/>
          <p:cNvSpPr txBox="1"/>
          <p:nvPr>
            <p:custDataLst>
              <p:tags r:id="rId2"/>
            </p:custDataLst>
          </p:nvPr>
        </p:nvSpPr>
        <p:spPr>
          <a:xfrm>
            <a:off x="1236345" y="333905"/>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p>
        </p:txBody>
      </p:sp>
      <p:sp>
        <p:nvSpPr>
          <p:cNvPr id="4" name="文本框 3"/>
          <p:cNvSpPr txBox="1"/>
          <p:nvPr>
            <p:custDataLst>
              <p:tags r:id="rId3"/>
            </p:custDataLst>
          </p:nvPr>
        </p:nvSpPr>
        <p:spPr>
          <a:xfrm>
            <a:off x="6384925" y="658390"/>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p>
        </p:txBody>
      </p:sp>
      <p:sp>
        <p:nvSpPr>
          <p:cNvPr id="6" name="文本框 5"/>
          <p:cNvSpPr txBox="1"/>
          <p:nvPr>
            <p:custDataLst>
              <p:tags r:id="rId4"/>
            </p:custDataLst>
          </p:nvPr>
        </p:nvSpPr>
        <p:spPr>
          <a:xfrm>
            <a:off x="3341370" y="1382925"/>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p>
        </p:txBody>
      </p:sp>
      <p:pic>
        <p:nvPicPr>
          <p:cNvPr id="9" name="图片 8">
            <a:hlinkClick r:id="rId8" action="ppaction://hlinksldjump"/>
          </p:cNvPr>
          <p:cNvPicPr>
            <a:picLocks noChangeAspect="1"/>
          </p:cNvPicPr>
          <p:nvPr>
            <p:custDataLst>
              <p:tags r:id="rId5"/>
            </p:custDataLst>
          </p:nvPr>
        </p:nvPicPr>
        <p:blipFill>
          <a:blip r:embed="rId9">
            <a:extLst>
              <a:ext uri="{28A0092B-C50C-407E-A947-70E740481C1C}">
                <a14:useLocalDpi xmlns:a14="http://schemas.microsoft.com/office/drawing/2010/main" val="0"/>
              </a:ext>
            </a:extLst>
          </a:blip>
          <a:stretch>
            <a:fillRect/>
          </a:stretch>
        </p:blipFill>
        <p:spPr>
          <a:xfrm>
            <a:off x="5153089" y="3089703"/>
            <a:ext cx="1158340" cy="646232"/>
          </a:xfrm>
          <a:prstGeom prst="rect">
            <a:avLst/>
          </a:prstGeom>
        </p:spPr>
      </p:pic>
      <p:sp>
        <p:nvSpPr>
          <p:cNvPr id="10" name="左箭头 9">
            <a:hlinkClick r:id="rId10" action="ppaction://hlinksldjump"/>
          </p:cNvPr>
          <p:cNvSpPr/>
          <p:nvPr>
            <p:custDataLst>
              <p:tags r:id="rId6"/>
            </p:custDataLst>
          </p:nvPr>
        </p:nvSpPr>
        <p:spPr>
          <a:xfrm>
            <a:off x="10041147" y="6107502"/>
            <a:ext cx="1000664" cy="750498"/>
          </a:xfrm>
          <a:prstGeom prst="leftArrow">
            <a:avLst>
              <a:gd name="adj1" fmla="val 47560"/>
              <a:gd name="adj2" fmla="val 5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p:bldP spid="6" grpId="0"/>
    </p:bldLst>
  </p:timing>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2818" y="303425"/>
            <a:ext cx="10750944"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43.  【解析】归纳总结题。本段说的是不同的科学家对人脑研究有不同的意见，因此总起句D项“在过去的50年里，人们对大脑的研究有了许多不同的想法”符合语境，故选D。</a:t>
            </a:r>
          </a:p>
          <a:p>
            <a:pPr marL="0" indent="0">
              <a:buNone/>
            </a:pP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44.  【解析】逻辑推理题。根据上下文可知，人们否定了“随着年龄的增长，人脑机能会下降”这一观点，所以空白处应填入的是“只要大脑得到了充分的</a:t>
            </a:r>
          </a:p>
          <a:p>
            <a:pPr marL="0" indent="0">
              <a:buNone/>
            </a:pPr>
            <a:r>
              <a:rPr sz="2400" b="1" dirty="0">
                <a:latin typeface="微软雅黑" panose="020B0503020204020204" pitchFamily="34" charset="-122"/>
                <a:ea typeface="微软雅黑" panose="020B0503020204020204" pitchFamily="34" charset="-122"/>
              </a:rPr>
              <a:t>锻炼，就一直有能量思考”。故选B。</a:t>
            </a:r>
          </a:p>
          <a:p>
            <a:pPr marL="0" indent="0">
              <a:buNone/>
            </a:pP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45.  【解析】细节推断题。根据上文的例子，经常用脑的老年人比不用脑的年轻人思考得更快，由此可以推测出只要锻炼大脑就能一直工作，故选C。</a:t>
            </a:r>
          </a:p>
        </p:txBody>
      </p:sp>
      <p:grpSp>
        <p:nvGrpSpPr>
          <p:cNvPr id="69" name="Group 4"/>
          <p:cNvGrpSpPr/>
          <p:nvPr/>
        </p:nvGrpSpPr>
        <p:grpSpPr>
          <a:xfrm>
            <a:off x="10383495" y="4456233"/>
            <a:ext cx="1758137" cy="22654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47</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48</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316089" y="2767280"/>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Ⅴ.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语法填空</a:t>
            </a:r>
          </a:p>
        </p:txBody>
      </p:sp>
      <p:pic>
        <p:nvPicPr>
          <p:cNvPr id="83" name="图片 8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3" name="左箭头 2">
            <a:hlinkClick r:id="rId5"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49</a:t>
            </a:fld>
            <a:endParaRPr lang="en-US"/>
          </a:p>
        </p:txBody>
      </p:sp>
      <p:sp>
        <p:nvSpPr>
          <p:cNvPr id="6" name="文本框 5"/>
          <p:cNvSpPr txBox="1"/>
          <p:nvPr/>
        </p:nvSpPr>
        <p:spPr>
          <a:xfrm>
            <a:off x="381855" y="674170"/>
            <a:ext cx="11048145" cy="953135"/>
          </a:xfrm>
          <a:prstGeom prst="rect">
            <a:avLst/>
          </a:prstGeom>
          <a:noFill/>
        </p:spPr>
        <p:txBody>
          <a:bodyPr wrap="square" rtlCol="0">
            <a:spAutoFit/>
          </a:bodyPr>
          <a:lstStyle/>
          <a:p>
            <a:r>
              <a:rPr lang="zh-CN" altLang="en-US" sz="2800" dirty="0">
                <a:latin typeface="+mn-ea"/>
              </a:rPr>
              <a:t>阅读下面短文，按句子结构的语法性和上下文连贯的要求，在空格处填入一个适当的词或使用括号中词语的正确形式填空。</a:t>
            </a:r>
          </a:p>
        </p:txBody>
      </p:sp>
      <p:sp>
        <p:nvSpPr>
          <p:cNvPr id="8" name="文本框 7"/>
          <p:cNvSpPr txBox="1"/>
          <p:nvPr/>
        </p:nvSpPr>
        <p:spPr>
          <a:xfrm>
            <a:off x="579356" y="2058813"/>
            <a:ext cx="10085219" cy="230695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Do you have the experience of walking alone at night? If you are a little </a:t>
            </a:r>
          </a:p>
          <a:p>
            <a:pPr algn="just"/>
            <a:r>
              <a:rPr lang="en-US" altLang="zh-CN" sz="2400" u="sng" dirty="0">
                <a:latin typeface="Times New Roman" panose="02020603050405020304" pitchFamily="18" charset="0"/>
                <a:cs typeface="Times New Roman" panose="02020603050405020304" pitchFamily="18" charset="0"/>
              </a:rPr>
              <a:t>46                      </a:t>
            </a:r>
            <a:r>
              <a:rPr lang="en-US" altLang="zh-CN" sz="2400" dirty="0">
                <a:latin typeface="Times New Roman" panose="02020603050405020304" pitchFamily="18" charset="0"/>
                <a:cs typeface="Times New Roman" panose="02020603050405020304" pitchFamily="18" charset="0"/>
              </a:rPr>
              <a:t> (frighten), you can phone your family </a:t>
            </a:r>
            <a:r>
              <a:rPr lang="en-US" altLang="zh-CN" sz="2400" u="sng" dirty="0">
                <a:latin typeface="Times New Roman" panose="02020603050405020304" pitchFamily="18" charset="0"/>
                <a:cs typeface="Times New Roman" panose="02020603050405020304" pitchFamily="18" charset="0"/>
              </a:rPr>
              <a:t>47                   </a:t>
            </a:r>
            <a:r>
              <a:rPr lang="en-US" altLang="zh-CN" sz="2400" dirty="0">
                <a:latin typeface="Times New Roman" panose="02020603050405020304" pitchFamily="18" charset="0"/>
                <a:cs typeface="Times New Roman" panose="02020603050405020304" pitchFamily="18" charset="0"/>
              </a:rPr>
              <a:t> (make) sure they know you are safe. But making calls may make you become a target for bad people.</a:t>
            </a:r>
          </a:p>
          <a:p>
            <a:pPr algn="just"/>
            <a:r>
              <a:rPr lang="en-US" altLang="zh-CN" sz="2400" dirty="0">
                <a:latin typeface="Times New Roman" panose="02020603050405020304" pitchFamily="18" charset="0"/>
                <a:cs typeface="Times New Roman" panose="02020603050405020304" pitchFamily="18" charset="0"/>
              </a:rPr>
              <a:t>      Now there is an app </a:t>
            </a:r>
            <a:r>
              <a:rPr lang="en-US" altLang="zh-CN" sz="2400" u="sng" dirty="0">
                <a:latin typeface="Times New Roman" panose="02020603050405020304" pitchFamily="18" charset="0"/>
                <a:cs typeface="Times New Roman" panose="02020603050405020304" pitchFamily="18" charset="0"/>
              </a:rPr>
              <a:t>48                     </a:t>
            </a:r>
            <a:r>
              <a:rPr lang="en-US" altLang="zh-CN" sz="2400" dirty="0">
                <a:latin typeface="Times New Roman" panose="02020603050405020304" pitchFamily="18" charset="0"/>
                <a:cs typeface="Times New Roman" panose="02020603050405020304" pitchFamily="18" charset="0"/>
              </a:rPr>
              <a:t> lets your family know your journey. And it will call when it feels you’re </a:t>
            </a:r>
            <a:r>
              <a:rPr lang="en-US" altLang="zh-CN" sz="2400" u="sng" dirty="0">
                <a:latin typeface="Times New Roman" panose="02020603050405020304" pitchFamily="18" charset="0"/>
                <a:cs typeface="Times New Roman" panose="02020603050405020304" pitchFamily="18" charset="0"/>
              </a:rPr>
              <a:t>49                   </a:t>
            </a:r>
            <a:r>
              <a:rPr lang="en-US" altLang="zh-CN" sz="2400" dirty="0">
                <a:latin typeface="Times New Roman" panose="02020603050405020304" pitchFamily="18" charset="0"/>
                <a:cs typeface="Times New Roman" panose="02020603050405020304" pitchFamily="18" charset="0"/>
              </a:rPr>
              <a:t> danger.</a:t>
            </a:r>
          </a:p>
        </p:txBody>
      </p:sp>
      <p:sp>
        <p:nvSpPr>
          <p:cNvPr id="14" name="文本框 13"/>
          <p:cNvSpPr txBox="1"/>
          <p:nvPr/>
        </p:nvSpPr>
        <p:spPr>
          <a:xfrm>
            <a:off x="462337" y="112544"/>
            <a:ext cx="1104814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Ⅴ. 语法填空（10小题，共20分） </a:t>
            </a:r>
            <a:r>
              <a:rPr lang="en-US" sz="2800" dirty="0">
                <a:latin typeface="方正粗黑宋简体" panose="02000000000000000000" pitchFamily="2" charset="-122"/>
                <a:ea typeface="方正粗黑宋简体" panose="02000000000000000000" pitchFamily="2" charset="-122"/>
              </a:rPr>
              <a:t>         </a:t>
            </a:r>
            <a:r>
              <a:rPr sz="2800" dirty="0">
                <a:latin typeface="方正粗黑宋简体" panose="02000000000000000000" pitchFamily="2" charset="-122"/>
                <a:ea typeface="方正粗黑宋简体" panose="02000000000000000000" pitchFamily="2" charset="-122"/>
              </a:rPr>
              <a:t>【建议用时：15 mins】</a:t>
            </a:r>
          </a:p>
        </p:txBody>
      </p:sp>
      <p:sp>
        <p:nvSpPr>
          <p:cNvPr id="2" name="文本框 1"/>
          <p:cNvSpPr txBox="1"/>
          <p:nvPr/>
        </p:nvSpPr>
        <p:spPr>
          <a:xfrm>
            <a:off x="5597515" y="3951950"/>
            <a:ext cx="237333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in</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9" name="文本框 8"/>
          <p:cNvSpPr txBox="1"/>
          <p:nvPr/>
        </p:nvSpPr>
        <p:spPr>
          <a:xfrm>
            <a:off x="4111767" y="3497708"/>
            <a:ext cx="237333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which/that</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0" name="文本框 9"/>
          <p:cNvSpPr txBox="1"/>
          <p:nvPr/>
        </p:nvSpPr>
        <p:spPr>
          <a:xfrm>
            <a:off x="8094001" y="2426090"/>
            <a:ext cx="1770902"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to make </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1" name="文本框 10"/>
          <p:cNvSpPr txBox="1"/>
          <p:nvPr/>
        </p:nvSpPr>
        <p:spPr>
          <a:xfrm>
            <a:off x="827391" y="2474246"/>
            <a:ext cx="254468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frightened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15" name="图片 14">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26757" y="5335069"/>
            <a:ext cx="1158340" cy="646232"/>
          </a:xfrm>
          <a:prstGeom prst="rect">
            <a:avLst/>
          </a:prstGeom>
        </p:spPr>
      </p:pic>
      <p:sp>
        <p:nvSpPr>
          <p:cNvPr id="4" name="左箭头 3">
            <a:hlinkClick r:id="rId5"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p:bldP spid="1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5</a:t>
            </a:fld>
            <a:endParaRPr lang="en-US"/>
          </a:p>
        </p:txBody>
      </p:sp>
      <p:sp>
        <p:nvSpPr>
          <p:cNvPr id="7" name="文本框 6"/>
          <p:cNvSpPr txBox="1"/>
          <p:nvPr/>
        </p:nvSpPr>
        <p:spPr>
          <a:xfrm>
            <a:off x="1667370" y="1045895"/>
            <a:ext cx="10240377" cy="1815882"/>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1. M: I want to buy a new cell phone, please. </a:t>
            </a:r>
          </a:p>
          <a:p>
            <a:r>
              <a:rPr lang="en-US" altLang="zh-CN" sz="2800" b="1" dirty="0">
                <a:latin typeface="微软雅黑" panose="020B0503020204020204" pitchFamily="34" charset="-122"/>
                <a:ea typeface="微软雅黑" panose="020B0503020204020204" pitchFamily="34" charset="-122"/>
              </a:rPr>
              <a:t>    W: __________. What kind of cell phone do you want?</a:t>
            </a:r>
          </a:p>
          <a:p>
            <a:r>
              <a:rPr lang="en-US" altLang="zh-CN" sz="2800" b="1" dirty="0">
                <a:latin typeface="微软雅黑" panose="020B0503020204020204" pitchFamily="34" charset="-122"/>
                <a:ea typeface="微软雅黑" panose="020B0503020204020204" pitchFamily="34" charset="-122"/>
              </a:rPr>
              <a:t>A. I am sorry 		B. All right </a:t>
            </a:r>
          </a:p>
          <a:p>
            <a:r>
              <a:rPr lang="en-US" altLang="zh-CN" sz="2800" b="1" dirty="0">
                <a:latin typeface="微软雅黑" panose="020B0503020204020204" pitchFamily="34" charset="-122"/>
                <a:ea typeface="微软雅黑" panose="020B0503020204020204" pitchFamily="34" charset="-122"/>
              </a:rPr>
              <a:t>C. Go ahead 		D. Thanks</a:t>
            </a:r>
          </a:p>
        </p:txBody>
      </p:sp>
      <p:sp>
        <p:nvSpPr>
          <p:cNvPr id="11" name="文本框 10"/>
          <p:cNvSpPr txBox="1"/>
          <p:nvPr/>
        </p:nvSpPr>
        <p:spPr>
          <a:xfrm>
            <a:off x="3355512" y="1430616"/>
            <a:ext cx="702781"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729019"/>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解析：前面句子说“我想买一个新手机”，答语说“你想要那种手机呢”，可</a:t>
            </a:r>
          </a:p>
          <a:p>
            <a:r>
              <a:rPr lang="zh-CN" altLang="en-US" sz="2400" dirty="0">
                <a:latin typeface="微软雅黑" panose="020B0503020204020204" pitchFamily="34" charset="-122"/>
                <a:ea typeface="微软雅黑" panose="020B0503020204020204" pitchFamily="34" charset="-122"/>
              </a:rPr>
              <a:t>知说话人是一个手机销售员，因此他的回答是“好的”。故选B。</a:t>
            </a:r>
          </a:p>
        </p:txBody>
      </p:sp>
      <p:sp>
        <p:nvSpPr>
          <p:cNvPr id="6" name="左箭头 5">
            <a:hlinkClick r:id="rId3"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20945" y="219973"/>
            <a:ext cx="11920687"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46.  【解析】本题考查非谓语动词，根据句意“你晚上独自行走的时候，如果你有一点点害怕”，可知frighten要用过去分词形式作表语。</a:t>
            </a:r>
          </a:p>
          <a:p>
            <a:pPr marL="0" indent="0">
              <a:buNone/>
            </a:pPr>
            <a:r>
              <a:rPr sz="2400" b="1" dirty="0">
                <a:latin typeface="微软雅黑" panose="020B0503020204020204" pitchFamily="34" charset="-122"/>
                <a:ea typeface="微软雅黑" panose="020B0503020204020204" pitchFamily="34" charset="-122"/>
              </a:rPr>
              <a:t>47.  【解析】本题考查非谓语动词，根据句意“你可以打电话给你家人”是为了“确保让他们知道你很安全”，用动词不定式to do表示目的。</a:t>
            </a:r>
          </a:p>
          <a:p>
            <a:pPr marL="0" indent="0">
              <a:buNone/>
            </a:pPr>
            <a:r>
              <a:rPr sz="2400" b="1" dirty="0">
                <a:latin typeface="微软雅黑" panose="020B0503020204020204" pitchFamily="34" charset="-122"/>
                <a:ea typeface="微软雅黑" panose="020B0503020204020204" pitchFamily="34" charset="-122"/>
              </a:rPr>
              <a:t>48.  【解析】本题考查定语从句，通过分析句子结构可知“lets your family know your journey”作定语修饰先行词an app，而关系代词which/that在从句中作主语，不能省略。</a:t>
            </a:r>
          </a:p>
          <a:p>
            <a:pPr marL="0" indent="0">
              <a:buNone/>
            </a:pPr>
            <a:r>
              <a:rPr sz="2400" b="1" dirty="0">
                <a:latin typeface="微软雅黑" panose="020B0503020204020204" pitchFamily="34" charset="-122"/>
                <a:ea typeface="微软雅黑" panose="020B0503020204020204" pitchFamily="34" charset="-122"/>
              </a:rPr>
              <a:t>49.  【解析】本题考查介词，固定短语：in danger意为“处于危险之中”。</a:t>
            </a:r>
          </a:p>
        </p:txBody>
      </p:sp>
      <p:grpSp>
        <p:nvGrpSpPr>
          <p:cNvPr id="69" name="Group 4"/>
          <p:cNvGrpSpPr/>
          <p:nvPr/>
        </p:nvGrpSpPr>
        <p:grpSpPr>
          <a:xfrm>
            <a:off x="10383495" y="4479533"/>
            <a:ext cx="1758137" cy="22421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50</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51</a:t>
            </a:fld>
            <a:endParaRPr lang="en-US"/>
          </a:p>
        </p:txBody>
      </p:sp>
      <p:sp>
        <p:nvSpPr>
          <p:cNvPr id="8" name="文本框 7"/>
          <p:cNvSpPr txBox="1"/>
          <p:nvPr/>
        </p:nvSpPr>
        <p:spPr>
          <a:xfrm>
            <a:off x="868166" y="474579"/>
            <a:ext cx="11090953" cy="341503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t>
            </a:r>
            <a:r>
              <a:rPr lang="en-US" altLang="zh-CN" sz="2400" u="sng" dirty="0">
                <a:latin typeface="Times New Roman" panose="02020603050405020304" pitchFamily="18" charset="0"/>
                <a:cs typeface="Times New Roman" panose="02020603050405020304" pitchFamily="18" charset="0"/>
              </a:rPr>
              <a:t>50            </a:t>
            </a:r>
            <a:r>
              <a:rPr lang="en-US" altLang="zh-CN" sz="2400" dirty="0">
                <a:latin typeface="Times New Roman" panose="02020603050405020304" pitchFamily="18" charset="0"/>
                <a:cs typeface="Times New Roman" panose="02020603050405020304" pitchFamily="18" charset="0"/>
              </a:rPr>
              <a:t> app is called the Companion. Before you start your journey, you put your starting place </a:t>
            </a:r>
            <a:r>
              <a:rPr lang="en-US" altLang="zh-CN" sz="2400" u="sng" dirty="0">
                <a:latin typeface="Times New Roman" panose="02020603050405020304" pitchFamily="18" charset="0"/>
                <a:cs typeface="Times New Roman" panose="02020603050405020304" pitchFamily="18" charset="0"/>
              </a:rPr>
              <a:t>51            </a:t>
            </a:r>
            <a:r>
              <a:rPr lang="en-US" altLang="zh-CN" sz="2400" dirty="0">
                <a:latin typeface="Times New Roman" panose="02020603050405020304" pitchFamily="18" charset="0"/>
                <a:cs typeface="Times New Roman" panose="02020603050405020304" pitchFamily="18" charset="0"/>
              </a:rPr>
              <a:t> finishing place into the app. Then you send </a:t>
            </a:r>
            <a:r>
              <a:rPr lang="en-US" altLang="zh-CN" sz="2400" u="sng" dirty="0">
                <a:latin typeface="Times New Roman" panose="02020603050405020304" pitchFamily="18" charset="0"/>
                <a:cs typeface="Times New Roman" panose="02020603050405020304" pitchFamily="18" charset="0"/>
              </a:rPr>
              <a:t>52              </a:t>
            </a:r>
            <a:r>
              <a:rPr lang="en-US" altLang="zh-CN" sz="2400" dirty="0">
                <a:latin typeface="Times New Roman" panose="02020603050405020304" pitchFamily="18" charset="0"/>
                <a:cs typeface="Times New Roman" panose="02020603050405020304" pitchFamily="18" charset="0"/>
              </a:rPr>
              <a:t> (they) to your companion. The companion can be anyone in your phone book, and they needn’t have the app.</a:t>
            </a:r>
          </a:p>
          <a:p>
            <a:pPr algn="just"/>
            <a:r>
              <a:rPr lang="en-US" altLang="zh-CN" sz="2400" dirty="0">
                <a:latin typeface="Times New Roman" panose="02020603050405020304" pitchFamily="18" charset="0"/>
                <a:cs typeface="Times New Roman" panose="02020603050405020304" pitchFamily="18" charset="0"/>
              </a:rPr>
              <a:t>     The app will tell your companion </a:t>
            </a:r>
            <a:r>
              <a:rPr lang="en-US" altLang="zh-CN" sz="2400" u="sng" dirty="0">
                <a:latin typeface="Times New Roman" panose="02020603050405020304" pitchFamily="18" charset="0"/>
                <a:cs typeface="Times New Roman" panose="02020603050405020304" pitchFamily="18" charset="0"/>
              </a:rPr>
              <a:t>53             </a:t>
            </a:r>
            <a:r>
              <a:rPr lang="en-US" altLang="zh-CN" sz="2400" dirty="0">
                <a:latin typeface="Times New Roman" panose="02020603050405020304" pitchFamily="18" charset="0"/>
                <a:cs typeface="Times New Roman" panose="02020603050405020304" pitchFamily="18" charset="0"/>
              </a:rPr>
              <a:t> you are at any time. And it will show a button on your phone screen every few </a:t>
            </a:r>
            <a:r>
              <a:rPr lang="en-US" altLang="zh-CN" sz="2400" u="sng" dirty="0">
                <a:latin typeface="Times New Roman" panose="02020603050405020304" pitchFamily="18" charset="0"/>
                <a:cs typeface="Times New Roman" panose="02020603050405020304" pitchFamily="18" charset="0"/>
              </a:rPr>
              <a:t>54               </a:t>
            </a:r>
            <a:r>
              <a:rPr lang="en-US" altLang="zh-CN" sz="2400" dirty="0">
                <a:latin typeface="Times New Roman" panose="02020603050405020304" pitchFamily="18" charset="0"/>
                <a:cs typeface="Times New Roman" panose="02020603050405020304" pitchFamily="18" charset="0"/>
              </a:rPr>
              <a:t> (minute), asking “Are you OK?” If you don’t press the button in 15 seconds, your companion </a:t>
            </a:r>
            <a:r>
              <a:rPr lang="en-US" altLang="zh-CN" sz="2400" u="sng" dirty="0">
                <a:latin typeface="Times New Roman" panose="02020603050405020304" pitchFamily="18" charset="0"/>
                <a:cs typeface="Times New Roman" panose="02020603050405020304" pitchFamily="18" charset="0"/>
              </a:rPr>
              <a:t>55                 </a:t>
            </a:r>
            <a:r>
              <a:rPr lang="en-US" altLang="zh-CN" sz="2400" dirty="0">
                <a:latin typeface="Times New Roman" panose="02020603050405020304" pitchFamily="18" charset="0"/>
                <a:cs typeface="Times New Roman" panose="02020603050405020304" pitchFamily="18" charset="0"/>
              </a:rPr>
              <a:t> (get) an alarm. And it will be ready to call the police for help.</a:t>
            </a:r>
          </a:p>
          <a:p>
            <a:pPr algn="just"/>
            <a:r>
              <a:rPr lang="en-US" altLang="zh-CN" sz="2400" dirty="0">
                <a:latin typeface="Times New Roman" panose="02020603050405020304" pitchFamily="18" charset="0"/>
                <a:cs typeface="Times New Roman" panose="02020603050405020304" pitchFamily="18" charset="0"/>
              </a:rPr>
              <a:t>     With the app, you will never worry about going home alone.</a:t>
            </a:r>
            <a:endParaRPr lang="zh-CN" altLang="en-US" sz="2400" dirty="0">
              <a:latin typeface="Times New Roman" panose="02020603050405020304" pitchFamily="18" charset="0"/>
              <a:cs typeface="Times New Roman" panose="02020603050405020304" pitchFamily="18" charset="0"/>
            </a:endParaRPr>
          </a:p>
        </p:txBody>
      </p:sp>
      <p:sp>
        <p:nvSpPr>
          <p:cNvPr id="9" name="文本框 8"/>
          <p:cNvSpPr txBox="1"/>
          <p:nvPr/>
        </p:nvSpPr>
        <p:spPr>
          <a:xfrm>
            <a:off x="9585789" y="906852"/>
            <a:ext cx="237333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them</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0" name="文本框 9"/>
          <p:cNvSpPr txBox="1"/>
          <p:nvPr/>
        </p:nvSpPr>
        <p:spPr>
          <a:xfrm>
            <a:off x="2891244" y="864323"/>
            <a:ext cx="237333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and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1" name="文本框 10"/>
          <p:cNvSpPr txBox="1"/>
          <p:nvPr/>
        </p:nvSpPr>
        <p:spPr>
          <a:xfrm>
            <a:off x="1879705" y="445187"/>
            <a:ext cx="237333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The </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2" name="文本框 11"/>
          <p:cNvSpPr txBox="1"/>
          <p:nvPr/>
        </p:nvSpPr>
        <p:spPr>
          <a:xfrm>
            <a:off x="5742788" y="1951906"/>
            <a:ext cx="2055298"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where</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15" name="图片 14">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05847" y="4390438"/>
            <a:ext cx="1158340" cy="646232"/>
          </a:xfrm>
          <a:prstGeom prst="rect">
            <a:avLst/>
          </a:prstGeom>
        </p:spPr>
      </p:pic>
      <p:sp>
        <p:nvSpPr>
          <p:cNvPr id="13" name="文本框 12"/>
          <p:cNvSpPr txBox="1"/>
          <p:nvPr/>
        </p:nvSpPr>
        <p:spPr>
          <a:xfrm>
            <a:off x="5963920" y="2340610"/>
            <a:ext cx="2055495"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minutes</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4" name="文本框 13"/>
          <p:cNvSpPr txBox="1"/>
          <p:nvPr/>
        </p:nvSpPr>
        <p:spPr>
          <a:xfrm>
            <a:off x="8374038" y="2663472"/>
            <a:ext cx="2055298"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will get</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6" name="左箭头 5">
            <a:hlinkClick r:id="rId5"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P spid="14" grpId="0"/>
    </p:bld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76770" y="192833"/>
            <a:ext cx="12065065"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50.  【解析】本题考查冠词，根据句意“这款app被叫做伴侣”，定冠词the表示特指。</a:t>
            </a:r>
          </a:p>
          <a:p>
            <a:pPr marL="0" indent="0">
              <a:buNone/>
            </a:pPr>
            <a:r>
              <a:rPr sz="2400" b="1" dirty="0">
                <a:latin typeface="微软雅黑" panose="020B0503020204020204" pitchFamily="34" charset="-122"/>
                <a:ea typeface="微软雅黑" panose="020B0503020204020204" pitchFamily="34" charset="-122"/>
              </a:rPr>
              <a:t>51.  【解析】本题考查连词，根据句意“你将起始地点和终点输入app”，可知starting place和finishing place是并列关系。</a:t>
            </a:r>
          </a:p>
          <a:p>
            <a:pPr marL="0" indent="0">
              <a:buNone/>
            </a:pPr>
            <a:r>
              <a:rPr sz="2400" b="1" dirty="0">
                <a:latin typeface="微软雅黑" panose="020B0503020204020204" pitchFamily="34" charset="-122"/>
                <a:ea typeface="微软雅黑" panose="020B0503020204020204" pitchFamily="34" charset="-122"/>
              </a:rPr>
              <a:t>52.  【解析】本题考查代词，通过分析句子结构，谓语动词send后加宾语，所以they要用宾格形式。</a:t>
            </a:r>
          </a:p>
          <a:p>
            <a:pPr marL="0" indent="0">
              <a:buNone/>
            </a:pPr>
            <a:r>
              <a:rPr sz="2400" b="1" dirty="0">
                <a:latin typeface="微软雅黑" panose="020B0503020204020204" pitchFamily="34" charset="-122"/>
                <a:ea typeface="微软雅黑" panose="020B0503020204020204" pitchFamily="34" charset="-122"/>
              </a:rPr>
              <a:t>53.  【解析】本题考查名词性从句，固定短语：tell sb. sth.意为“告诉某人某事”，通过分析句子结构可知，“ </a:t>
            </a:r>
            <a:r>
              <a:rPr lang="en-US" sz="2400" b="1" dirty="0">
                <a:latin typeface="微软雅黑" panose="020B0503020204020204" pitchFamily="34" charset="-122"/>
                <a:ea typeface="微软雅黑" panose="020B0503020204020204" pitchFamily="34" charset="-122"/>
              </a:rPr>
              <a:t>______ </a:t>
            </a:r>
            <a:r>
              <a:rPr sz="2400" b="1" dirty="0">
                <a:latin typeface="微软雅黑" panose="020B0503020204020204" pitchFamily="34" charset="-122"/>
                <a:ea typeface="微软雅黑" panose="020B0503020204020204" pitchFamily="34" charset="-122"/>
              </a:rPr>
              <a:t> you are at any time”在句子中作tell的宾语，是一个宾语从句；而从句意中可知，“这个app随时将告知你的同伴你在哪里”。</a:t>
            </a:r>
          </a:p>
          <a:p>
            <a:pPr marL="0" indent="0">
              <a:buNone/>
            </a:pPr>
            <a:r>
              <a:rPr sz="2400" b="1" dirty="0">
                <a:latin typeface="微软雅黑" panose="020B0503020204020204" pitchFamily="34" charset="-122"/>
                <a:ea typeface="微软雅黑" panose="020B0503020204020204" pitchFamily="34" charset="-122"/>
              </a:rPr>
              <a:t>54.  【解析】本题考查名词，minute是可数名词，修饰语few后面一般加可数名词的复数形式。</a:t>
            </a:r>
          </a:p>
          <a:p>
            <a:pPr marL="0" indent="0">
              <a:buNone/>
            </a:pPr>
            <a:r>
              <a:rPr sz="2400" b="1" dirty="0">
                <a:latin typeface="微软雅黑" panose="020B0503020204020204" pitchFamily="34" charset="-122"/>
                <a:ea typeface="微软雅黑" panose="020B0503020204020204" pitchFamily="34" charset="-122"/>
              </a:rPr>
              <a:t>55. 【解析】本题考查动词时态，“If you don’t press the button in 15 seconds, your companion </a:t>
            </a:r>
            <a:r>
              <a:rPr lang="en-US" sz="2400" b="1" dirty="0">
                <a:latin typeface="微软雅黑" panose="020B0503020204020204" pitchFamily="34" charset="-122"/>
                <a:ea typeface="微软雅黑" panose="020B0503020204020204" pitchFamily="34" charset="-122"/>
              </a:rPr>
              <a:t>_______ </a:t>
            </a:r>
            <a:r>
              <a:rPr sz="2400" b="1" dirty="0">
                <a:latin typeface="微软雅黑" panose="020B0503020204020204" pitchFamily="34" charset="-122"/>
                <a:ea typeface="微软雅黑" panose="020B0503020204020204" pitchFamily="34" charset="-122"/>
              </a:rPr>
              <a:t> (get) an alarm”是一个条件状语从句，</a:t>
            </a:r>
          </a:p>
          <a:p>
            <a:pPr marL="0" indent="0">
              <a:buNone/>
            </a:pPr>
            <a:r>
              <a:rPr sz="2400" b="1" dirty="0">
                <a:latin typeface="微软雅黑" panose="020B0503020204020204" pitchFamily="34" charset="-122"/>
                <a:ea typeface="微软雅黑" panose="020B0503020204020204" pitchFamily="34" charset="-122"/>
              </a:rPr>
              <a:t>在条件状语从句中谓语一般要符合“主将从现”原则，所以get要用一</a:t>
            </a:r>
          </a:p>
          <a:p>
            <a:pPr marL="0" indent="0">
              <a:buNone/>
            </a:pPr>
            <a:r>
              <a:rPr sz="2400" b="1" dirty="0">
                <a:latin typeface="微软雅黑" panose="020B0503020204020204" pitchFamily="34" charset="-122"/>
                <a:ea typeface="微软雅黑" panose="020B0503020204020204" pitchFamily="34" charset="-122"/>
              </a:rPr>
              <a:t>般将来时。</a:t>
            </a:r>
          </a:p>
        </p:txBody>
      </p:sp>
      <p:grpSp>
        <p:nvGrpSpPr>
          <p:cNvPr id="69" name="Group 4"/>
          <p:cNvGrpSpPr/>
          <p:nvPr/>
        </p:nvGrpSpPr>
        <p:grpSpPr>
          <a:xfrm>
            <a:off x="10633710" y="4672330"/>
            <a:ext cx="1508125" cy="2049145"/>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52</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53</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316089" y="2767280"/>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Ⅵ.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完成句子</a:t>
            </a:r>
          </a:p>
        </p:txBody>
      </p:sp>
      <p:pic>
        <p:nvPicPr>
          <p:cNvPr id="83" name="图片 8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3" name="左箭头 2">
            <a:hlinkClick r:id="rId5"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54</a:t>
            </a:fld>
            <a:endParaRPr lang="en-US"/>
          </a:p>
        </p:txBody>
      </p:sp>
      <p:sp>
        <p:nvSpPr>
          <p:cNvPr id="6" name="文本框 5"/>
          <p:cNvSpPr txBox="1"/>
          <p:nvPr/>
        </p:nvSpPr>
        <p:spPr>
          <a:xfrm>
            <a:off x="381855" y="674170"/>
            <a:ext cx="11048145" cy="523220"/>
          </a:xfrm>
          <a:prstGeom prst="rect">
            <a:avLst/>
          </a:prstGeom>
          <a:noFill/>
        </p:spPr>
        <p:txBody>
          <a:bodyPr wrap="square" rtlCol="0">
            <a:spAutoFit/>
          </a:bodyPr>
          <a:lstStyle/>
          <a:p>
            <a:r>
              <a:rPr lang="zh-CN" altLang="en-US" sz="2800" dirty="0">
                <a:latin typeface="+mn-ea"/>
              </a:rPr>
              <a:t>根据所给汉语提示，完成英语句子。</a:t>
            </a:r>
          </a:p>
        </p:txBody>
      </p:sp>
      <p:sp>
        <p:nvSpPr>
          <p:cNvPr id="8" name="文本框 7"/>
          <p:cNvSpPr txBox="1"/>
          <p:nvPr/>
        </p:nvSpPr>
        <p:spPr>
          <a:xfrm>
            <a:off x="556895" y="1445260"/>
            <a:ext cx="11098530" cy="4523105"/>
          </a:xfrm>
          <a:prstGeom prst="rect">
            <a:avLst/>
          </a:prstGeom>
          <a:noFill/>
        </p:spPr>
        <p:txBody>
          <a:bodyPr wrap="square" rtlCol="0">
            <a:spAutoFit/>
          </a:bodyPr>
          <a:lstStyle/>
          <a:p>
            <a:pPr algn="just">
              <a:lnSpc>
                <a:spcPct val="150000"/>
              </a:lnSpc>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56. Not until he told me ________________________________________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我才意识到发生了什么</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t>
            </a:r>
          </a:p>
          <a:p>
            <a:pPr algn="just">
              <a:lnSpc>
                <a:spcPct val="150000"/>
              </a:lnSpc>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57. The doctor’s suggestion is __________________________________________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他要去国外旅游一趟</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t>
            </a:r>
          </a:p>
          <a:p>
            <a:pPr algn="just">
              <a:lnSpc>
                <a:spcPct val="150000"/>
              </a:lnSpc>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58. The car goes ______________________________________________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以每小时八十英里的速度</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t>
            </a:r>
          </a:p>
          <a:p>
            <a:pPr algn="just">
              <a:lnSpc>
                <a:spcPct val="150000"/>
              </a:lnSpc>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59. How I wish __________________________________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我昨天遇见了他</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t>
            </a:r>
          </a:p>
          <a:p>
            <a:pPr algn="just">
              <a:lnSpc>
                <a:spcPct val="150000"/>
              </a:lnSpc>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60. On the top of the mountain ______________________________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有一座寺庙</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文本框 13"/>
          <p:cNvSpPr txBox="1"/>
          <p:nvPr/>
        </p:nvSpPr>
        <p:spPr>
          <a:xfrm>
            <a:off x="462337" y="112544"/>
            <a:ext cx="11048145" cy="523220"/>
          </a:xfrm>
          <a:prstGeom prst="rect">
            <a:avLst/>
          </a:prstGeom>
          <a:noFill/>
        </p:spPr>
        <p:txBody>
          <a:bodyPr wrap="square" rtlCol="0">
            <a:spAutoFit/>
          </a:bodyPr>
          <a:lstStyle/>
          <a:p>
            <a:r>
              <a:rPr lang="en-US" altLang="zh-CN" sz="2800" dirty="0">
                <a:latin typeface="方正粗黑宋简体" panose="02000000000000000000" pitchFamily="2" charset="-122"/>
                <a:ea typeface="方正粗黑宋简体" panose="02000000000000000000" pitchFamily="2" charset="-122"/>
              </a:rPr>
              <a:t>Ⅵ. </a:t>
            </a:r>
            <a:r>
              <a:rPr lang="zh-CN" altLang="en-US" sz="2800" dirty="0">
                <a:latin typeface="方正粗黑宋简体" panose="02000000000000000000" pitchFamily="2" charset="-122"/>
                <a:ea typeface="方正粗黑宋简体" panose="02000000000000000000" pitchFamily="2" charset="-122"/>
              </a:rPr>
              <a:t>完成句子（</a:t>
            </a:r>
            <a:r>
              <a:rPr lang="en-US" altLang="zh-CN" sz="2800" dirty="0">
                <a:latin typeface="方正粗黑宋简体" panose="02000000000000000000" pitchFamily="2" charset="-122"/>
                <a:ea typeface="方正粗黑宋简体" panose="02000000000000000000" pitchFamily="2" charset="-122"/>
              </a:rPr>
              <a:t>5</a:t>
            </a:r>
            <a:r>
              <a:rPr lang="zh-CN" altLang="en-US" sz="2800" dirty="0">
                <a:latin typeface="方正粗黑宋简体" panose="02000000000000000000" pitchFamily="2" charset="-122"/>
                <a:ea typeface="方正粗黑宋简体" panose="02000000000000000000" pitchFamily="2" charset="-122"/>
              </a:rPr>
              <a:t>小题，共</a:t>
            </a:r>
            <a:r>
              <a:rPr lang="en-US" altLang="zh-CN" sz="2800" dirty="0">
                <a:latin typeface="方正粗黑宋简体" panose="02000000000000000000" pitchFamily="2" charset="-122"/>
                <a:ea typeface="方正粗黑宋简体" panose="02000000000000000000" pitchFamily="2" charset="-122"/>
              </a:rPr>
              <a:t>15</a:t>
            </a:r>
            <a:r>
              <a:rPr lang="zh-CN" altLang="en-US" sz="2800" dirty="0">
                <a:latin typeface="方正粗黑宋简体" panose="02000000000000000000" pitchFamily="2" charset="-122"/>
                <a:ea typeface="方正粗黑宋简体" panose="02000000000000000000" pitchFamily="2" charset="-122"/>
              </a:rPr>
              <a:t>分） </a:t>
            </a:r>
            <a:r>
              <a:rPr lang="en-US" altLang="zh-CN" sz="2800" dirty="0">
                <a:latin typeface="方正粗黑宋简体" panose="02000000000000000000" pitchFamily="2" charset="-122"/>
                <a:ea typeface="方正粗黑宋简体" panose="02000000000000000000" pitchFamily="2" charset="-122"/>
              </a:rPr>
              <a:t>【</a:t>
            </a:r>
            <a:r>
              <a:rPr lang="zh-CN" altLang="en-US" sz="2800" dirty="0">
                <a:latin typeface="方正粗黑宋简体" panose="02000000000000000000" pitchFamily="2" charset="-122"/>
                <a:ea typeface="方正粗黑宋简体" panose="02000000000000000000" pitchFamily="2" charset="-122"/>
              </a:rPr>
              <a:t>建议用时：</a:t>
            </a:r>
            <a:r>
              <a:rPr lang="en-US" altLang="zh-CN" sz="2800" dirty="0">
                <a:latin typeface="方正粗黑宋简体" panose="02000000000000000000" pitchFamily="2" charset="-122"/>
                <a:ea typeface="方正粗黑宋简体" panose="02000000000000000000" pitchFamily="2" charset="-122"/>
              </a:rPr>
              <a:t>15 mins】</a:t>
            </a:r>
            <a:endParaRPr lang="zh-CN" altLang="en-US" sz="2800" dirty="0">
              <a:latin typeface="方正粗黑宋简体" panose="02000000000000000000" pitchFamily="2" charset="-122"/>
              <a:ea typeface="方正粗黑宋简体" panose="02000000000000000000" pitchFamily="2" charset="-122"/>
            </a:endParaRPr>
          </a:p>
        </p:txBody>
      </p:sp>
      <p:sp>
        <p:nvSpPr>
          <p:cNvPr id="2" name="文本框 1"/>
          <p:cNvSpPr txBox="1"/>
          <p:nvPr/>
        </p:nvSpPr>
        <p:spPr>
          <a:xfrm>
            <a:off x="5546090" y="5387975"/>
            <a:ext cx="3738245"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stands a temple</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9" name="文本框 8"/>
          <p:cNvSpPr txBox="1"/>
          <p:nvPr/>
        </p:nvSpPr>
        <p:spPr>
          <a:xfrm>
            <a:off x="3334390" y="3743070"/>
            <a:ext cx="681512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at the speed of eighty miles an hour</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0" name="文本框 9"/>
          <p:cNvSpPr txBox="1"/>
          <p:nvPr/>
        </p:nvSpPr>
        <p:spPr>
          <a:xfrm>
            <a:off x="5619750" y="2686050"/>
            <a:ext cx="5523230"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he should go abroad for a trip</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1" name="文本框 10"/>
          <p:cNvSpPr txBox="1"/>
          <p:nvPr/>
        </p:nvSpPr>
        <p:spPr>
          <a:xfrm>
            <a:off x="4531793" y="1627268"/>
            <a:ext cx="5474415"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did I realize what had happened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3" name="文本框 12"/>
          <p:cNvSpPr txBox="1"/>
          <p:nvPr/>
        </p:nvSpPr>
        <p:spPr>
          <a:xfrm>
            <a:off x="2851356" y="4848971"/>
            <a:ext cx="6109129"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I had met him yesterday</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4" name="左箭头 3">
            <a:hlinkClick r:id="rId3"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p:bldP spid="11" grpId="0"/>
      <p:bldP spid="13"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55</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245773" y="2813755"/>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Ⅶ.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应用写作</a:t>
            </a:r>
          </a:p>
        </p:txBody>
      </p:sp>
      <p:pic>
        <p:nvPicPr>
          <p:cNvPr id="83" name="图片 8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3" name="左箭头 2">
            <a:hlinkClick r:id="rId5"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56</a:t>
            </a:fld>
            <a:endParaRPr lang="en-US"/>
          </a:p>
        </p:txBody>
      </p:sp>
      <p:sp>
        <p:nvSpPr>
          <p:cNvPr id="8" name="文本框 7"/>
          <p:cNvSpPr txBox="1"/>
          <p:nvPr/>
        </p:nvSpPr>
        <p:spPr>
          <a:xfrm>
            <a:off x="462337" y="912696"/>
            <a:ext cx="10317462" cy="3969385"/>
          </a:xfrm>
          <a:prstGeom prst="rect">
            <a:avLst/>
          </a:prstGeom>
          <a:noFill/>
        </p:spPr>
        <p:txBody>
          <a:bodyPr wrap="square" rtlCol="0">
            <a:spAutoFit/>
          </a:bodyPr>
          <a:lstStyle/>
          <a:p>
            <a:pPr algn="just">
              <a:lnSpc>
                <a:spcPct val="150000"/>
              </a:lnSpc>
            </a:pPr>
            <a:r>
              <a:rPr lang="en-US" altLang="zh-CN" sz="2400" dirty="0">
                <a:latin typeface="Times New Roman" panose="02020603050405020304" pitchFamily="18" charset="0"/>
                <a:cs typeface="Times New Roman" panose="02020603050405020304" pitchFamily="18" charset="0"/>
              </a:rPr>
              <a:t>61. 【</a:t>
            </a:r>
            <a:r>
              <a:rPr lang="zh-CN" altLang="en-US" sz="2400" dirty="0">
                <a:latin typeface="Times New Roman" panose="02020603050405020304" pitchFamily="18" charset="0"/>
                <a:cs typeface="Times New Roman" panose="02020603050405020304" pitchFamily="18" charset="0"/>
              </a:rPr>
              <a:t>写作内容</a:t>
            </a:r>
            <a:r>
              <a:rPr lang="en-US" altLang="zh-CN"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假设你是</a:t>
            </a:r>
            <a:r>
              <a:rPr lang="en-US" altLang="zh-CN" sz="2400" dirty="0">
                <a:latin typeface="Times New Roman" panose="02020603050405020304" pitchFamily="18" charset="0"/>
                <a:cs typeface="Times New Roman" panose="02020603050405020304" pitchFamily="18" charset="0"/>
              </a:rPr>
              <a:t>Alice</a:t>
            </a:r>
            <a:r>
              <a:rPr lang="zh-CN" altLang="en-US" sz="2400" dirty="0">
                <a:latin typeface="Times New Roman" panose="02020603050405020304" pitchFamily="18" charset="0"/>
                <a:cs typeface="Times New Roman" panose="02020603050405020304" pitchFamily="18" charset="0"/>
              </a:rPr>
              <a:t>。刚才</a:t>
            </a:r>
            <a:r>
              <a:rPr lang="en-US" altLang="zh-CN" sz="2400" dirty="0">
                <a:latin typeface="Times New Roman" panose="02020603050405020304" pitchFamily="18" charset="0"/>
                <a:cs typeface="Times New Roman" panose="02020603050405020304" pitchFamily="18" charset="0"/>
              </a:rPr>
              <a:t>John</a:t>
            </a:r>
            <a:r>
              <a:rPr lang="zh-CN" altLang="en-US" sz="2400" dirty="0">
                <a:latin typeface="Times New Roman" panose="02020603050405020304" pitchFamily="18" charset="0"/>
                <a:cs typeface="Times New Roman" panose="02020603050405020304" pitchFamily="18" charset="0"/>
              </a:rPr>
              <a:t>来电话，说星期五上午</a:t>
            </a:r>
            <a:r>
              <a:rPr lang="en-US" altLang="zh-CN" sz="2400" dirty="0">
                <a:latin typeface="Times New Roman" panose="02020603050405020304" pitchFamily="18" charset="0"/>
                <a:cs typeface="Times New Roman" panose="02020603050405020304" pitchFamily="18" charset="0"/>
              </a:rPr>
              <a:t>10</a:t>
            </a:r>
            <a:r>
              <a:rPr lang="zh-CN" altLang="en-US" sz="2400" dirty="0">
                <a:latin typeface="Times New Roman" panose="02020603050405020304" pitchFamily="18" charset="0"/>
                <a:cs typeface="Times New Roman" panose="02020603050405020304" pitchFamily="18" charset="0"/>
              </a:rPr>
              <a:t>点钟来办公室，要找你的同事</a:t>
            </a:r>
            <a:r>
              <a:rPr lang="en-US" altLang="zh-CN" sz="2400" dirty="0">
                <a:latin typeface="Times New Roman" panose="02020603050405020304" pitchFamily="18" charset="0"/>
                <a:cs typeface="Times New Roman" panose="02020603050405020304" pitchFamily="18" charset="0"/>
              </a:rPr>
              <a:t>Tom </a:t>
            </a:r>
            <a:r>
              <a:rPr lang="zh-CN" altLang="en-US" sz="2400" dirty="0">
                <a:latin typeface="Times New Roman" panose="02020603050405020304" pitchFamily="18" charset="0"/>
                <a:cs typeface="Times New Roman" panose="02020603050405020304" pitchFamily="18" charset="0"/>
              </a:rPr>
              <a:t>商谈要事，希望他明天在办公室等候。如果认为时间不便，请给</a:t>
            </a:r>
            <a:r>
              <a:rPr lang="en-US" altLang="zh-CN" sz="2400" dirty="0">
                <a:latin typeface="Times New Roman" panose="02020603050405020304" pitchFamily="18" charset="0"/>
                <a:cs typeface="Times New Roman" panose="02020603050405020304" pitchFamily="18" charset="0"/>
              </a:rPr>
              <a:t>John</a:t>
            </a:r>
            <a:r>
              <a:rPr lang="zh-CN" altLang="en-US" sz="2400" dirty="0">
                <a:latin typeface="Times New Roman" panose="02020603050405020304" pitchFamily="18" charset="0"/>
                <a:cs typeface="Times New Roman" panose="02020603050405020304" pitchFamily="18" charset="0"/>
              </a:rPr>
              <a:t>回电话，电话号码为</a:t>
            </a:r>
            <a:r>
              <a:rPr lang="en-US" altLang="zh-CN" sz="2400" dirty="0">
                <a:latin typeface="Times New Roman" panose="02020603050405020304" pitchFamily="18" charset="0"/>
                <a:cs typeface="Times New Roman" panose="02020603050405020304" pitchFamily="18" charset="0"/>
              </a:rPr>
              <a:t>8756432</a:t>
            </a:r>
            <a:r>
              <a:rPr lang="zh-CN" altLang="en-US" sz="2400" dirty="0">
                <a:latin typeface="Times New Roman" panose="02020603050405020304" pitchFamily="18" charset="0"/>
                <a:cs typeface="Times New Roman" panose="02020603050405020304" pitchFamily="18" charset="0"/>
              </a:rPr>
              <a:t>。请用英语给</a:t>
            </a:r>
            <a:r>
              <a:rPr lang="en-US" altLang="zh-CN" sz="2400" dirty="0">
                <a:latin typeface="Times New Roman" panose="02020603050405020304" pitchFamily="18" charset="0"/>
                <a:cs typeface="Times New Roman" panose="02020603050405020304" pitchFamily="18" charset="0"/>
              </a:rPr>
              <a:t>Jack</a:t>
            </a:r>
            <a:r>
              <a:rPr lang="zh-CN" altLang="en-US" sz="2400" dirty="0">
                <a:latin typeface="Times New Roman" panose="02020603050405020304" pitchFamily="18" charset="0"/>
                <a:cs typeface="Times New Roman" panose="02020603050405020304" pitchFamily="18" charset="0"/>
              </a:rPr>
              <a:t>写一张留言条，并注明具体留言时间。</a:t>
            </a:r>
          </a:p>
          <a:p>
            <a:pPr algn="just">
              <a:lnSpc>
                <a:spcPct val="150000"/>
              </a:lnSpc>
            </a:pPr>
            <a:r>
              <a:rPr lang="en-US" altLang="zh-CN"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写作要求</a:t>
            </a:r>
            <a:r>
              <a:rPr lang="en-US" altLang="zh-CN"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正文约</a:t>
            </a:r>
            <a:r>
              <a:rPr lang="en-US" altLang="zh-CN" sz="2400" dirty="0">
                <a:latin typeface="Times New Roman" panose="02020603050405020304" pitchFamily="18" charset="0"/>
                <a:cs typeface="Times New Roman" panose="02020603050405020304" pitchFamily="18" charset="0"/>
              </a:rPr>
              <a:t>40</a:t>
            </a:r>
            <a:r>
              <a:rPr lang="zh-CN" altLang="en-US" sz="2400" dirty="0">
                <a:latin typeface="Times New Roman" panose="02020603050405020304" pitchFamily="18" charset="0"/>
                <a:cs typeface="Times New Roman" panose="02020603050405020304" pitchFamily="18" charset="0"/>
              </a:rPr>
              <a:t>个英文单词，文中不可出现你自己的真实姓名、学校名称等信息。</a:t>
            </a:r>
          </a:p>
          <a:p>
            <a:pPr algn="just">
              <a:lnSpc>
                <a:spcPct val="150000"/>
              </a:lnSpc>
            </a:pPr>
            <a:r>
              <a:rPr lang="en-US" altLang="zh-CN"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评分标准</a:t>
            </a:r>
            <a:r>
              <a:rPr lang="en-US" altLang="zh-CN"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信息完整，语言规范，语篇连贯。</a:t>
            </a:r>
          </a:p>
        </p:txBody>
      </p:sp>
      <p:sp>
        <p:nvSpPr>
          <p:cNvPr id="14" name="文本框 13"/>
          <p:cNvSpPr txBox="1"/>
          <p:nvPr/>
        </p:nvSpPr>
        <p:spPr>
          <a:xfrm>
            <a:off x="462337" y="112544"/>
            <a:ext cx="11048145" cy="523220"/>
          </a:xfrm>
          <a:prstGeom prst="rect">
            <a:avLst/>
          </a:prstGeom>
          <a:noFill/>
        </p:spPr>
        <p:txBody>
          <a:bodyPr wrap="square" rtlCol="0">
            <a:spAutoFit/>
          </a:bodyPr>
          <a:lstStyle/>
          <a:p>
            <a:r>
              <a:rPr lang="en-US" altLang="zh-CN" sz="2800" dirty="0">
                <a:latin typeface="方正粗黑宋简体" panose="02000000000000000000" pitchFamily="2" charset="-122"/>
                <a:ea typeface="方正粗黑宋简体" panose="02000000000000000000" pitchFamily="2" charset="-122"/>
              </a:rPr>
              <a:t>Ⅶ. </a:t>
            </a:r>
            <a:r>
              <a:rPr lang="zh-CN" altLang="en-US" sz="2800" dirty="0">
                <a:latin typeface="方正粗黑宋简体" panose="02000000000000000000" pitchFamily="2" charset="-122"/>
                <a:ea typeface="方正粗黑宋简体" panose="02000000000000000000" pitchFamily="2" charset="-122"/>
              </a:rPr>
              <a:t>应用写作（</a:t>
            </a:r>
            <a:r>
              <a:rPr lang="en-US" altLang="zh-CN" sz="2800" dirty="0">
                <a:latin typeface="方正粗黑宋简体" panose="02000000000000000000" pitchFamily="2" charset="-122"/>
                <a:ea typeface="方正粗黑宋简体" panose="02000000000000000000" pitchFamily="2" charset="-122"/>
              </a:rPr>
              <a:t>1</a:t>
            </a:r>
            <a:r>
              <a:rPr lang="zh-CN" altLang="en-US" sz="2800" dirty="0">
                <a:latin typeface="方正粗黑宋简体" panose="02000000000000000000" pitchFamily="2" charset="-122"/>
                <a:ea typeface="方正粗黑宋简体" panose="02000000000000000000" pitchFamily="2" charset="-122"/>
              </a:rPr>
              <a:t>小题，共</a:t>
            </a:r>
            <a:r>
              <a:rPr lang="en-US" altLang="zh-CN" sz="2800" dirty="0">
                <a:latin typeface="方正粗黑宋简体" panose="02000000000000000000" pitchFamily="2" charset="-122"/>
                <a:ea typeface="方正粗黑宋简体" panose="02000000000000000000" pitchFamily="2" charset="-122"/>
              </a:rPr>
              <a:t>10</a:t>
            </a:r>
            <a:r>
              <a:rPr lang="zh-CN" altLang="en-US" sz="2800" dirty="0">
                <a:latin typeface="方正粗黑宋简体" panose="02000000000000000000" pitchFamily="2" charset="-122"/>
                <a:ea typeface="方正粗黑宋简体" panose="02000000000000000000" pitchFamily="2" charset="-122"/>
              </a:rPr>
              <a:t>分） </a:t>
            </a:r>
            <a:r>
              <a:rPr lang="en-US" altLang="zh-CN" sz="2800" dirty="0">
                <a:latin typeface="方正粗黑宋简体" panose="02000000000000000000" pitchFamily="2" charset="-122"/>
                <a:ea typeface="方正粗黑宋简体" panose="02000000000000000000" pitchFamily="2" charset="-122"/>
              </a:rPr>
              <a:t>【</a:t>
            </a:r>
            <a:r>
              <a:rPr lang="zh-CN" altLang="en-US" sz="2800" dirty="0">
                <a:latin typeface="方正粗黑宋简体" panose="02000000000000000000" pitchFamily="2" charset="-122"/>
                <a:ea typeface="方正粗黑宋简体" panose="02000000000000000000" pitchFamily="2" charset="-122"/>
              </a:rPr>
              <a:t>建议用时：</a:t>
            </a:r>
            <a:r>
              <a:rPr lang="en-US" altLang="zh-CN" sz="2800" dirty="0">
                <a:latin typeface="方正粗黑宋简体" panose="02000000000000000000" pitchFamily="2" charset="-122"/>
                <a:ea typeface="方正粗黑宋简体" panose="02000000000000000000" pitchFamily="2" charset="-122"/>
              </a:rPr>
              <a:t>20 mins】</a:t>
            </a:r>
            <a:endParaRPr lang="zh-CN" altLang="en-US" sz="2800" dirty="0">
              <a:latin typeface="方正粗黑宋简体" panose="02000000000000000000" pitchFamily="2" charset="-122"/>
              <a:ea typeface="方正粗黑宋简体" panose="02000000000000000000" pitchFamily="2" charset="-122"/>
            </a:endParaRPr>
          </a:p>
        </p:txBody>
      </p:sp>
      <p:sp>
        <p:nvSpPr>
          <p:cNvPr id="6" name="左箭头 5">
            <a:hlinkClick r:id="rId4"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2" name="圆角矩形 1">
            <a:hlinkClick r:id="rId5" action="ppaction://hlinksldjump"/>
          </p:cNvPr>
          <p:cNvSpPr/>
          <p:nvPr>
            <p:custDataLst>
              <p:tags r:id="rId2"/>
            </p:custDataLst>
          </p:nvPr>
        </p:nvSpPr>
        <p:spPr>
          <a:xfrm>
            <a:off x="4147820" y="5240020"/>
            <a:ext cx="1948180" cy="634365"/>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2800" b="1">
                <a:latin typeface="宋体" panose="02010600030101010101" pitchFamily="2" charset="-122"/>
                <a:ea typeface="宋体" panose="02010600030101010101" pitchFamily="2" charset="-122"/>
              </a:rPr>
              <a:t>参考例文：</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71314" y="439947"/>
            <a:ext cx="11586520" cy="6418053"/>
          </a:xfrm>
        </p:spPr>
        <p:txBody>
          <a:bodyPr>
            <a:noAutofit/>
          </a:bodyPr>
          <a:lstStyle/>
          <a:p>
            <a:pPr marL="0" indent="0" algn="just">
              <a:buNone/>
            </a:pPr>
            <a:r>
              <a:rPr lang="en-US" altLang="zh-CN" sz="2400" b="1" dirty="0">
                <a:latin typeface="微软雅黑" panose="020B0503020204020204" pitchFamily="34" charset="-122"/>
                <a:ea typeface="微软雅黑" panose="020B0503020204020204" pitchFamily="34" charset="-122"/>
              </a:rPr>
              <a:t>                                                                                                9 a.m., April 16</a:t>
            </a:r>
          </a:p>
          <a:p>
            <a:pPr marL="0" indent="0" algn="just">
              <a:buNone/>
            </a:pPr>
            <a:r>
              <a:rPr lang="en-US" altLang="zh-CN" sz="2400" b="1" dirty="0">
                <a:latin typeface="微软雅黑" panose="020B0503020204020204" pitchFamily="34" charset="-122"/>
                <a:ea typeface="微软雅黑" panose="020B0503020204020204" pitchFamily="34" charset="-122"/>
              </a:rPr>
              <a:t>Tom, </a:t>
            </a:r>
          </a:p>
          <a:p>
            <a:pPr marL="0" indent="0" algn="just">
              <a:buNone/>
            </a:pPr>
            <a:r>
              <a:rPr lang="en-US" altLang="zh-CN" sz="2400" b="1" dirty="0">
                <a:latin typeface="微软雅黑" panose="020B0503020204020204" pitchFamily="34" charset="-122"/>
                <a:ea typeface="微软雅黑" panose="020B0503020204020204" pitchFamily="34" charset="-122"/>
              </a:rPr>
              <a:t>      John has just called. He said he would come to meet you at 10 o’clock on Friday morning. He has something important to talk with you. Please wait for him in your office. If the time is not suitable, please call him back at 8756432.</a:t>
            </a:r>
          </a:p>
          <a:p>
            <a:pPr marL="0" indent="0" algn="r">
              <a:buNone/>
            </a:pPr>
            <a:r>
              <a:rPr lang="en-US" altLang="zh-CN" sz="2400" b="1" dirty="0">
                <a:latin typeface="微软雅黑" panose="020B0503020204020204" pitchFamily="34" charset="-122"/>
                <a:ea typeface="微软雅黑" panose="020B0503020204020204" pitchFamily="34" charset="-122"/>
              </a:rPr>
              <a:t>Alice</a:t>
            </a:r>
          </a:p>
        </p:txBody>
      </p:sp>
      <p:grpSp>
        <p:nvGrpSpPr>
          <p:cNvPr id="69" name="Group 4"/>
          <p:cNvGrpSpPr/>
          <p:nvPr/>
        </p:nvGrpSpPr>
        <p:grpSpPr>
          <a:xfrm>
            <a:off x="10383495" y="4456233"/>
            <a:ext cx="1758137" cy="22654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57</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58</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pic>
        <p:nvPicPr>
          <p:cNvPr id="83" name="图片 8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3" name="TextBox 280"/>
          <p:cNvSpPr txBox="1"/>
          <p:nvPr>
            <p:custDataLst>
              <p:tags r:id="rId1"/>
            </p:custDataLst>
          </p:nvPr>
        </p:nvSpPr>
        <p:spPr>
          <a:xfrm>
            <a:off x="5245773" y="2813755"/>
            <a:ext cx="6047864" cy="661035"/>
          </a:xfrm>
          <a:prstGeom prst="rect">
            <a:avLst/>
          </a:prstGeom>
          <a:noFill/>
          <a:ln>
            <a:noFill/>
          </a:ln>
        </p:spPr>
        <p:txBody>
          <a:bodyPr wrap="square" lIns="45720" tIns="22860" rIns="45720" bIns="22860" rtlCol="0">
            <a:spAutoFit/>
          </a:bodyPr>
          <a:lstStyle/>
          <a:p>
            <a:pPr algn="ctr"/>
            <a:r>
              <a:rPr sz="4000" b="1" dirty="0">
                <a:solidFill>
                  <a:schemeClr val="bg1">
                    <a:lumMod val="50000"/>
                  </a:schemeClr>
                </a:solidFill>
                <a:latin typeface="微软雅黑" panose="020B0503020204020204" pitchFamily="34" charset="-122"/>
                <a:ea typeface="微软雅黑" panose="020B0503020204020204" pitchFamily="34" charset="-122"/>
                <a:cs typeface="Lato Regular"/>
              </a:rPr>
              <a:t>附加题：语法</a:t>
            </a:r>
          </a:p>
        </p:txBody>
      </p:sp>
      <p:sp>
        <p:nvSpPr>
          <p:cNvPr id="4" name="左箭头 3">
            <a:hlinkClick r:id="rId6" action="ppaction://hlinksldjump"/>
          </p:cNvPr>
          <p:cNvSpPr/>
          <p:nvPr>
            <p:custDataLst>
              <p:tags r:id="rId2"/>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anim calcmode="lin" valueType="num">
                                      <p:cBhvr>
                                        <p:cTn id="18" dur="500" fill="hold"/>
                                        <p:tgtEl>
                                          <p:spTgt spid="3"/>
                                        </p:tgtEl>
                                        <p:attrNameLst>
                                          <p:attrName>ppt_x</p:attrName>
                                        </p:attrNameLst>
                                      </p:cBhvr>
                                      <p:tavLst>
                                        <p:tav tm="0">
                                          <p:val>
                                            <p:strVal val="#ppt_x"/>
                                          </p:val>
                                        </p:tav>
                                        <p:tav tm="100000">
                                          <p:val>
                                            <p:strVal val="#ppt_x"/>
                                          </p:val>
                                        </p:tav>
                                      </p:tavLst>
                                    </p:anim>
                                    <p:anim calcmode="lin" valueType="num">
                                      <p:cBhvr>
                                        <p:cTn id="19"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59</a:t>
            </a:fld>
            <a:endParaRPr lang="en-US"/>
          </a:p>
        </p:txBody>
      </p:sp>
      <p:sp>
        <p:nvSpPr>
          <p:cNvPr id="4" name="文本框 3"/>
          <p:cNvSpPr txBox="1"/>
          <p:nvPr/>
        </p:nvSpPr>
        <p:spPr>
          <a:xfrm>
            <a:off x="966037" y="2066073"/>
            <a:ext cx="10153015" cy="3046095"/>
          </a:xfrm>
          <a:prstGeom prst="rect">
            <a:avLst/>
          </a:prstGeom>
          <a:noFill/>
        </p:spPr>
        <p:txBody>
          <a:bodyPr wrap="none" rtlCol="0">
            <a:spAutoFit/>
          </a:bodyPr>
          <a:lstStyle/>
          <a:p>
            <a:r>
              <a:rPr lang="zh-CN" altLang="en-US" sz="2400" b="1" dirty="0">
                <a:latin typeface="微软雅黑" panose="020B0503020204020204" pitchFamily="34" charset="-122"/>
                <a:ea typeface="微软雅黑" panose="020B0503020204020204" pitchFamily="34" charset="-122"/>
              </a:rPr>
              <a:t>例：</a:t>
            </a:r>
            <a:r>
              <a:rPr lang="en-US" altLang="zh-CN" sz="2400" b="1" dirty="0">
                <a:latin typeface="微软雅黑" panose="020B0503020204020204" pitchFamily="34" charset="-122"/>
                <a:ea typeface="微软雅黑" panose="020B0503020204020204" pitchFamily="34" charset="-122"/>
              </a:rPr>
              <a:t>It __________ me a long time to finish my homework last night.</a:t>
            </a:r>
          </a:p>
          <a:p>
            <a:r>
              <a:rPr lang="en-US" altLang="zh-CN" sz="2400" b="1" dirty="0">
                <a:latin typeface="微软雅黑" panose="020B0503020204020204" pitchFamily="34" charset="-122"/>
                <a:ea typeface="微软雅黑" panose="020B0503020204020204" pitchFamily="34" charset="-122"/>
              </a:rPr>
              <a:t>A. take   	B. took 	C. has taken 	D. had taken</a:t>
            </a:r>
          </a:p>
          <a:p>
            <a:endParaRPr lang="en-US" altLang="zh-CN"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r>
              <a:rPr lang="zh-CN" altLang="en-US" sz="2400" b="1" dirty="0">
                <a:latin typeface="微软雅黑" panose="020B0503020204020204" pitchFamily="34" charset="-122"/>
                <a:ea typeface="微软雅黑" panose="020B0503020204020204" pitchFamily="34" charset="-122"/>
              </a:rPr>
              <a:t>答案是</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p>
        </p:txBody>
      </p:sp>
      <p:sp>
        <p:nvSpPr>
          <p:cNvPr id="12" name="文本框 11"/>
          <p:cNvSpPr txBox="1"/>
          <p:nvPr/>
        </p:nvSpPr>
        <p:spPr>
          <a:xfrm>
            <a:off x="652779" y="921582"/>
            <a:ext cx="11057957" cy="521970"/>
          </a:xfrm>
          <a:prstGeom prst="rect">
            <a:avLst/>
          </a:prstGeom>
          <a:noFill/>
        </p:spPr>
        <p:txBody>
          <a:bodyPr wrap="square" rtlCol="0">
            <a:spAutoFit/>
          </a:bodyPr>
          <a:lstStyle/>
          <a:p>
            <a:r>
              <a:rPr sz="2800" dirty="0">
                <a:latin typeface="+mn-ea"/>
              </a:rPr>
              <a:t>阅读下列句子，从A、B、C、D中选出可以填入空白处的最佳答案。</a:t>
            </a:r>
          </a:p>
        </p:txBody>
      </p:sp>
      <p:sp>
        <p:nvSpPr>
          <p:cNvPr id="14" name="文本框 13"/>
          <p:cNvSpPr txBox="1"/>
          <p:nvPr>
            <p:custDataLst>
              <p:tags r:id="rId1"/>
            </p:custDataLst>
          </p:nvPr>
        </p:nvSpPr>
        <p:spPr>
          <a:xfrm>
            <a:off x="462280" y="112395"/>
            <a:ext cx="563435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附加题：语法</a:t>
            </a:r>
          </a:p>
        </p:txBody>
      </p:sp>
      <p:sp>
        <p:nvSpPr>
          <p:cNvPr id="7" name="左箭头 6">
            <a:hlinkClick r:id="rId4" action="ppaction://hlinksldjump"/>
          </p:cNvPr>
          <p:cNvSpPr/>
          <p:nvPr>
            <p:custDataLst>
              <p:tags r:id="rId2"/>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par>
                                <p:cTn id="8" presetID="2" presetClass="entr" presetSubtype="4"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 calcmode="lin" valueType="num">
                                      <p:cBhvr additive="base">
                                        <p:cTn id="10" dur="500" fill="hold"/>
                                        <p:tgtEl>
                                          <p:spTgt spid="10"/>
                                        </p:tgtEl>
                                        <p:attrNameLst>
                                          <p:attrName>ppt_x</p:attrName>
                                        </p:attrNameLst>
                                      </p:cBhvr>
                                      <p:tavLst>
                                        <p:tav tm="0">
                                          <p:val>
                                            <p:strVal val="#ppt_x"/>
                                          </p:val>
                                        </p:tav>
                                        <p:tav tm="100000">
                                          <p:val>
                                            <p:strVal val="#ppt_x"/>
                                          </p:val>
                                        </p:tav>
                                      </p:tavLst>
                                    </p:anim>
                                    <p:anim calcmode="lin" valueType="num">
                                      <p:cBhvr additive="base">
                                        <p:cTn id="1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6</a:t>
            </a:fld>
            <a:endParaRPr lang="en-US"/>
          </a:p>
        </p:txBody>
      </p:sp>
      <p:sp>
        <p:nvSpPr>
          <p:cNvPr id="7" name="文本框 6"/>
          <p:cNvSpPr txBox="1"/>
          <p:nvPr/>
        </p:nvSpPr>
        <p:spPr>
          <a:xfrm>
            <a:off x="1667371" y="1045895"/>
            <a:ext cx="10668000" cy="181483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2. M: Lisa, I’m going to have a job interview 	tomorrow. </a:t>
            </a:r>
          </a:p>
          <a:p>
            <a:r>
              <a:rPr lang="en-US" altLang="zh-CN" sz="2800" b="1" dirty="0">
                <a:latin typeface="微软雅黑" panose="020B0503020204020204" pitchFamily="34" charset="-122"/>
                <a:ea typeface="微软雅黑" panose="020B0503020204020204" pitchFamily="34" charset="-122"/>
              </a:rPr>
              <a:t>    W: Oh, __________! </a:t>
            </a:r>
          </a:p>
          <a:p>
            <a:r>
              <a:rPr lang="en-US" altLang="zh-CN" sz="2800" b="1" dirty="0">
                <a:latin typeface="微软雅黑" panose="020B0503020204020204" pitchFamily="34" charset="-122"/>
                <a:ea typeface="微软雅黑" panose="020B0503020204020204" pitchFamily="34" charset="-122"/>
              </a:rPr>
              <a:t>A. Cheers		 	B. good luck </a:t>
            </a:r>
          </a:p>
          <a:p>
            <a:r>
              <a:rPr lang="en-US" altLang="zh-CN" sz="2800" b="1" dirty="0">
                <a:latin typeface="微软雅黑" panose="020B0503020204020204" pitchFamily="34" charset="-122"/>
                <a:ea typeface="微软雅黑" panose="020B0503020204020204" pitchFamily="34" charset="-122"/>
              </a:rPr>
              <a:t>C. come on 		D. congratulations</a:t>
            </a:r>
          </a:p>
        </p:txBody>
      </p:sp>
      <p:sp>
        <p:nvSpPr>
          <p:cNvPr id="11" name="文本框 10"/>
          <p:cNvSpPr txBox="1"/>
          <p:nvPr/>
        </p:nvSpPr>
        <p:spPr>
          <a:xfrm>
            <a:off x="4019942" y="1558347"/>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729019"/>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 前面句子说“我明天要去面试”，说话人当然应该祝他好运。故选B。</a:t>
            </a:r>
          </a:p>
        </p:txBody>
      </p:sp>
      <p:sp>
        <p:nvSpPr>
          <p:cNvPr id="6" name="左箭头 5">
            <a:hlinkClick r:id="rId3"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60</a:t>
            </a:fld>
            <a:endParaRPr lang="en-US"/>
          </a:p>
        </p:txBody>
      </p:sp>
      <p:sp>
        <p:nvSpPr>
          <p:cNvPr id="4" name="文本框 3"/>
          <p:cNvSpPr txBox="1"/>
          <p:nvPr/>
        </p:nvSpPr>
        <p:spPr>
          <a:xfrm>
            <a:off x="746913" y="1027506"/>
            <a:ext cx="11445087"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 Everything is ready for the meeting, __________?</a:t>
            </a:r>
          </a:p>
          <a:p>
            <a:r>
              <a:rPr lang="en-US" altLang="zh-CN" sz="2400" b="1" dirty="0">
                <a:latin typeface="微软雅黑" panose="020B0503020204020204" pitchFamily="34" charset="-122"/>
                <a:ea typeface="微软雅黑" panose="020B0503020204020204" pitchFamily="34" charset="-122"/>
              </a:rPr>
              <a:t>	A. isn’t it 	    B. are there	 C. don’t they 	D. does they</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953019" y="1028072"/>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解析：本题是对反意疑问句的考查。根据“前肯后否，前否后肯”的规律，疑</a:t>
            </a:r>
          </a:p>
          <a:p>
            <a:r>
              <a:rPr lang="zh-CN" altLang="en-US" sz="2400" dirty="0">
                <a:latin typeface="微软雅黑" panose="020B0503020204020204" pitchFamily="34" charset="-122"/>
                <a:ea typeface="微软雅黑" panose="020B0503020204020204" pitchFamily="34" charset="-122"/>
              </a:rPr>
              <a:t>问句部分用否定。另外，everything代指事情用单数，故选A。</a:t>
            </a:r>
          </a:p>
        </p:txBody>
      </p:sp>
      <p:sp>
        <p:nvSpPr>
          <p:cNvPr id="6" name="左箭头 5">
            <a:hlinkClick r:id="rId3"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61</a:t>
            </a:fld>
            <a:endParaRPr lang="en-US"/>
          </a:p>
        </p:txBody>
      </p:sp>
      <p:sp>
        <p:nvSpPr>
          <p:cNvPr id="4" name="文本框 3"/>
          <p:cNvSpPr txBox="1"/>
          <p:nvPr/>
        </p:nvSpPr>
        <p:spPr>
          <a:xfrm>
            <a:off x="976370" y="1012953"/>
            <a:ext cx="10668000"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2. Mary can __________ speak English, can she?</a:t>
            </a:r>
          </a:p>
          <a:p>
            <a:r>
              <a:rPr lang="en-US" altLang="zh-CN" sz="2400" b="1" dirty="0">
                <a:latin typeface="微软雅黑" panose="020B0503020204020204" pitchFamily="34" charset="-122"/>
                <a:ea typeface="微软雅黑" panose="020B0503020204020204" pitchFamily="34" charset="-122"/>
              </a:rPr>
              <a:t>	A. nearly 	B. almost 	C. hardly 	D. hard</a:t>
            </a:r>
          </a:p>
        </p:txBody>
      </p:sp>
      <p:sp>
        <p:nvSpPr>
          <p:cNvPr id="7" name="文本框 6"/>
          <p:cNvSpPr txBox="1"/>
          <p:nvPr/>
        </p:nvSpPr>
        <p:spPr>
          <a:xfrm>
            <a:off x="1230421" y="1012952"/>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解析：本题是对反意疑问句的考查。根据“前肯后否，前否后肯”的规律，疑</a:t>
            </a:r>
          </a:p>
          <a:p>
            <a:r>
              <a:rPr lang="zh-CN" altLang="en-US" sz="2400" dirty="0">
                <a:latin typeface="微软雅黑" panose="020B0503020204020204" pitchFamily="34" charset="-122"/>
                <a:ea typeface="微软雅黑" panose="020B0503020204020204" pitchFamily="34" charset="-122"/>
              </a:rPr>
              <a:t>问句部分用的是肯定形式，那前面句子部分需要一个否定词，故选C。</a:t>
            </a:r>
          </a:p>
        </p:txBody>
      </p:sp>
      <p:sp>
        <p:nvSpPr>
          <p:cNvPr id="6" name="左箭头 5">
            <a:hlinkClick r:id="rId3"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62</a:t>
            </a:fld>
            <a:endParaRPr lang="en-US"/>
          </a:p>
        </p:txBody>
      </p:sp>
      <p:sp>
        <p:nvSpPr>
          <p:cNvPr id="4" name="文本框 3"/>
          <p:cNvSpPr txBox="1"/>
          <p:nvPr/>
        </p:nvSpPr>
        <p:spPr>
          <a:xfrm>
            <a:off x="445375" y="1027506"/>
            <a:ext cx="11667856"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3. __________ quickly bad news travels!</a:t>
            </a:r>
          </a:p>
          <a:p>
            <a:r>
              <a:rPr lang="en-US" altLang="zh-CN" sz="2400" b="1" dirty="0">
                <a:latin typeface="微软雅黑" panose="020B0503020204020204" pitchFamily="34" charset="-122"/>
                <a:ea typeface="微软雅黑" panose="020B0503020204020204" pitchFamily="34" charset="-122"/>
              </a:rPr>
              <a:t>	A. What 	B. What a	 C. How 	D. How a</a:t>
            </a:r>
          </a:p>
        </p:txBody>
      </p:sp>
      <p:sp>
        <p:nvSpPr>
          <p:cNvPr id="7" name="文本框 6"/>
          <p:cNvSpPr txBox="1"/>
          <p:nvPr/>
        </p:nvSpPr>
        <p:spPr>
          <a:xfrm>
            <a:off x="762000" y="1027506"/>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30997"/>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 </a:t>
            </a:r>
            <a:r>
              <a:rPr sz="2400" dirty="0" err="1">
                <a:latin typeface="微软雅黑" panose="020B0503020204020204" pitchFamily="34" charset="-122"/>
                <a:ea typeface="微软雅黑" panose="020B0503020204020204" pitchFamily="34" charset="-122"/>
              </a:rPr>
              <a:t>本题是对感叹句的考查。根据句型：How+</a:t>
            </a:r>
            <a:r>
              <a:rPr sz="2400" i="1" dirty="0" err="1">
                <a:latin typeface="微软雅黑" panose="020B0503020204020204" pitchFamily="34" charset="-122"/>
                <a:ea typeface="微软雅黑" panose="020B0503020204020204" pitchFamily="34" charset="-122"/>
              </a:rPr>
              <a:t>adj</a:t>
            </a:r>
            <a:r>
              <a:rPr sz="2400" dirty="0">
                <a:latin typeface="微软雅黑" panose="020B0503020204020204" pitchFamily="34" charset="-122"/>
                <a:ea typeface="微软雅黑" panose="020B0503020204020204" pitchFamily="34" charset="-122"/>
              </a:rPr>
              <a:t>./</a:t>
            </a:r>
            <a:r>
              <a:rPr sz="2400" i="1" dirty="0">
                <a:latin typeface="微软雅黑" panose="020B0503020204020204" pitchFamily="34" charset="-122"/>
                <a:ea typeface="微软雅黑" panose="020B0503020204020204" pitchFamily="34" charset="-122"/>
              </a:rPr>
              <a:t>adv</a:t>
            </a:r>
            <a:r>
              <a:rPr sz="2400" dirty="0">
                <a:latin typeface="微软雅黑" panose="020B0503020204020204" pitchFamily="34" charset="-122"/>
                <a:ea typeface="微软雅黑" panose="020B0503020204020204" pitchFamily="34" charset="-122"/>
              </a:rPr>
              <a:t>.+</a:t>
            </a:r>
            <a:r>
              <a:rPr sz="2400" dirty="0" err="1">
                <a:latin typeface="微软雅黑" panose="020B0503020204020204" pitchFamily="34" charset="-122"/>
                <a:ea typeface="微软雅黑" panose="020B0503020204020204" pitchFamily="34" charset="-122"/>
              </a:rPr>
              <a:t>主+谓，故选C</a:t>
            </a:r>
            <a:r>
              <a:rPr sz="2400" dirty="0">
                <a:latin typeface="微软雅黑" panose="020B0503020204020204" pitchFamily="34" charset="-122"/>
                <a:ea typeface="微软雅黑" panose="020B0503020204020204" pitchFamily="34" charset="-122"/>
              </a:rPr>
              <a:t>。</a:t>
            </a:r>
          </a:p>
        </p:txBody>
      </p:sp>
      <p:sp>
        <p:nvSpPr>
          <p:cNvPr id="6" name="左箭头 5">
            <a:hlinkClick r:id="rId3"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63</a:t>
            </a:fld>
            <a:endParaRPr lang="en-US"/>
          </a:p>
        </p:txBody>
      </p:sp>
      <p:sp>
        <p:nvSpPr>
          <p:cNvPr id="4" name="文本框 3"/>
          <p:cNvSpPr txBox="1"/>
          <p:nvPr/>
        </p:nvSpPr>
        <p:spPr>
          <a:xfrm>
            <a:off x="976370" y="1012953"/>
            <a:ext cx="10668000"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4. Only until his father came back __________ to have dinner.</a:t>
            </a:r>
          </a:p>
          <a:p>
            <a:r>
              <a:rPr lang="en-US" altLang="zh-CN" sz="2400" b="1" dirty="0">
                <a:latin typeface="微软雅黑" panose="020B0503020204020204" pitchFamily="34" charset="-122"/>
                <a:ea typeface="微软雅黑" panose="020B0503020204020204" pitchFamily="34" charset="-122"/>
              </a:rPr>
              <a:t>	A. can Tom begin 		B. Tom can begin</a:t>
            </a:r>
          </a:p>
          <a:p>
            <a:r>
              <a:rPr lang="en-US" altLang="zh-CN" sz="2400" b="1" dirty="0">
                <a:latin typeface="微软雅黑" panose="020B0503020204020204" pitchFamily="34" charset="-122"/>
                <a:ea typeface="微软雅黑" panose="020B0503020204020204" pitchFamily="34" charset="-122"/>
              </a:rPr>
              <a:t>	C. could Tom begin 	D. Tom could begin</a:t>
            </a:r>
          </a:p>
        </p:txBody>
      </p:sp>
      <p:sp>
        <p:nvSpPr>
          <p:cNvPr id="7" name="文本框 6"/>
          <p:cNvSpPr txBox="1"/>
          <p:nvPr/>
        </p:nvSpPr>
        <p:spPr>
          <a:xfrm>
            <a:off x="1230421" y="1012952"/>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1080499" y="4295151"/>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本题是对倒装句的考查。Only+状语位于句首时引起部分倒装，再根据</a:t>
            </a:r>
          </a:p>
          <a:p>
            <a:r>
              <a:rPr sz="2400" dirty="0">
                <a:latin typeface="微软雅黑" panose="020B0503020204020204" pitchFamily="34" charset="-122"/>
                <a:ea typeface="微软雅黑" panose="020B0503020204020204" pitchFamily="34" charset="-122"/>
              </a:rPr>
              <a:t>时态的一致，故选C。</a:t>
            </a:r>
          </a:p>
        </p:txBody>
      </p:sp>
      <p:sp>
        <p:nvSpPr>
          <p:cNvPr id="6" name="左箭头 5">
            <a:hlinkClick r:id="rId3"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64</a:t>
            </a:fld>
            <a:endParaRPr lang="en-US"/>
          </a:p>
        </p:txBody>
      </p:sp>
      <p:sp>
        <p:nvSpPr>
          <p:cNvPr id="4" name="文本框 3"/>
          <p:cNvSpPr txBox="1"/>
          <p:nvPr/>
        </p:nvSpPr>
        <p:spPr>
          <a:xfrm>
            <a:off x="914400" y="960071"/>
            <a:ext cx="10668000" cy="156845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5. M: I would never forget such an interesting party.</a:t>
            </a:r>
          </a:p>
          <a:p>
            <a:r>
              <a:rPr lang="en-US" altLang="zh-CN" sz="2400" b="1" dirty="0">
                <a:latin typeface="微软雅黑" panose="020B0503020204020204" pitchFamily="34" charset="-122"/>
                <a:ea typeface="微软雅黑" panose="020B0503020204020204" pitchFamily="34" charset="-122"/>
              </a:rPr>
              <a:t>             W: __________.</a:t>
            </a:r>
          </a:p>
          <a:p>
            <a:r>
              <a:rPr lang="en-US" altLang="zh-CN" sz="2400" b="1" dirty="0">
                <a:latin typeface="微软雅黑" panose="020B0503020204020204" pitchFamily="34" charset="-122"/>
                <a:ea typeface="微软雅黑" panose="020B0503020204020204" pitchFamily="34" charset="-122"/>
              </a:rPr>
              <a:t>	A. Nor am I 		B. Neither would I </a:t>
            </a:r>
          </a:p>
          <a:p>
            <a:r>
              <a:rPr lang="en-US" altLang="zh-CN" sz="2400" b="1" dirty="0">
                <a:latin typeface="微软雅黑" panose="020B0503020204020204" pitchFamily="34" charset="-122"/>
                <a:ea typeface="微软雅黑" panose="020B0503020204020204" pitchFamily="34" charset="-122"/>
              </a:rPr>
              <a:t>	C. So would I 		D. So do I</a:t>
            </a:r>
          </a:p>
        </p:txBody>
      </p:sp>
      <p:sp>
        <p:nvSpPr>
          <p:cNvPr id="7" name="文本框 6"/>
          <p:cNvSpPr txBox="1"/>
          <p:nvPr/>
        </p:nvSpPr>
        <p:spPr>
          <a:xfrm>
            <a:off x="1158502" y="960071"/>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本题是对固定短语考查。So+助+主，意为“也如此”；Neither/Nor+助+主，意为“也不如此”。前者表示肯定，后者对否定。其中，助动词要</a:t>
            </a:r>
          </a:p>
          <a:p>
            <a:r>
              <a:rPr sz="2400" dirty="0">
                <a:latin typeface="微软雅黑" panose="020B0503020204020204" pitchFamily="34" charset="-122"/>
                <a:ea typeface="微软雅黑" panose="020B0503020204020204" pitchFamily="34" charset="-122"/>
              </a:rPr>
              <a:t>与上句保持一致，故选B。</a:t>
            </a:r>
          </a:p>
        </p:txBody>
      </p:sp>
      <p:sp>
        <p:nvSpPr>
          <p:cNvPr id="6" name="左箭头 5">
            <a:hlinkClick r:id="rId3"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65</a:t>
            </a:fld>
            <a:endParaRPr lang="en-US"/>
          </a:p>
        </p:txBody>
      </p:sp>
      <p:sp>
        <p:nvSpPr>
          <p:cNvPr id="4" name="文本框 3"/>
          <p:cNvSpPr txBox="1"/>
          <p:nvPr/>
        </p:nvSpPr>
        <p:spPr>
          <a:xfrm>
            <a:off x="420384" y="1012952"/>
            <a:ext cx="11351232"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6. No sooner __________ he got out of the court __________ the 	  	     	   reports raised a lot of questions to him.</a:t>
            </a:r>
          </a:p>
          <a:p>
            <a:r>
              <a:rPr lang="en-US" altLang="zh-CN" sz="2400" b="1" dirty="0">
                <a:latin typeface="微软雅黑" panose="020B0503020204020204" pitchFamily="34" charset="-122"/>
                <a:ea typeface="微软雅黑" panose="020B0503020204020204" pitchFamily="34" charset="-122"/>
              </a:rPr>
              <a:t>	A. had; when 	B. had; than	 C. did; when 	D. has; than </a:t>
            </a:r>
          </a:p>
        </p:txBody>
      </p:sp>
      <p:sp>
        <p:nvSpPr>
          <p:cNvPr id="7" name="文本框 6"/>
          <p:cNvSpPr txBox="1"/>
          <p:nvPr/>
        </p:nvSpPr>
        <p:spPr>
          <a:xfrm>
            <a:off x="624245" y="1012952"/>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本题是对固定短语考查。固定短语：hardly…when和no sooner…。这两个短语通常前段用过去完成时，后段用一般过去时。由于No是个否定词位于句首，需要对前段进行部分倒装，故选B。</a:t>
            </a:r>
          </a:p>
        </p:txBody>
      </p:sp>
      <p:sp>
        <p:nvSpPr>
          <p:cNvPr id="6" name="左箭头 5">
            <a:hlinkClick r:id="rId3"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66</a:t>
            </a:fld>
            <a:endParaRPr lang="en-US"/>
          </a:p>
        </p:txBody>
      </p:sp>
      <p:sp>
        <p:nvSpPr>
          <p:cNvPr id="4" name="文本框 3"/>
          <p:cNvSpPr txBox="1"/>
          <p:nvPr/>
        </p:nvSpPr>
        <p:spPr>
          <a:xfrm>
            <a:off x="986644" y="984419"/>
            <a:ext cx="11205356"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7. __________ so busy, I should go with you.</a:t>
            </a:r>
          </a:p>
          <a:p>
            <a:r>
              <a:rPr lang="en-US" altLang="zh-CN" sz="2400" b="1" dirty="0">
                <a:latin typeface="微软雅黑" panose="020B0503020204020204" pitchFamily="34" charset="-122"/>
                <a:ea typeface="微软雅黑" panose="020B0503020204020204" pitchFamily="34" charset="-122"/>
              </a:rPr>
              <a:t>	A. Were I not 	B. Was I not	 C. If I’m not 	D. Had I no</a:t>
            </a:r>
          </a:p>
        </p:txBody>
      </p:sp>
      <p:sp>
        <p:nvSpPr>
          <p:cNvPr id="7" name="文本框 6"/>
          <p:cNvSpPr txBox="1"/>
          <p:nvPr/>
        </p:nvSpPr>
        <p:spPr>
          <a:xfrm>
            <a:off x="1230421" y="1012952"/>
            <a:ext cx="45397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本题是对省略的虚拟条件句的考查。在虚拟语气的句子中通常用were来</a:t>
            </a:r>
          </a:p>
          <a:p>
            <a:r>
              <a:rPr sz="2400" dirty="0">
                <a:latin typeface="微软雅黑" panose="020B0503020204020204" pitchFamily="34" charset="-122"/>
                <a:ea typeface="微软雅黑" panose="020B0503020204020204" pitchFamily="34" charset="-122"/>
              </a:rPr>
              <a:t>代替was，省略if后进行倒装，故选A。</a:t>
            </a:r>
          </a:p>
        </p:txBody>
      </p:sp>
      <p:sp>
        <p:nvSpPr>
          <p:cNvPr id="6" name="左箭头 5">
            <a:hlinkClick r:id="rId3"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9144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67</a:t>
            </a:fld>
            <a:endParaRPr lang="en-US"/>
          </a:p>
        </p:txBody>
      </p:sp>
      <p:sp>
        <p:nvSpPr>
          <p:cNvPr id="4" name="文本框 3"/>
          <p:cNvSpPr txBox="1"/>
          <p:nvPr/>
        </p:nvSpPr>
        <p:spPr>
          <a:xfrm>
            <a:off x="986644" y="984419"/>
            <a:ext cx="10668000"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8. Jack suggested that a party __________ next week.</a:t>
            </a:r>
          </a:p>
          <a:p>
            <a:r>
              <a:rPr lang="en-US" altLang="zh-CN" sz="2400" b="1" dirty="0">
                <a:latin typeface="微软雅黑" panose="020B0503020204020204" pitchFamily="34" charset="-122"/>
                <a:ea typeface="微软雅黑" panose="020B0503020204020204" pitchFamily="34" charset="-122"/>
              </a:rPr>
              <a:t>	A. should hold	 B. be held		 C. hold 	D. will hold</a:t>
            </a:r>
          </a:p>
        </p:txBody>
      </p:sp>
      <p:sp>
        <p:nvSpPr>
          <p:cNvPr id="7" name="文本框 6"/>
          <p:cNvSpPr txBox="1"/>
          <p:nvPr/>
        </p:nvSpPr>
        <p:spPr>
          <a:xfrm>
            <a:off x="1230421" y="1012952"/>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86644" y="4268627"/>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本题的关键词是suggest。表示建议时后面的宾语从句用：should+动词原形，should可以省略。由于本题party和举行之间是被动关系，故选B。</a:t>
            </a:r>
          </a:p>
        </p:txBody>
      </p:sp>
      <p:sp>
        <p:nvSpPr>
          <p:cNvPr id="6" name="左箭头 5">
            <a:hlinkClick r:id="rId3"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9144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68</a:t>
            </a:fld>
            <a:endParaRPr lang="en-US"/>
          </a:p>
        </p:txBody>
      </p:sp>
      <p:sp>
        <p:nvSpPr>
          <p:cNvPr id="4" name="文本框 3"/>
          <p:cNvSpPr txBox="1"/>
          <p:nvPr/>
        </p:nvSpPr>
        <p:spPr>
          <a:xfrm>
            <a:off x="986644" y="984419"/>
            <a:ext cx="11205356"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9. The manager __________ to help us if he had not been so busy.</a:t>
            </a:r>
          </a:p>
          <a:p>
            <a:r>
              <a:rPr lang="en-US" altLang="zh-CN" sz="2400" b="1" dirty="0">
                <a:latin typeface="微软雅黑" panose="020B0503020204020204" pitchFamily="34" charset="-122"/>
                <a:ea typeface="微软雅黑" panose="020B0503020204020204" pitchFamily="34" charset="-122"/>
              </a:rPr>
              <a:t>	A. would not come 		B. would not have come</a:t>
            </a:r>
          </a:p>
          <a:p>
            <a:r>
              <a:rPr lang="en-US" altLang="zh-CN" sz="2400" b="1" dirty="0">
                <a:latin typeface="微软雅黑" panose="020B0503020204020204" pitchFamily="34" charset="-122"/>
                <a:ea typeface="微软雅黑" panose="020B0503020204020204" pitchFamily="34" charset="-122"/>
              </a:rPr>
              <a:t>	C. would come 			D. would have come</a:t>
            </a:r>
          </a:p>
        </p:txBody>
      </p:sp>
      <p:sp>
        <p:nvSpPr>
          <p:cNvPr id="7" name="文本框 6"/>
          <p:cNvSpPr txBox="1"/>
          <p:nvPr/>
        </p:nvSpPr>
        <p:spPr>
          <a:xfrm>
            <a:off x="1230421" y="1012952"/>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4400" y="4268627"/>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解析：本题是对虚拟条件句的考查。此句的意思是“如果他没那么忙，他肯</a:t>
            </a:r>
          </a:p>
          <a:p>
            <a:r>
              <a:rPr lang="zh-CN" altLang="en-US" sz="2400" dirty="0">
                <a:latin typeface="微软雅黑" panose="020B0503020204020204" pitchFamily="34" charset="-122"/>
                <a:ea typeface="微软雅黑" panose="020B0503020204020204" pitchFamily="34" charset="-122"/>
              </a:rPr>
              <a:t>定会来帮我们的”。这是对过去的虚拟，从句用过去完成时，主句用would have done，故选D。</a:t>
            </a:r>
          </a:p>
        </p:txBody>
      </p:sp>
      <p:sp>
        <p:nvSpPr>
          <p:cNvPr id="6" name="左箭头 5">
            <a:hlinkClick r:id="rId3"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295910" y="4119880"/>
            <a:ext cx="11286490" cy="2601595"/>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69</a:t>
            </a:fld>
            <a:endParaRPr lang="en-US"/>
          </a:p>
        </p:txBody>
      </p:sp>
      <p:sp>
        <p:nvSpPr>
          <p:cNvPr id="4" name="文本框 3"/>
          <p:cNvSpPr txBox="1"/>
          <p:nvPr/>
        </p:nvSpPr>
        <p:spPr>
          <a:xfrm>
            <a:off x="986644" y="984419"/>
            <a:ext cx="10668000" cy="156845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10. It’s important that all the vocational students __________ 		     one or two foreign languages.</a:t>
            </a:r>
          </a:p>
          <a:p>
            <a:r>
              <a:rPr lang="en-US" altLang="zh-CN" sz="2400" b="1" dirty="0">
                <a:latin typeface="微软雅黑" panose="020B0503020204020204" pitchFamily="34" charset="-122"/>
                <a:ea typeface="微软雅黑" panose="020B0503020204020204" pitchFamily="34" charset="-122"/>
              </a:rPr>
              <a:t>	A. could master 	B. have mastered </a:t>
            </a:r>
          </a:p>
          <a:p>
            <a:r>
              <a:rPr lang="en-US" altLang="zh-CN" sz="2400" b="1" dirty="0">
                <a:latin typeface="微软雅黑" panose="020B0503020204020204" pitchFamily="34" charset="-122"/>
                <a:ea typeface="微软雅黑" panose="020B0503020204020204" pitchFamily="34" charset="-122"/>
              </a:rPr>
              <a:t>	C. mastered 	D. master</a:t>
            </a:r>
          </a:p>
        </p:txBody>
      </p:sp>
      <p:sp>
        <p:nvSpPr>
          <p:cNvPr id="7" name="文本框 6"/>
          <p:cNvSpPr txBox="1"/>
          <p:nvPr/>
        </p:nvSpPr>
        <p:spPr>
          <a:xfrm>
            <a:off x="1199599" y="1022378"/>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377190" y="4340225"/>
            <a:ext cx="112776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本题是对虚拟语气的考查。主句：It’s important/necessary/strange/</a:t>
            </a:r>
          </a:p>
          <a:p>
            <a:r>
              <a:rPr sz="2400" dirty="0">
                <a:latin typeface="微软雅黑" panose="020B0503020204020204" pitchFamily="34" charset="-122"/>
                <a:ea typeface="微软雅黑" panose="020B0503020204020204" pitchFamily="34" charset="-122"/>
              </a:rPr>
              <a:t>demanded/ordered+主语从句。从句中谓语用should+do，should可以省略，故选D。</a:t>
            </a:r>
          </a:p>
        </p:txBody>
      </p:sp>
      <p:sp>
        <p:nvSpPr>
          <p:cNvPr id="6" name="左箭头 5">
            <a:hlinkClick r:id="rId3"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17814"/>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7</a:t>
            </a:fld>
            <a:endParaRPr lang="en-US"/>
          </a:p>
        </p:txBody>
      </p:sp>
      <p:sp>
        <p:nvSpPr>
          <p:cNvPr id="7" name="文本框 6"/>
          <p:cNvSpPr txBox="1"/>
          <p:nvPr/>
        </p:nvSpPr>
        <p:spPr>
          <a:xfrm>
            <a:off x="1102291" y="922605"/>
            <a:ext cx="10667999" cy="1815882"/>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3. M: Could you please pass me the dictionary?</a:t>
            </a:r>
          </a:p>
          <a:p>
            <a:r>
              <a:rPr lang="en-US" altLang="zh-CN" sz="2800" b="1" dirty="0">
                <a:latin typeface="微软雅黑" panose="020B0503020204020204" pitchFamily="34" charset="-122"/>
                <a:ea typeface="微软雅黑" panose="020B0503020204020204" pitchFamily="34" charset="-122"/>
              </a:rPr>
              <a:t>    W: __________. </a:t>
            </a:r>
          </a:p>
          <a:p>
            <a:r>
              <a:rPr lang="en-US" altLang="zh-CN" sz="2800" b="1" dirty="0">
                <a:latin typeface="微软雅黑" panose="020B0503020204020204" pitchFamily="34" charset="-122"/>
                <a:ea typeface="微软雅黑" panose="020B0503020204020204" pitchFamily="34" charset="-122"/>
              </a:rPr>
              <a:t>A. Yes, it’s right 		B. No, please don’t</a:t>
            </a:r>
          </a:p>
          <a:p>
            <a:r>
              <a:rPr lang="en-US" altLang="zh-CN" sz="2800" b="1" dirty="0">
                <a:latin typeface="微软雅黑" panose="020B0503020204020204" pitchFamily="34" charset="-122"/>
                <a:ea typeface="微软雅黑" panose="020B0503020204020204" pitchFamily="34" charset="-122"/>
              </a:rPr>
              <a:t>C. Yes, please 			D. Sure, here you are</a:t>
            </a:r>
          </a:p>
        </p:txBody>
      </p:sp>
      <p:sp>
        <p:nvSpPr>
          <p:cNvPr id="11" name="文本框 10"/>
          <p:cNvSpPr txBox="1"/>
          <p:nvPr/>
        </p:nvSpPr>
        <p:spPr>
          <a:xfrm>
            <a:off x="2441112" y="1395216"/>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729019"/>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解析：前面的句子说“你能把字典递给我吗”，表达自己的请求，所以说话人</a:t>
            </a:r>
          </a:p>
          <a:p>
            <a:r>
              <a:rPr lang="zh-CN" altLang="en-US" sz="2400" dirty="0">
                <a:latin typeface="微软雅黑" panose="020B0503020204020204" pitchFamily="34" charset="-122"/>
                <a:ea typeface="微软雅黑" panose="020B0503020204020204" pitchFamily="34" charset="-122"/>
              </a:rPr>
              <a:t>用“好的，给你”来回应前面的请求。故选D。</a:t>
            </a:r>
          </a:p>
        </p:txBody>
      </p:sp>
      <p:sp>
        <p:nvSpPr>
          <p:cNvPr id="6" name="左箭头 5">
            <a:hlinkClick r:id="rId3"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70</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498164" y="2674813"/>
            <a:ext cx="5043315" cy="1277273"/>
          </a:xfrm>
          <a:prstGeom prst="rect">
            <a:avLst/>
          </a:prstGeom>
          <a:noFill/>
          <a:ln>
            <a:noFill/>
          </a:ln>
        </p:spPr>
        <p:txBody>
          <a:bodyPr wrap="square" lIns="45720" tIns="22860" rIns="45720" bIns="22860" rtlCol="0">
            <a:spAutoFit/>
          </a:bodyPr>
          <a:lstStyle/>
          <a:p>
            <a:pPr algn="ct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知识回顾</a:t>
            </a: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句子种类及特殊句式</a:t>
            </a:r>
          </a:p>
        </p:txBody>
      </p:sp>
      <p:pic>
        <p:nvPicPr>
          <p:cNvPr id="83" name="图片 8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3" name="左箭头 2">
            <a:hlinkClick r:id="rId5"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71</a:t>
            </a:fld>
            <a:endParaRPr lang="en-US"/>
          </a:p>
        </p:txBody>
      </p:sp>
      <p:sp>
        <p:nvSpPr>
          <p:cNvPr id="8" name="文本框 7"/>
          <p:cNvSpPr txBox="1"/>
          <p:nvPr/>
        </p:nvSpPr>
        <p:spPr>
          <a:xfrm>
            <a:off x="899596" y="1212479"/>
            <a:ext cx="10874588" cy="1815882"/>
          </a:xfrm>
          <a:prstGeom prst="rect">
            <a:avLst/>
          </a:prstGeom>
          <a:noFill/>
        </p:spPr>
        <p:txBody>
          <a:bodyPr wrap="square" rtlCol="0">
            <a:spAutoFit/>
          </a:bodyPr>
          <a:lstStyle/>
          <a:p>
            <a:pPr algn="just"/>
            <a:r>
              <a:rPr lang="en-US" altLang="zh-CN" sz="2800" dirty="0">
                <a:latin typeface="Times New Roman" panose="02020603050405020304" pitchFamily="18" charset="0"/>
                <a:cs typeface="Times New Roman" panose="02020603050405020304" pitchFamily="18" charset="0"/>
              </a:rPr>
              <a:t>They are not going out, __________________?</a:t>
            </a:r>
          </a:p>
          <a:p>
            <a:pPr algn="just"/>
            <a:r>
              <a:rPr lang="en-US" altLang="zh-CN" sz="2800" dirty="0">
                <a:latin typeface="Times New Roman" panose="02020603050405020304" pitchFamily="18" charset="0"/>
                <a:cs typeface="Times New Roman" panose="02020603050405020304" pitchFamily="18" charset="0"/>
              </a:rPr>
              <a:t>He is unhappy, __________________?</a:t>
            </a:r>
          </a:p>
          <a:p>
            <a:pPr algn="just"/>
            <a:r>
              <a:rPr lang="en-US" altLang="zh-CN" sz="2800" dirty="0">
                <a:latin typeface="Times New Roman" panose="02020603050405020304" pitchFamily="18" charset="0"/>
                <a:cs typeface="Times New Roman" panose="02020603050405020304" pitchFamily="18" charset="0"/>
              </a:rPr>
              <a:t>Let’s take the child to the park, __________________?</a:t>
            </a:r>
          </a:p>
          <a:p>
            <a:pPr algn="just"/>
            <a:r>
              <a:rPr lang="en-US" altLang="zh-CN" sz="2800" dirty="0">
                <a:latin typeface="Times New Roman" panose="02020603050405020304" pitchFamily="18" charset="0"/>
                <a:cs typeface="Times New Roman" panose="02020603050405020304" pitchFamily="18" charset="0"/>
              </a:rPr>
              <a:t>Don’t be afraid of making mistakes, __________________?</a:t>
            </a:r>
            <a:endParaRPr lang="zh-CN" altLang="en-US" sz="2400" dirty="0">
              <a:latin typeface="Times New Roman" panose="02020603050405020304" pitchFamily="18" charset="0"/>
              <a:cs typeface="Times New Roman" panose="02020603050405020304" pitchFamily="18" charset="0"/>
            </a:endParaRPr>
          </a:p>
        </p:txBody>
      </p:sp>
      <p:sp>
        <p:nvSpPr>
          <p:cNvPr id="14" name="文本框 13"/>
          <p:cNvSpPr txBox="1"/>
          <p:nvPr/>
        </p:nvSpPr>
        <p:spPr>
          <a:xfrm>
            <a:off x="534255" y="148281"/>
            <a:ext cx="11048145" cy="523220"/>
          </a:xfrm>
          <a:prstGeom prst="rect">
            <a:avLst/>
          </a:prstGeom>
          <a:noFill/>
        </p:spPr>
        <p:txBody>
          <a:bodyPr wrap="square" rtlCol="0">
            <a:spAutoFit/>
          </a:bodyPr>
          <a:lstStyle/>
          <a:p>
            <a:r>
              <a:rPr lang="zh-CN" altLang="en-US" sz="2800" dirty="0">
                <a:latin typeface="方正粗黑宋简体" panose="02000000000000000000" pitchFamily="2" charset="-122"/>
                <a:ea typeface="方正粗黑宋简体" panose="02000000000000000000" pitchFamily="2" charset="-122"/>
              </a:rPr>
              <a:t>一、反意疑问句：前肯后否，前否后肯，注意特殊用法</a:t>
            </a:r>
          </a:p>
        </p:txBody>
      </p:sp>
      <p:sp>
        <p:nvSpPr>
          <p:cNvPr id="10" name="文本框 9"/>
          <p:cNvSpPr txBox="1"/>
          <p:nvPr/>
        </p:nvSpPr>
        <p:spPr>
          <a:xfrm>
            <a:off x="3524036" y="1666539"/>
            <a:ext cx="4787757"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isn’t he</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1" name="文本框 10"/>
          <p:cNvSpPr txBox="1"/>
          <p:nvPr/>
        </p:nvSpPr>
        <p:spPr>
          <a:xfrm>
            <a:off x="4811019" y="1169020"/>
            <a:ext cx="639808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are they</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2" name="文本框 11"/>
          <p:cNvSpPr txBox="1"/>
          <p:nvPr/>
        </p:nvSpPr>
        <p:spPr>
          <a:xfrm>
            <a:off x="5735468" y="2051259"/>
            <a:ext cx="3555429"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 shall we</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3" name="文本框 12"/>
          <p:cNvSpPr txBox="1"/>
          <p:nvPr/>
        </p:nvSpPr>
        <p:spPr>
          <a:xfrm>
            <a:off x="6535430" y="2470472"/>
            <a:ext cx="389390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will you</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6" name="左箭头 5">
            <a:hlinkClick r:id="rId3"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72</a:t>
            </a:fld>
            <a:endParaRPr lang="en-US"/>
          </a:p>
        </p:txBody>
      </p:sp>
      <p:sp>
        <p:nvSpPr>
          <p:cNvPr id="8" name="文本框 7"/>
          <p:cNvSpPr txBox="1"/>
          <p:nvPr/>
        </p:nvSpPr>
        <p:spPr>
          <a:xfrm>
            <a:off x="1259051" y="1551355"/>
            <a:ext cx="8631567" cy="1815882"/>
          </a:xfrm>
          <a:prstGeom prst="rect">
            <a:avLst/>
          </a:prstGeom>
          <a:noFill/>
        </p:spPr>
        <p:txBody>
          <a:bodyPr wrap="square" rtlCol="0">
            <a:spAutoFit/>
          </a:bodyPr>
          <a:lstStyle/>
          <a:p>
            <a:pPr algn="just"/>
            <a:r>
              <a:rPr lang="en-US" altLang="zh-CN" sz="2800" dirty="0" err="1">
                <a:latin typeface="Times New Roman" panose="02020603050405020304" pitchFamily="18" charset="0"/>
                <a:cs typeface="Times New Roman" panose="02020603050405020304" pitchFamily="18" charset="0"/>
              </a:rPr>
              <a:t>How+adj</a:t>
            </a:r>
            <a:r>
              <a:rPr lang="en-US" altLang="zh-CN" sz="2800" dirty="0">
                <a:latin typeface="Times New Roman" panose="02020603050405020304" pitchFamily="18" charset="0"/>
                <a:cs typeface="Times New Roman" panose="02020603050405020304" pitchFamily="18" charset="0"/>
              </a:rPr>
              <a:t>./</a:t>
            </a:r>
            <a:r>
              <a:rPr lang="en-US" altLang="zh-CN" sz="2800" dirty="0" err="1">
                <a:latin typeface="Times New Roman" panose="02020603050405020304" pitchFamily="18" charset="0"/>
                <a:cs typeface="Times New Roman" panose="02020603050405020304" pitchFamily="18" charset="0"/>
              </a:rPr>
              <a:t>adv.+the</a:t>
            </a:r>
            <a:r>
              <a:rPr lang="en-US" altLang="zh-CN" sz="2800" dirty="0">
                <a:latin typeface="Times New Roman" panose="02020603050405020304" pitchFamily="18" charset="0"/>
                <a:cs typeface="Times New Roman" panose="02020603050405020304" pitchFamily="18" charset="0"/>
              </a:rPr>
              <a:t>/</a:t>
            </a:r>
            <a:r>
              <a:rPr lang="en-US" altLang="zh-CN" sz="2800" dirty="0" err="1">
                <a:latin typeface="Times New Roman" panose="02020603050405020304" pitchFamily="18" charset="0"/>
                <a:cs typeface="Times New Roman" panose="02020603050405020304" pitchFamily="18" charset="0"/>
              </a:rPr>
              <a:t>this+n</a:t>
            </a:r>
            <a:r>
              <a:rPr lang="en-US" altLang="zh-CN" sz="2800" dirty="0">
                <a:latin typeface="Times New Roman" panose="02020603050405020304" pitchFamily="18" charset="0"/>
                <a:cs typeface="Times New Roman" panose="02020603050405020304" pitchFamily="18" charset="0"/>
              </a:rPr>
              <a:t>.+v.!</a:t>
            </a:r>
          </a:p>
          <a:p>
            <a:pPr algn="just"/>
            <a:r>
              <a:rPr lang="en-US" altLang="zh-CN" sz="2800" dirty="0">
                <a:latin typeface="Times New Roman" panose="02020603050405020304" pitchFamily="18" charset="0"/>
                <a:cs typeface="Times New Roman" panose="02020603050405020304" pitchFamily="18" charset="0"/>
              </a:rPr>
              <a:t>How+</a:t>
            </a:r>
            <a:r>
              <a:rPr lang="zh-CN" altLang="en-US" sz="2800" dirty="0">
                <a:latin typeface="Times New Roman" panose="02020603050405020304" pitchFamily="18" charset="0"/>
                <a:cs typeface="Times New Roman" panose="02020603050405020304" pitchFamily="18" charset="0"/>
              </a:rPr>
              <a:t>句子</a:t>
            </a:r>
            <a:r>
              <a:rPr lang="en-US" altLang="zh-CN" sz="2800" dirty="0">
                <a:latin typeface="Times New Roman" panose="02020603050405020304" pitchFamily="18" charset="0"/>
                <a:cs typeface="Times New Roman" panose="02020603050405020304" pitchFamily="18" charset="0"/>
              </a:rPr>
              <a:t>!</a:t>
            </a:r>
          </a:p>
          <a:p>
            <a:pPr algn="just"/>
            <a:r>
              <a:rPr lang="en-US" altLang="zh-CN" sz="2800" dirty="0">
                <a:latin typeface="Times New Roman" panose="02020603050405020304" pitchFamily="18" charset="0"/>
                <a:cs typeface="Times New Roman" panose="02020603050405020304" pitchFamily="18" charset="0"/>
              </a:rPr>
              <a:t>__________ delicious soup it tasted!</a:t>
            </a:r>
          </a:p>
          <a:p>
            <a:pPr algn="just"/>
            <a:r>
              <a:rPr lang="en-US" altLang="zh-CN" sz="2800" dirty="0">
                <a:latin typeface="Times New Roman" panose="02020603050405020304" pitchFamily="18" charset="0"/>
                <a:cs typeface="Times New Roman" panose="02020603050405020304" pitchFamily="18" charset="0"/>
              </a:rPr>
              <a:t>A. What 	B. What a 	C. How 	D. How a </a:t>
            </a:r>
            <a:endParaRPr lang="zh-CN" altLang="en-US" sz="2400" dirty="0">
              <a:latin typeface="Times New Roman" panose="02020603050405020304" pitchFamily="18" charset="0"/>
              <a:cs typeface="Times New Roman" panose="02020603050405020304" pitchFamily="18" charset="0"/>
            </a:endParaRPr>
          </a:p>
        </p:txBody>
      </p:sp>
      <p:sp>
        <p:nvSpPr>
          <p:cNvPr id="14" name="文本框 13"/>
          <p:cNvSpPr txBox="1"/>
          <p:nvPr/>
        </p:nvSpPr>
        <p:spPr>
          <a:xfrm>
            <a:off x="534255" y="257825"/>
            <a:ext cx="11048145" cy="523220"/>
          </a:xfrm>
          <a:prstGeom prst="rect">
            <a:avLst/>
          </a:prstGeom>
          <a:noFill/>
        </p:spPr>
        <p:txBody>
          <a:bodyPr wrap="square" rtlCol="0">
            <a:spAutoFit/>
          </a:bodyPr>
          <a:lstStyle/>
          <a:p>
            <a:r>
              <a:rPr lang="zh-CN" altLang="en-US" sz="2800" dirty="0">
                <a:latin typeface="方正粗黑宋简体" panose="02000000000000000000" pitchFamily="2" charset="-122"/>
                <a:ea typeface="方正粗黑宋简体" panose="02000000000000000000" pitchFamily="2" charset="-122"/>
              </a:rPr>
              <a:t>二、感叹句：</a:t>
            </a:r>
            <a:r>
              <a:rPr lang="en-US" altLang="zh-CN" sz="2800" dirty="0">
                <a:latin typeface="方正粗黑宋简体" panose="02000000000000000000" pitchFamily="2" charset="-122"/>
                <a:ea typeface="方正粗黑宋简体" panose="02000000000000000000" pitchFamily="2" charset="-122"/>
              </a:rPr>
              <a:t>What (an/a)+</a:t>
            </a:r>
            <a:r>
              <a:rPr lang="en-US" altLang="zh-CN" sz="2800" i="1" dirty="0" err="1">
                <a:latin typeface="方正粗黑宋简体" panose="02000000000000000000" pitchFamily="2" charset="-122"/>
                <a:ea typeface="方正粗黑宋简体" panose="02000000000000000000" pitchFamily="2" charset="-122"/>
              </a:rPr>
              <a:t>adj</a:t>
            </a:r>
            <a:r>
              <a:rPr lang="en-US" altLang="zh-CN" sz="2800" dirty="0" err="1">
                <a:latin typeface="方正粗黑宋简体" panose="02000000000000000000" pitchFamily="2" charset="-122"/>
                <a:ea typeface="方正粗黑宋简体" panose="02000000000000000000" pitchFamily="2" charset="-122"/>
              </a:rPr>
              <a:t>.+</a:t>
            </a:r>
            <a:r>
              <a:rPr lang="en-US" altLang="zh-CN" sz="2800" i="1" dirty="0" err="1">
                <a:latin typeface="方正粗黑宋简体" panose="02000000000000000000" pitchFamily="2" charset="-122"/>
                <a:ea typeface="方正粗黑宋简体" panose="02000000000000000000" pitchFamily="2" charset="-122"/>
              </a:rPr>
              <a:t>n</a:t>
            </a:r>
            <a:r>
              <a:rPr lang="en-US" altLang="zh-CN" sz="2800" dirty="0">
                <a:latin typeface="方正粗黑宋简体" panose="02000000000000000000" pitchFamily="2" charset="-122"/>
                <a:ea typeface="方正粗黑宋简体" panose="02000000000000000000" pitchFamily="2" charset="-122"/>
              </a:rPr>
              <a:t>.!</a:t>
            </a:r>
            <a:endParaRPr lang="zh-CN" altLang="en-US" sz="2800" dirty="0">
              <a:latin typeface="方正粗黑宋简体" panose="02000000000000000000" pitchFamily="2" charset="-122"/>
              <a:ea typeface="方正粗黑宋简体" panose="02000000000000000000" pitchFamily="2" charset="-122"/>
            </a:endParaRPr>
          </a:p>
        </p:txBody>
      </p:sp>
      <p:sp>
        <p:nvSpPr>
          <p:cNvPr id="16" name="文本框 15"/>
          <p:cNvSpPr txBox="1"/>
          <p:nvPr/>
        </p:nvSpPr>
        <p:spPr>
          <a:xfrm>
            <a:off x="1834508" y="2384561"/>
            <a:ext cx="1206643"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A</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6" name="左箭头 5">
            <a:hlinkClick r:id="rId3"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73</a:t>
            </a:fld>
            <a:endParaRPr lang="en-US"/>
          </a:p>
        </p:txBody>
      </p:sp>
      <p:sp>
        <p:nvSpPr>
          <p:cNvPr id="8" name="文本框 7"/>
          <p:cNvSpPr txBox="1"/>
          <p:nvPr/>
        </p:nvSpPr>
        <p:spPr>
          <a:xfrm>
            <a:off x="208409" y="1131010"/>
            <a:ext cx="11874000" cy="4401205"/>
          </a:xfrm>
          <a:prstGeom prst="rect">
            <a:avLst/>
          </a:prstGeom>
          <a:noFill/>
        </p:spPr>
        <p:txBody>
          <a:bodyPr wrap="square" rtlCol="0">
            <a:spAutoFit/>
          </a:bodyPr>
          <a:lstStyle/>
          <a:p>
            <a:pPr algn="just"/>
            <a:r>
              <a:rPr lang="zh-CN" altLang="en-US" sz="2800" dirty="0">
                <a:latin typeface="Times New Roman" panose="02020603050405020304" pitchFamily="18" charset="0"/>
                <a:cs typeface="Times New Roman" panose="02020603050405020304" pitchFamily="18" charset="0"/>
              </a:rPr>
              <a:t>“时态往过去推”类</a:t>
            </a:r>
          </a:p>
          <a:p>
            <a:pPr algn="just"/>
            <a:r>
              <a:rPr lang="en-US" altLang="zh-CN" sz="2800" dirty="0">
                <a:latin typeface="Times New Roman" panose="02020603050405020304" pitchFamily="18" charset="0"/>
                <a:cs typeface="Times New Roman" panose="02020603050405020304" pitchFamily="18" charset="0"/>
              </a:rPr>
              <a:t>__________________ (</a:t>
            </a:r>
            <a:r>
              <a:rPr lang="zh-CN" altLang="en-US" sz="2800" dirty="0">
                <a:latin typeface="Times New Roman" panose="02020603050405020304" pitchFamily="18" charset="0"/>
                <a:cs typeface="Times New Roman" panose="02020603050405020304" pitchFamily="18" charset="0"/>
              </a:rPr>
              <a:t>如果没有空气</a:t>
            </a:r>
            <a:r>
              <a:rPr lang="en-US" altLang="zh-CN" sz="2800" dirty="0">
                <a:latin typeface="Times New Roman" panose="02020603050405020304" pitchFamily="18" charset="0"/>
                <a:cs typeface="Times New Roman" panose="02020603050405020304" pitchFamily="18" charset="0"/>
              </a:rPr>
              <a:t>), there would be no living things.</a:t>
            </a:r>
          </a:p>
          <a:p>
            <a:pPr algn="just"/>
            <a:r>
              <a:rPr lang="en-US" altLang="zh-CN" sz="2800" dirty="0">
                <a:latin typeface="Times New Roman" panose="02020603050405020304" pitchFamily="18" charset="0"/>
                <a:cs typeface="Times New Roman" panose="02020603050405020304" pitchFamily="18" charset="0"/>
              </a:rPr>
              <a:t>_____________________ (</a:t>
            </a:r>
            <a:r>
              <a:rPr lang="zh-CN" altLang="en-US" sz="2800" dirty="0">
                <a:latin typeface="Times New Roman" panose="02020603050405020304" pitchFamily="18" charset="0"/>
                <a:cs typeface="Times New Roman" panose="02020603050405020304" pitchFamily="18" charset="0"/>
              </a:rPr>
              <a:t>如果你早点起来</a:t>
            </a:r>
            <a:r>
              <a:rPr lang="en-US" altLang="zh-CN" sz="2800" dirty="0">
                <a:latin typeface="Times New Roman" panose="02020603050405020304" pitchFamily="18" charset="0"/>
                <a:cs typeface="Times New Roman" panose="02020603050405020304" pitchFamily="18" charset="0"/>
              </a:rPr>
              <a:t>), you could have caught the train.</a:t>
            </a:r>
          </a:p>
          <a:p>
            <a:pPr algn="just"/>
            <a:r>
              <a:rPr lang="en-US" altLang="zh-CN" sz="2800" dirty="0">
                <a:latin typeface="Times New Roman" panose="02020603050405020304" pitchFamily="18" charset="0"/>
                <a:cs typeface="Times New Roman" panose="02020603050405020304" pitchFamily="18" charset="0"/>
              </a:rPr>
              <a:t>If it were to rain tomorrow, _______________________ (</a:t>
            </a:r>
            <a:r>
              <a:rPr lang="zh-CN" altLang="en-US" sz="2800" dirty="0">
                <a:latin typeface="Times New Roman" panose="02020603050405020304" pitchFamily="18" charset="0"/>
                <a:cs typeface="Times New Roman" panose="02020603050405020304" pitchFamily="18" charset="0"/>
              </a:rPr>
              <a:t>这场比赛将会被取消</a:t>
            </a:r>
            <a:r>
              <a:rPr lang="en-US" altLang="zh-CN" sz="2800" dirty="0">
                <a:latin typeface="Times New Roman" panose="02020603050405020304" pitchFamily="18" charset="0"/>
                <a:cs typeface="Times New Roman" panose="02020603050405020304" pitchFamily="18" charset="0"/>
              </a:rPr>
              <a:t>).</a:t>
            </a:r>
          </a:p>
          <a:p>
            <a:pPr algn="just"/>
            <a:r>
              <a:rPr lang="en-US" altLang="zh-CN" sz="2800" dirty="0">
                <a:latin typeface="Times New Roman" panose="02020603050405020304" pitchFamily="18" charset="0"/>
                <a:cs typeface="Times New Roman" panose="02020603050405020304" pitchFamily="18" charset="0"/>
              </a:rPr>
              <a:t>He talked ___________________________________ (</a:t>
            </a:r>
            <a:r>
              <a:rPr lang="zh-CN" altLang="en-US" sz="2800" dirty="0">
                <a:latin typeface="Times New Roman" panose="02020603050405020304" pitchFamily="18" charset="0"/>
                <a:cs typeface="Times New Roman" panose="02020603050405020304" pitchFamily="18" charset="0"/>
              </a:rPr>
              <a:t>好像他在这住了很多年</a:t>
            </a:r>
            <a:r>
              <a:rPr lang="en-US" altLang="zh-CN" sz="2800" dirty="0">
                <a:latin typeface="Times New Roman" panose="02020603050405020304" pitchFamily="18" charset="0"/>
                <a:cs typeface="Times New Roman" panose="02020603050405020304" pitchFamily="18" charset="0"/>
              </a:rPr>
              <a:t>).</a:t>
            </a:r>
          </a:p>
          <a:p>
            <a:pPr algn="just"/>
            <a:r>
              <a:rPr lang="en-US" altLang="zh-CN" sz="2800" dirty="0">
                <a:latin typeface="Times New Roman" panose="02020603050405020304" pitchFamily="18" charset="0"/>
                <a:cs typeface="Times New Roman" panose="02020603050405020304" pitchFamily="18" charset="0"/>
              </a:rPr>
              <a:t>I wish ____________________________________ (</a:t>
            </a:r>
            <a:r>
              <a:rPr lang="zh-CN" altLang="en-US" sz="2800" dirty="0">
                <a:latin typeface="Times New Roman" panose="02020603050405020304" pitchFamily="18" charset="0"/>
                <a:cs typeface="Times New Roman" panose="02020603050405020304" pitchFamily="18" charset="0"/>
              </a:rPr>
              <a:t>将来我能去月球</a:t>
            </a:r>
            <a:r>
              <a:rPr lang="en-US" altLang="zh-CN" sz="2800" dirty="0">
                <a:latin typeface="Times New Roman" panose="02020603050405020304" pitchFamily="18" charset="0"/>
                <a:cs typeface="Times New Roman" panose="02020603050405020304" pitchFamily="18" charset="0"/>
              </a:rPr>
              <a:t>).</a:t>
            </a:r>
          </a:p>
          <a:p>
            <a:pPr algn="just"/>
            <a:r>
              <a:rPr lang="en-US" altLang="zh-CN" sz="2800" dirty="0">
                <a:latin typeface="+mj-ea"/>
                <a:ea typeface="+mj-ea"/>
                <a:cs typeface="Times New Roman" panose="02020603050405020304" pitchFamily="18" charset="0"/>
              </a:rPr>
              <a:t>“</a:t>
            </a:r>
            <a:r>
              <a:rPr lang="en-US" altLang="zh-CN" sz="2800" dirty="0" err="1">
                <a:latin typeface="Times New Roman" panose="02020603050405020304" pitchFamily="18" charset="0"/>
                <a:cs typeface="Times New Roman" panose="02020603050405020304" pitchFamily="18" charset="0"/>
              </a:rPr>
              <a:t>should+do</a:t>
            </a:r>
            <a:r>
              <a:rPr lang="en-US" altLang="zh-CN" sz="2800" dirty="0">
                <a:latin typeface="+mj-ea"/>
                <a:ea typeface="+mj-ea"/>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类</a:t>
            </a:r>
          </a:p>
          <a:p>
            <a:pPr algn="just"/>
            <a:r>
              <a:rPr lang="en-US" altLang="zh-CN" sz="2800" dirty="0">
                <a:latin typeface="Times New Roman" panose="02020603050405020304" pitchFamily="18" charset="0"/>
                <a:cs typeface="Times New Roman" panose="02020603050405020304" pitchFamily="18" charset="0"/>
              </a:rPr>
              <a:t>I suggested that we _________________________________ (</a:t>
            </a:r>
            <a:r>
              <a:rPr lang="zh-CN" altLang="en-US" sz="2800" dirty="0">
                <a:latin typeface="Times New Roman" panose="02020603050405020304" pitchFamily="18" charset="0"/>
                <a:cs typeface="Times New Roman" panose="02020603050405020304" pitchFamily="18" charset="0"/>
              </a:rPr>
              <a:t>下周开会</a:t>
            </a:r>
            <a:r>
              <a:rPr lang="en-US" altLang="zh-CN" sz="2800" dirty="0">
                <a:latin typeface="Times New Roman" panose="02020603050405020304" pitchFamily="18" charset="0"/>
                <a:cs typeface="Times New Roman" panose="02020603050405020304" pitchFamily="18" charset="0"/>
              </a:rPr>
              <a:t>).</a:t>
            </a:r>
          </a:p>
          <a:p>
            <a:pPr algn="just"/>
            <a:r>
              <a:rPr lang="en-US" altLang="zh-CN" sz="2800" dirty="0">
                <a:latin typeface="Times New Roman" panose="02020603050405020304" pitchFamily="18" charset="0"/>
                <a:cs typeface="Times New Roman" panose="02020603050405020304" pitchFamily="18" charset="0"/>
              </a:rPr>
              <a:t>It is necessary that ____________________________ (</a:t>
            </a:r>
            <a:r>
              <a:rPr lang="zh-CN" altLang="en-US" sz="2800" dirty="0">
                <a:latin typeface="Times New Roman" panose="02020603050405020304" pitchFamily="18" charset="0"/>
                <a:cs typeface="Times New Roman" panose="02020603050405020304" pitchFamily="18" charset="0"/>
              </a:rPr>
              <a:t>你向其他人询问建议</a:t>
            </a:r>
            <a:r>
              <a:rPr lang="en-US" altLang="zh-CN" sz="2800" dirty="0">
                <a:latin typeface="Times New Roman" panose="02020603050405020304" pitchFamily="18" charset="0"/>
                <a:cs typeface="Times New Roman" panose="02020603050405020304" pitchFamily="18" charset="0"/>
              </a:rPr>
              <a:t>).</a:t>
            </a:r>
          </a:p>
          <a:p>
            <a:pPr algn="just"/>
            <a:r>
              <a:rPr lang="en-US" altLang="zh-CN" sz="2800" dirty="0">
                <a:latin typeface="Times New Roman" panose="02020603050405020304" pitchFamily="18" charset="0"/>
                <a:cs typeface="Times New Roman" panose="02020603050405020304" pitchFamily="18" charset="0"/>
              </a:rPr>
              <a:t>It is time that _________________________________ (</a:t>
            </a:r>
            <a:r>
              <a:rPr lang="zh-CN" altLang="en-US" sz="2800" dirty="0">
                <a:latin typeface="Times New Roman" panose="02020603050405020304" pitchFamily="18" charset="0"/>
                <a:cs typeface="Times New Roman" panose="02020603050405020304" pitchFamily="18" charset="0"/>
              </a:rPr>
              <a:t>我们打扫教室了</a:t>
            </a:r>
            <a:r>
              <a:rPr lang="en-US" altLang="zh-CN" sz="2800" dirty="0">
                <a:latin typeface="Times New Roman" panose="02020603050405020304" pitchFamily="18" charset="0"/>
                <a:cs typeface="Times New Roman" panose="02020603050405020304" pitchFamily="18" charset="0"/>
              </a:rPr>
              <a:t>).</a:t>
            </a:r>
          </a:p>
        </p:txBody>
      </p:sp>
      <p:sp>
        <p:nvSpPr>
          <p:cNvPr id="14" name="文本框 13"/>
          <p:cNvSpPr txBox="1"/>
          <p:nvPr/>
        </p:nvSpPr>
        <p:spPr>
          <a:xfrm>
            <a:off x="534254" y="481354"/>
            <a:ext cx="11048145" cy="523220"/>
          </a:xfrm>
          <a:prstGeom prst="rect">
            <a:avLst/>
          </a:prstGeom>
          <a:noFill/>
        </p:spPr>
        <p:txBody>
          <a:bodyPr wrap="square" rtlCol="0">
            <a:spAutoFit/>
          </a:bodyPr>
          <a:lstStyle/>
          <a:p>
            <a:r>
              <a:rPr lang="zh-CN" altLang="en-US" sz="2800" dirty="0">
                <a:latin typeface="方正粗黑宋简体" panose="02000000000000000000" pitchFamily="2" charset="-122"/>
                <a:ea typeface="方正粗黑宋简体" panose="02000000000000000000" pitchFamily="2" charset="-122"/>
              </a:rPr>
              <a:t>三、虚拟语气</a:t>
            </a:r>
          </a:p>
        </p:txBody>
      </p:sp>
      <p:sp>
        <p:nvSpPr>
          <p:cNvPr id="9" name="文本框 8"/>
          <p:cNvSpPr txBox="1"/>
          <p:nvPr/>
        </p:nvSpPr>
        <p:spPr>
          <a:xfrm>
            <a:off x="-1212351" y="1596453"/>
            <a:ext cx="5122380"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		If there were no air</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0" name="文本框 9"/>
          <p:cNvSpPr txBox="1"/>
          <p:nvPr/>
        </p:nvSpPr>
        <p:spPr>
          <a:xfrm>
            <a:off x="362520" y="1984499"/>
            <a:ext cx="6747697"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If you had got up earlier</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1" name="文本框 10"/>
          <p:cNvSpPr txBox="1"/>
          <p:nvPr/>
        </p:nvSpPr>
        <p:spPr>
          <a:xfrm>
            <a:off x="4086939" y="2438136"/>
            <a:ext cx="5122381"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 the match would be canceled</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2" name="文本框 11"/>
          <p:cNvSpPr txBox="1"/>
          <p:nvPr/>
        </p:nvSpPr>
        <p:spPr>
          <a:xfrm>
            <a:off x="1744061" y="2828555"/>
            <a:ext cx="5723539"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 as if he had lived here for many years</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3" name="文本框 12"/>
          <p:cNvSpPr txBox="1"/>
          <p:nvPr/>
        </p:nvSpPr>
        <p:spPr>
          <a:xfrm>
            <a:off x="1595145" y="3274053"/>
            <a:ext cx="6021370"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 I could go to the moon in the future</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5" name="文本框 14"/>
          <p:cNvSpPr txBox="1"/>
          <p:nvPr/>
        </p:nvSpPr>
        <p:spPr>
          <a:xfrm>
            <a:off x="3217060" y="4118109"/>
            <a:ext cx="6316768"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 (should) have a meeting next week</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6" name="文本框 15"/>
          <p:cNvSpPr txBox="1"/>
          <p:nvPr/>
        </p:nvSpPr>
        <p:spPr>
          <a:xfrm>
            <a:off x="2783834" y="4583552"/>
            <a:ext cx="7048169"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  you (should) ask others for advice</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7" name="文本框 16"/>
          <p:cNvSpPr txBox="1"/>
          <p:nvPr/>
        </p:nvSpPr>
        <p:spPr>
          <a:xfrm>
            <a:off x="2878619" y="4980107"/>
            <a:ext cx="5122381"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we should clean the classroom</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6" name="左箭头 5">
            <a:hlinkClick r:id="rId3"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P spid="15" grpId="0"/>
      <p:bldP spid="16" grpId="0"/>
      <p:bldP spid="17"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74</a:t>
            </a:fld>
            <a:endParaRPr lang="en-US"/>
          </a:p>
        </p:txBody>
      </p:sp>
      <p:sp>
        <p:nvSpPr>
          <p:cNvPr id="8" name="文本框 7"/>
          <p:cNvSpPr txBox="1"/>
          <p:nvPr/>
        </p:nvSpPr>
        <p:spPr>
          <a:xfrm>
            <a:off x="330872" y="697356"/>
            <a:ext cx="11735739" cy="5693866"/>
          </a:xfrm>
          <a:prstGeom prst="rect">
            <a:avLst/>
          </a:prstGeom>
          <a:noFill/>
        </p:spPr>
        <p:txBody>
          <a:bodyPr wrap="square" rtlCol="0">
            <a:spAutoFit/>
          </a:bodyPr>
          <a:lstStyle/>
          <a:p>
            <a:pPr algn="just"/>
            <a:r>
              <a:rPr lang="zh-CN" altLang="en-US" sz="2800" dirty="0">
                <a:latin typeface="Times New Roman" panose="02020603050405020304" pitchFamily="18" charset="0"/>
                <a:cs typeface="Times New Roman" panose="02020603050405020304" pitchFamily="18" charset="0"/>
              </a:rPr>
              <a:t>全部倒装：</a:t>
            </a:r>
            <a:r>
              <a:rPr lang="en-US" altLang="zh-CN" sz="2800" dirty="0">
                <a:latin typeface="Times New Roman" panose="02020603050405020304" pitchFamily="18" charset="0"/>
                <a:cs typeface="Times New Roman" panose="02020603050405020304" pitchFamily="18" charset="0"/>
              </a:rPr>
              <a:t>In front of the house __________________ (</a:t>
            </a:r>
            <a:r>
              <a:rPr lang="zh-CN" altLang="en-US" sz="2800" dirty="0">
                <a:latin typeface="Times New Roman" panose="02020603050405020304" pitchFamily="18" charset="0"/>
                <a:cs typeface="Times New Roman" panose="02020603050405020304" pitchFamily="18" charset="0"/>
              </a:rPr>
              <a:t>坐着一个女孩</a:t>
            </a:r>
            <a:r>
              <a:rPr lang="en-US" altLang="zh-CN" sz="2800" dirty="0">
                <a:latin typeface="Times New Roman" panose="02020603050405020304" pitchFamily="18" charset="0"/>
                <a:cs typeface="Times New Roman" panose="02020603050405020304" pitchFamily="18" charset="0"/>
              </a:rPr>
              <a:t>).</a:t>
            </a:r>
          </a:p>
          <a:p>
            <a:pPr algn="just"/>
            <a:r>
              <a:rPr lang="en-US" altLang="zh-CN" sz="2800" dirty="0">
                <a:latin typeface="Times New Roman" panose="02020603050405020304" pitchFamily="18" charset="0"/>
                <a:cs typeface="Times New Roman" panose="02020603050405020304" pitchFamily="18" charset="0"/>
              </a:rPr>
              <a:t> 		Now __________________ (</a:t>
            </a:r>
            <a:r>
              <a:rPr lang="zh-CN" altLang="en-US" sz="2800" dirty="0">
                <a:latin typeface="Times New Roman" panose="02020603050405020304" pitchFamily="18" charset="0"/>
                <a:cs typeface="Times New Roman" panose="02020603050405020304" pitchFamily="18" charset="0"/>
              </a:rPr>
              <a:t>轮到你了</a:t>
            </a:r>
            <a:r>
              <a:rPr lang="en-US" altLang="zh-CN" sz="2800" dirty="0">
                <a:latin typeface="Times New Roman" panose="02020603050405020304" pitchFamily="18" charset="0"/>
                <a:cs typeface="Times New Roman" panose="02020603050405020304" pitchFamily="18" charset="0"/>
              </a:rPr>
              <a:t>).</a:t>
            </a:r>
          </a:p>
          <a:p>
            <a:pPr algn="just"/>
            <a:r>
              <a:rPr lang="en-US" altLang="zh-CN" sz="2800" dirty="0">
                <a:latin typeface="Times New Roman" panose="02020603050405020304" pitchFamily="18" charset="0"/>
                <a:cs typeface="Times New Roman" panose="02020603050405020304" pitchFamily="18" charset="0"/>
              </a:rPr>
              <a:t> 		__________________ (</a:t>
            </a:r>
            <a:r>
              <a:rPr lang="zh-CN" altLang="en-US" sz="2800" dirty="0">
                <a:latin typeface="Times New Roman" panose="02020603050405020304" pitchFamily="18" charset="0"/>
                <a:cs typeface="Times New Roman" panose="02020603050405020304" pitchFamily="18" charset="0"/>
              </a:rPr>
              <a:t>他来了</a:t>
            </a:r>
            <a:r>
              <a:rPr lang="en-US" altLang="zh-CN" sz="2800" dirty="0">
                <a:latin typeface="Times New Roman" panose="02020603050405020304" pitchFamily="18" charset="0"/>
                <a:cs typeface="Times New Roman" panose="02020603050405020304" pitchFamily="18" charset="0"/>
              </a:rPr>
              <a:t>). (</a:t>
            </a:r>
            <a:r>
              <a:rPr lang="zh-CN" altLang="en-US" sz="2800" dirty="0">
                <a:latin typeface="Times New Roman" panose="02020603050405020304" pitchFamily="18" charset="0"/>
                <a:cs typeface="Times New Roman" panose="02020603050405020304" pitchFamily="18" charset="0"/>
              </a:rPr>
              <a:t>注意：主语是代词不倒装</a:t>
            </a:r>
            <a:r>
              <a:rPr lang="en-US" altLang="zh-CN" sz="2800" dirty="0">
                <a:latin typeface="Times New Roman" panose="02020603050405020304" pitchFamily="18" charset="0"/>
                <a:cs typeface="Times New Roman" panose="02020603050405020304" pitchFamily="18" charset="0"/>
              </a:rPr>
              <a:t>)</a:t>
            </a:r>
          </a:p>
          <a:p>
            <a:pPr algn="just"/>
            <a:r>
              <a:rPr lang="zh-CN" altLang="en-US" sz="2800" dirty="0">
                <a:latin typeface="Times New Roman" panose="02020603050405020304" pitchFamily="18" charset="0"/>
                <a:cs typeface="Times New Roman" panose="02020603050405020304" pitchFamily="18" charset="0"/>
              </a:rPr>
              <a:t>部分倒装：</a:t>
            </a:r>
            <a:r>
              <a:rPr lang="en-US" altLang="zh-CN" sz="2800" dirty="0">
                <a:latin typeface="Times New Roman" panose="02020603050405020304" pitchFamily="18" charset="0"/>
                <a:cs typeface="Times New Roman" panose="02020603050405020304" pitchFamily="18" charset="0"/>
              </a:rPr>
              <a:t>Only in this way _______________________ (</a:t>
            </a:r>
            <a:r>
              <a:rPr lang="zh-CN" altLang="en-US" sz="2800" dirty="0">
                <a:latin typeface="Times New Roman" panose="02020603050405020304" pitchFamily="18" charset="0"/>
                <a:cs typeface="Times New Roman" panose="02020603050405020304" pitchFamily="18" charset="0"/>
              </a:rPr>
              <a:t>你才能把英语学好</a:t>
            </a:r>
            <a:r>
              <a:rPr lang="en-US" altLang="zh-CN" sz="2800" dirty="0">
                <a:latin typeface="Times New Roman" panose="02020603050405020304" pitchFamily="18" charset="0"/>
                <a:cs typeface="Times New Roman" panose="02020603050405020304" pitchFamily="18" charset="0"/>
              </a:rPr>
              <a:t>).</a:t>
            </a:r>
          </a:p>
          <a:p>
            <a:pPr algn="just"/>
            <a:r>
              <a:rPr lang="en-US" altLang="zh-CN" sz="2800" dirty="0">
                <a:latin typeface="Times New Roman" panose="02020603050405020304" pitchFamily="18" charset="0"/>
                <a:cs typeface="Times New Roman" panose="02020603050405020304" pitchFamily="18" charset="0"/>
              </a:rPr>
              <a:t>		Hardly __________________ (</a:t>
            </a:r>
            <a:r>
              <a:rPr lang="zh-CN" altLang="en-US" sz="2800" dirty="0">
                <a:latin typeface="Times New Roman" panose="02020603050405020304" pitchFamily="18" charset="0"/>
                <a:cs typeface="Times New Roman" panose="02020603050405020304" pitchFamily="18" charset="0"/>
              </a:rPr>
              <a:t>我一回到家</a:t>
            </a:r>
            <a:r>
              <a:rPr lang="en-US" altLang="zh-CN" sz="2800" dirty="0">
                <a:latin typeface="Times New Roman" panose="02020603050405020304" pitchFamily="18" charset="0"/>
                <a:cs typeface="Times New Roman" panose="02020603050405020304" pitchFamily="18" charset="0"/>
              </a:rPr>
              <a:t>) when it began to rain.</a:t>
            </a:r>
          </a:p>
          <a:p>
            <a:pPr algn="just"/>
            <a:r>
              <a:rPr lang="zh-CN" altLang="en-US" sz="2800" dirty="0">
                <a:latin typeface="Times New Roman" panose="02020603050405020304" pitchFamily="18" charset="0"/>
                <a:cs typeface="Times New Roman" panose="02020603050405020304" pitchFamily="18" charset="0"/>
              </a:rPr>
              <a:t>省略</a:t>
            </a:r>
            <a:r>
              <a:rPr lang="en-US" altLang="zh-CN" sz="2800" dirty="0">
                <a:latin typeface="Times New Roman" panose="02020603050405020304" pitchFamily="18" charset="0"/>
                <a:cs typeface="Times New Roman" panose="02020603050405020304" pitchFamily="18" charset="0"/>
              </a:rPr>
              <a:t>if</a:t>
            </a:r>
            <a:r>
              <a:rPr lang="zh-CN" altLang="en-US" sz="2800" dirty="0">
                <a:latin typeface="Times New Roman" panose="02020603050405020304" pitchFamily="18" charset="0"/>
                <a:cs typeface="Times New Roman" panose="02020603050405020304" pitchFamily="18" charset="0"/>
              </a:rPr>
              <a:t>的倒装句：</a:t>
            </a:r>
          </a:p>
          <a:p>
            <a:pPr algn="just"/>
            <a:r>
              <a:rPr lang="en-US" altLang="zh-CN" sz="2800" dirty="0">
                <a:latin typeface="Times New Roman" panose="02020603050405020304" pitchFamily="18" charset="0"/>
                <a:cs typeface="Times New Roman" panose="02020603050405020304" pitchFamily="18" charset="0"/>
              </a:rPr>
              <a:t>__________, I would have got drowned.</a:t>
            </a:r>
          </a:p>
          <a:p>
            <a:pPr algn="just"/>
            <a:r>
              <a:rPr lang="en-US" altLang="zh-CN" sz="2800" dirty="0">
                <a:latin typeface="Times New Roman" panose="02020603050405020304" pitchFamily="18" charset="0"/>
                <a:cs typeface="Times New Roman" panose="02020603050405020304" pitchFamily="18" charset="0"/>
              </a:rPr>
              <a:t>A. Had he not been here </a:t>
            </a:r>
          </a:p>
          <a:p>
            <a:pPr algn="just"/>
            <a:r>
              <a:rPr lang="en-US" altLang="zh-CN" sz="2800" dirty="0">
                <a:latin typeface="Times New Roman" panose="02020603050405020304" pitchFamily="18" charset="0"/>
                <a:cs typeface="Times New Roman" panose="02020603050405020304" pitchFamily="18" charset="0"/>
              </a:rPr>
              <a:t>B. If he was not here</a:t>
            </a:r>
          </a:p>
          <a:p>
            <a:pPr algn="just"/>
            <a:r>
              <a:rPr lang="en-US" altLang="zh-CN" sz="2800" dirty="0">
                <a:latin typeface="Times New Roman" panose="02020603050405020304" pitchFamily="18" charset="0"/>
                <a:cs typeface="Times New Roman" panose="02020603050405020304" pitchFamily="18" charset="0"/>
              </a:rPr>
              <a:t>C. Were he not here </a:t>
            </a:r>
          </a:p>
          <a:p>
            <a:pPr algn="just"/>
            <a:r>
              <a:rPr lang="en-US" altLang="zh-CN" sz="2800" dirty="0">
                <a:latin typeface="Times New Roman" panose="02020603050405020304" pitchFamily="18" charset="0"/>
                <a:cs typeface="Times New Roman" panose="02020603050405020304" pitchFamily="18" charset="0"/>
              </a:rPr>
              <a:t>D. If he has not been here</a:t>
            </a:r>
          </a:p>
          <a:p>
            <a:pPr algn="just"/>
            <a:r>
              <a:rPr lang="en-US" altLang="zh-CN" sz="2800" dirty="0">
                <a:latin typeface="Times New Roman" panose="02020603050405020304" pitchFamily="18" charset="0"/>
                <a:cs typeface="Times New Roman" panose="02020603050405020304" pitchFamily="18" charset="0"/>
              </a:rPr>
              <a:t>as/though </a:t>
            </a:r>
            <a:r>
              <a:rPr lang="zh-CN" altLang="en-US" sz="2800" dirty="0">
                <a:latin typeface="Times New Roman" panose="02020603050405020304" pitchFamily="18" charset="0"/>
                <a:cs typeface="Times New Roman" panose="02020603050405020304" pitchFamily="18" charset="0"/>
              </a:rPr>
              <a:t>引导的让步从句：</a:t>
            </a:r>
            <a:r>
              <a:rPr lang="en-US" altLang="zh-CN" sz="2800" i="1" dirty="0">
                <a:latin typeface="Times New Roman" panose="02020603050405020304" pitchFamily="18" charset="0"/>
                <a:cs typeface="Times New Roman" panose="02020603050405020304" pitchFamily="18" charset="0"/>
              </a:rPr>
              <a:t>adj</a:t>
            </a:r>
            <a:r>
              <a:rPr lang="en-US" altLang="zh-CN" sz="2800" dirty="0">
                <a:latin typeface="Times New Roman" panose="02020603050405020304" pitchFamily="18" charset="0"/>
                <a:cs typeface="Times New Roman" panose="02020603050405020304" pitchFamily="18" charset="0"/>
              </a:rPr>
              <a:t>./</a:t>
            </a:r>
            <a:r>
              <a:rPr lang="en-US" altLang="zh-CN" sz="2800" i="1" dirty="0" err="1">
                <a:latin typeface="Times New Roman" panose="02020603050405020304" pitchFamily="18" charset="0"/>
                <a:cs typeface="Times New Roman" panose="02020603050405020304" pitchFamily="18" charset="0"/>
              </a:rPr>
              <a:t>n</a:t>
            </a:r>
            <a:r>
              <a:rPr lang="en-US" altLang="zh-CN" sz="2800" dirty="0" err="1">
                <a:latin typeface="Times New Roman" panose="02020603050405020304" pitchFamily="18" charset="0"/>
                <a:cs typeface="Times New Roman" panose="02020603050405020304" pitchFamily="18" charset="0"/>
              </a:rPr>
              <a:t>.+as</a:t>
            </a:r>
            <a:r>
              <a:rPr lang="en-US" altLang="zh-CN" sz="2800" dirty="0">
                <a:latin typeface="Times New Roman" panose="02020603050405020304" pitchFamily="18" charset="0"/>
                <a:cs typeface="Times New Roman" panose="02020603050405020304" pitchFamily="18" charset="0"/>
              </a:rPr>
              <a:t>/though+</a:t>
            </a:r>
            <a:r>
              <a:rPr lang="zh-CN" altLang="en-US" sz="2800" dirty="0">
                <a:latin typeface="Times New Roman" panose="02020603050405020304" pitchFamily="18" charset="0"/>
                <a:cs typeface="Times New Roman" panose="02020603050405020304" pitchFamily="18" charset="0"/>
              </a:rPr>
              <a:t>主</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谓</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__________________ (</a:t>
            </a:r>
            <a:r>
              <a:rPr lang="zh-CN" altLang="en-US" sz="2800" dirty="0">
                <a:latin typeface="Times New Roman" panose="02020603050405020304" pitchFamily="18" charset="0"/>
                <a:cs typeface="Times New Roman" panose="02020603050405020304" pitchFamily="18" charset="0"/>
              </a:rPr>
              <a:t>尽管他是小孩</a:t>
            </a:r>
            <a:r>
              <a:rPr lang="en-US" altLang="zh-CN" sz="2800" dirty="0">
                <a:latin typeface="Times New Roman" panose="02020603050405020304" pitchFamily="18" charset="0"/>
                <a:cs typeface="Times New Roman" panose="02020603050405020304" pitchFamily="18" charset="0"/>
              </a:rPr>
              <a:t>), he knows a lot.</a:t>
            </a:r>
          </a:p>
        </p:txBody>
      </p:sp>
      <p:sp>
        <p:nvSpPr>
          <p:cNvPr id="2" name="文本框 1"/>
          <p:cNvSpPr txBox="1"/>
          <p:nvPr/>
        </p:nvSpPr>
        <p:spPr>
          <a:xfrm>
            <a:off x="5705860" y="659742"/>
            <a:ext cx="2379902"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sat a girl</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1" name="文本框 10"/>
          <p:cNvSpPr txBox="1"/>
          <p:nvPr/>
        </p:nvSpPr>
        <p:spPr>
          <a:xfrm>
            <a:off x="3505165" y="1086480"/>
            <a:ext cx="4961059"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comes your turn</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2" name="文本框 11"/>
          <p:cNvSpPr txBox="1"/>
          <p:nvPr/>
        </p:nvSpPr>
        <p:spPr>
          <a:xfrm>
            <a:off x="2885885" y="1572086"/>
            <a:ext cx="3586834"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 Here he comes</a:t>
            </a:r>
          </a:p>
        </p:txBody>
      </p:sp>
      <p:sp>
        <p:nvSpPr>
          <p:cNvPr id="9" name="文本框 8"/>
          <p:cNvSpPr txBox="1"/>
          <p:nvPr/>
        </p:nvSpPr>
        <p:spPr>
          <a:xfrm>
            <a:off x="330872" y="136522"/>
            <a:ext cx="11048145" cy="523220"/>
          </a:xfrm>
          <a:prstGeom prst="rect">
            <a:avLst/>
          </a:prstGeom>
          <a:noFill/>
        </p:spPr>
        <p:txBody>
          <a:bodyPr wrap="square" rtlCol="0">
            <a:spAutoFit/>
          </a:bodyPr>
          <a:lstStyle/>
          <a:p>
            <a:r>
              <a:rPr lang="zh-CN" altLang="en-US" sz="2800" dirty="0">
                <a:latin typeface="方正粗黑宋简体" panose="02000000000000000000" pitchFamily="2" charset="-122"/>
                <a:ea typeface="方正粗黑宋简体" panose="02000000000000000000" pitchFamily="2" charset="-122"/>
              </a:rPr>
              <a:t>四、倒装句</a:t>
            </a:r>
          </a:p>
        </p:txBody>
      </p:sp>
      <p:sp>
        <p:nvSpPr>
          <p:cNvPr id="10" name="文本框 9"/>
          <p:cNvSpPr txBox="1"/>
          <p:nvPr/>
        </p:nvSpPr>
        <p:spPr>
          <a:xfrm>
            <a:off x="4727813" y="2012507"/>
            <a:ext cx="4009787"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can you learn English well</a:t>
            </a:r>
          </a:p>
        </p:txBody>
      </p:sp>
      <p:sp>
        <p:nvSpPr>
          <p:cNvPr id="13" name="文本框 12"/>
          <p:cNvSpPr txBox="1"/>
          <p:nvPr/>
        </p:nvSpPr>
        <p:spPr>
          <a:xfrm>
            <a:off x="3505165" y="2421586"/>
            <a:ext cx="3586834"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 had I got home</a:t>
            </a:r>
          </a:p>
        </p:txBody>
      </p:sp>
      <p:sp>
        <p:nvSpPr>
          <p:cNvPr id="14" name="文本框 13"/>
          <p:cNvSpPr txBox="1"/>
          <p:nvPr/>
        </p:nvSpPr>
        <p:spPr>
          <a:xfrm>
            <a:off x="825917" y="3167390"/>
            <a:ext cx="3586834"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 A</a:t>
            </a:r>
          </a:p>
        </p:txBody>
      </p:sp>
      <p:sp>
        <p:nvSpPr>
          <p:cNvPr id="15" name="文本框 14"/>
          <p:cNvSpPr txBox="1"/>
          <p:nvPr/>
        </p:nvSpPr>
        <p:spPr>
          <a:xfrm>
            <a:off x="947402" y="5807796"/>
            <a:ext cx="3586834"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 Child as he is</a:t>
            </a:r>
          </a:p>
        </p:txBody>
      </p:sp>
      <p:sp>
        <p:nvSpPr>
          <p:cNvPr id="6" name="左箭头 5">
            <a:hlinkClick r:id="rId3"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P spid="12" grpId="0"/>
      <p:bldP spid="10" grpId="0"/>
      <p:bldP spid="13" grpId="0"/>
      <p:bldP spid="14" grpId="0"/>
      <p:bldP spid="15"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75</a:t>
            </a:fld>
            <a:endParaRPr lang="en-US"/>
          </a:p>
        </p:txBody>
      </p:sp>
      <p:sp>
        <p:nvSpPr>
          <p:cNvPr id="8" name="文本框 7"/>
          <p:cNvSpPr txBox="1"/>
          <p:nvPr/>
        </p:nvSpPr>
        <p:spPr>
          <a:xfrm>
            <a:off x="826135" y="1555115"/>
            <a:ext cx="10120630" cy="2676525"/>
          </a:xfrm>
          <a:prstGeom prst="rect">
            <a:avLst/>
          </a:prstGeom>
          <a:noFill/>
        </p:spPr>
        <p:txBody>
          <a:bodyPr wrap="square" rtlCol="0">
            <a:spAutoFit/>
          </a:bodyPr>
          <a:lstStyle/>
          <a:p>
            <a:pPr algn="just"/>
            <a:r>
              <a:rPr lang="en-US" altLang="zh-CN" sz="2800" dirty="0">
                <a:latin typeface="Times New Roman" panose="02020603050405020304" pitchFamily="18" charset="0"/>
                <a:cs typeface="Times New Roman" panose="02020603050405020304" pitchFamily="18" charset="0"/>
              </a:rPr>
              <a:t>__________ was very __________ that little Jim wrote the letter.</a:t>
            </a:r>
          </a:p>
          <a:p>
            <a:pPr algn="just"/>
            <a:r>
              <a:rPr lang="en-US" altLang="zh-CN" sz="2800" dirty="0">
                <a:latin typeface="Times New Roman" panose="02020603050405020304" pitchFamily="18" charset="0"/>
                <a:cs typeface="Times New Roman" panose="02020603050405020304" pitchFamily="18" charset="0"/>
              </a:rPr>
              <a:t>A. It; careful </a:t>
            </a:r>
          </a:p>
          <a:p>
            <a:pPr algn="just"/>
            <a:r>
              <a:rPr lang="en-US" altLang="zh-CN" sz="2800" dirty="0">
                <a:latin typeface="Times New Roman" panose="02020603050405020304" pitchFamily="18" charset="0"/>
                <a:cs typeface="Times New Roman" panose="02020603050405020304" pitchFamily="18" charset="0"/>
              </a:rPr>
              <a:t>B. It; carefully </a:t>
            </a:r>
          </a:p>
          <a:p>
            <a:pPr algn="just"/>
            <a:r>
              <a:rPr lang="en-US" altLang="zh-CN" sz="2800" dirty="0">
                <a:latin typeface="Times New Roman" panose="02020603050405020304" pitchFamily="18" charset="0"/>
                <a:cs typeface="Times New Roman" panose="02020603050405020304" pitchFamily="18" charset="0"/>
              </a:rPr>
              <a:t>C. He; careful </a:t>
            </a:r>
          </a:p>
          <a:p>
            <a:pPr algn="just"/>
            <a:r>
              <a:rPr lang="en-US" altLang="zh-CN" sz="2800" dirty="0">
                <a:latin typeface="Times New Roman" panose="02020603050405020304" pitchFamily="18" charset="0"/>
                <a:cs typeface="Times New Roman" panose="02020603050405020304" pitchFamily="18" charset="0"/>
              </a:rPr>
              <a:t>D. He; carefully</a:t>
            </a:r>
          </a:p>
          <a:p>
            <a:pPr algn="just"/>
            <a:endParaRPr lang="en-US" altLang="zh-CN" sz="2800" dirty="0">
              <a:latin typeface="Times New Roman" panose="02020603050405020304" pitchFamily="18" charset="0"/>
              <a:cs typeface="Times New Roman" panose="02020603050405020304" pitchFamily="18" charset="0"/>
            </a:endParaRPr>
          </a:p>
        </p:txBody>
      </p:sp>
      <p:sp>
        <p:nvSpPr>
          <p:cNvPr id="2" name="文本框 1"/>
          <p:cNvSpPr txBox="1"/>
          <p:nvPr/>
        </p:nvSpPr>
        <p:spPr>
          <a:xfrm>
            <a:off x="1133860" y="1555073"/>
            <a:ext cx="2379902"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B</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9" name="文本框 8"/>
          <p:cNvSpPr txBox="1"/>
          <p:nvPr/>
        </p:nvSpPr>
        <p:spPr>
          <a:xfrm>
            <a:off x="258953" y="300909"/>
            <a:ext cx="11861128" cy="523220"/>
          </a:xfrm>
          <a:prstGeom prst="rect">
            <a:avLst/>
          </a:prstGeom>
          <a:noFill/>
        </p:spPr>
        <p:txBody>
          <a:bodyPr wrap="square" rtlCol="0">
            <a:spAutoFit/>
          </a:bodyPr>
          <a:lstStyle/>
          <a:p>
            <a:r>
              <a:rPr lang="zh-CN" altLang="en-US" sz="2800" dirty="0">
                <a:latin typeface="方正粗黑宋简体" panose="02000000000000000000" pitchFamily="2" charset="-122"/>
                <a:ea typeface="方正粗黑宋简体" panose="02000000000000000000" pitchFamily="2" charset="-122"/>
              </a:rPr>
              <a:t>五、强调句：</a:t>
            </a:r>
            <a:r>
              <a:rPr lang="en-US" altLang="zh-CN" sz="2800" dirty="0">
                <a:latin typeface="方正粗黑宋简体" panose="02000000000000000000" pitchFamily="2" charset="-122"/>
                <a:ea typeface="方正粗黑宋简体" panose="02000000000000000000" pitchFamily="2" charset="-122"/>
              </a:rPr>
              <a:t>It is/was+</a:t>
            </a:r>
            <a:r>
              <a:rPr lang="zh-CN" altLang="en-US" sz="2800" dirty="0">
                <a:latin typeface="方正粗黑宋简体" panose="02000000000000000000" pitchFamily="2" charset="-122"/>
                <a:ea typeface="方正粗黑宋简体" panose="02000000000000000000" pitchFamily="2" charset="-122"/>
              </a:rPr>
              <a:t>被强调部分</a:t>
            </a:r>
            <a:r>
              <a:rPr lang="en-US" altLang="zh-CN" sz="2800" dirty="0">
                <a:latin typeface="方正粗黑宋简体" panose="02000000000000000000" pitchFamily="2" charset="-122"/>
                <a:ea typeface="方正粗黑宋简体" panose="02000000000000000000" pitchFamily="2" charset="-122"/>
              </a:rPr>
              <a:t>+that/who (</a:t>
            </a:r>
            <a:r>
              <a:rPr lang="zh-CN" altLang="en-US" sz="2800" dirty="0">
                <a:latin typeface="方正粗黑宋简体" panose="02000000000000000000" pitchFamily="2" charset="-122"/>
                <a:ea typeface="方正粗黑宋简体" panose="02000000000000000000" pitchFamily="2" charset="-122"/>
              </a:rPr>
              <a:t>被强调的是人</a:t>
            </a:r>
            <a:r>
              <a:rPr lang="en-US" altLang="zh-CN" sz="2800" dirty="0">
                <a:latin typeface="方正粗黑宋简体" panose="02000000000000000000" pitchFamily="2" charset="-122"/>
                <a:ea typeface="方正粗黑宋简体" panose="02000000000000000000" pitchFamily="2" charset="-122"/>
              </a:rPr>
              <a:t>)+</a:t>
            </a:r>
            <a:r>
              <a:rPr lang="zh-CN" altLang="en-US" sz="2800" dirty="0">
                <a:latin typeface="方正粗黑宋简体" panose="02000000000000000000" pitchFamily="2" charset="-122"/>
                <a:ea typeface="方正粗黑宋简体" panose="02000000000000000000" pitchFamily="2" charset="-122"/>
              </a:rPr>
              <a:t>其他成分</a:t>
            </a:r>
          </a:p>
        </p:txBody>
      </p:sp>
      <p:sp>
        <p:nvSpPr>
          <p:cNvPr id="6" name="左箭头 5">
            <a:hlinkClick r:id="rId3"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8722" name="图片 9"/>
          <p:cNvPicPr>
            <a:picLocks noChangeAspect="1"/>
          </p:cNvPicPr>
          <p:nvPr/>
        </p:nvPicPr>
        <p:blipFill>
          <a:blip r:embed="rId3"/>
          <a:stretch>
            <a:fillRect/>
          </a:stretch>
        </p:blipFill>
        <p:spPr>
          <a:xfrm>
            <a:off x="407988" y="2708275"/>
            <a:ext cx="11360150" cy="6411913"/>
          </a:xfrm>
          <a:prstGeom prst="rect">
            <a:avLst/>
          </a:prstGeom>
          <a:noFill/>
          <a:ln w="9525">
            <a:noFill/>
          </a:ln>
        </p:spPr>
      </p:pic>
      <p:sp>
        <p:nvSpPr>
          <p:cNvPr id="11" name="Title 3"/>
          <p:cNvSpPr txBox="1"/>
          <p:nvPr/>
        </p:nvSpPr>
        <p:spPr>
          <a:xfrm>
            <a:off x="2669540" y="1898650"/>
            <a:ext cx="6696075" cy="1247775"/>
          </a:xfrm>
          <a:prstGeom prst="rect">
            <a:avLst/>
          </a:prstGeom>
        </p:spPr>
        <p:txBody>
          <a:bodyPr lIns="45720" tIns="22860" rIns="45720" bIns="22860" anchor="ctr"/>
          <a:lstStyle/>
          <a:p>
            <a:pPr algn="ctr" defTabSz="1827530">
              <a:lnSpc>
                <a:spcPct val="90000"/>
              </a:lnSpc>
            </a:pPr>
            <a:r>
              <a:rPr lang="zh-CN" altLang="en-US" sz="6000" b="1" dirty="0">
                <a:solidFill>
                  <a:srgbClr val="0099FF"/>
                </a:solidFill>
                <a:latin typeface="微软雅黑" panose="020B0503020204020204" pitchFamily="34" charset="-122"/>
                <a:ea typeface="微软雅黑" panose="020B0503020204020204" pitchFamily="34" charset="-122"/>
              </a:rPr>
              <a:t>谢谢观看！</a:t>
            </a:r>
          </a:p>
        </p:txBody>
      </p:sp>
      <p:pic>
        <p:nvPicPr>
          <p:cNvPr id="158724" name="图片 16"/>
          <p:cNvPicPr>
            <a:picLocks noChangeAspect="1"/>
          </p:cNvPicPr>
          <p:nvPr/>
        </p:nvPicPr>
        <p:blipFill>
          <a:blip r:embed="rId4"/>
          <a:stretch>
            <a:fillRect/>
          </a:stretch>
        </p:blipFill>
        <p:spPr>
          <a:xfrm rot="1503710">
            <a:off x="9744075" y="-609600"/>
            <a:ext cx="1328738" cy="2081213"/>
          </a:xfrm>
          <a:prstGeom prst="rect">
            <a:avLst/>
          </a:prstGeom>
          <a:noFill/>
          <a:ln w="9525">
            <a:noFill/>
          </a:ln>
        </p:spPr>
      </p:pic>
      <p:sp>
        <p:nvSpPr>
          <p:cNvPr id="158725" name="左箭头 158724">
            <a:hlinkClick r:id="rId5" action="ppaction://hlinksldjump"/>
          </p:cNvPr>
          <p:cNvSpPr/>
          <p:nvPr/>
        </p:nvSpPr>
        <p:spPr>
          <a:xfrm>
            <a:off x="9696450" y="6310313"/>
            <a:ext cx="936625" cy="547687"/>
          </a:xfrm>
          <a:prstGeom prst="leftArrow">
            <a:avLst>
              <a:gd name="adj1" fmla="val 50000"/>
              <a:gd name="adj2" fmla="val 42753"/>
            </a:avLst>
          </a:prstGeom>
          <a:solidFill>
            <a:schemeClr val="accent1"/>
          </a:solidFill>
          <a:ln w="9525" cap="flat" cmpd="sng">
            <a:solidFill>
              <a:schemeClr val="tx1"/>
            </a:solidFill>
            <a:prstDash val="solid"/>
            <a:miter/>
            <a:headEnd type="none" w="med" len="med"/>
            <a:tailEnd type="none" w="med" len="med"/>
          </a:ln>
        </p:spPr>
        <p:txBody>
          <a:bodyPr wrap="none" anchor="ctr"/>
          <a:lstStyle/>
          <a:p>
            <a:pPr algn="ctr"/>
            <a:r>
              <a:rPr lang="zh-CN" altLang="en-US" dirty="0">
                <a:latin typeface="Arial" panose="020B0604020202020204" pitchFamily="34" charset="0"/>
              </a:rPr>
              <a:t>目录</a:t>
            </a:r>
          </a:p>
        </p:txBody>
      </p:sp>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8</a:t>
            </a:fld>
            <a:endParaRPr lang="en-US"/>
          </a:p>
        </p:txBody>
      </p:sp>
      <p:sp>
        <p:nvSpPr>
          <p:cNvPr id="7" name="文本框 6"/>
          <p:cNvSpPr txBox="1"/>
          <p:nvPr/>
        </p:nvSpPr>
        <p:spPr>
          <a:xfrm>
            <a:off x="1102291" y="922605"/>
            <a:ext cx="10667999" cy="1815882"/>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4. M: Many thanks for your coming here.</a:t>
            </a:r>
          </a:p>
          <a:p>
            <a:r>
              <a:rPr lang="en-US" altLang="zh-CN" sz="2800" b="1" dirty="0">
                <a:latin typeface="微软雅黑" panose="020B0503020204020204" pitchFamily="34" charset="-122"/>
                <a:ea typeface="微软雅黑" panose="020B0503020204020204" pitchFamily="34" charset="-122"/>
              </a:rPr>
              <a:t>    W: __________</a:t>
            </a:r>
          </a:p>
          <a:p>
            <a:r>
              <a:rPr lang="en-US" altLang="zh-CN" sz="2800" b="1" dirty="0">
                <a:latin typeface="微软雅黑" panose="020B0503020204020204" pitchFamily="34" charset="-122"/>
                <a:ea typeface="微软雅黑" panose="020B0503020204020204" pitchFamily="34" charset="-122"/>
              </a:rPr>
              <a:t>A. Are you all right? 		B. My pleasure.</a:t>
            </a:r>
          </a:p>
          <a:p>
            <a:r>
              <a:rPr lang="en-US" altLang="zh-CN" sz="2800" b="1" dirty="0">
                <a:latin typeface="微软雅黑" panose="020B0503020204020204" pitchFamily="34" charset="-122"/>
                <a:ea typeface="微软雅黑" panose="020B0503020204020204" pitchFamily="34" charset="-122"/>
              </a:rPr>
              <a:t>C. Very well. 			D. No problem.</a:t>
            </a:r>
          </a:p>
        </p:txBody>
      </p:sp>
      <p:sp>
        <p:nvSpPr>
          <p:cNvPr id="11" name="文本框 10"/>
          <p:cNvSpPr txBox="1"/>
          <p:nvPr/>
        </p:nvSpPr>
        <p:spPr>
          <a:xfrm>
            <a:off x="2769885" y="1383687"/>
            <a:ext cx="630862"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729019"/>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解析：前前面的句子说“很感谢你来这里”，说话人应该用“不客气，我很荣</a:t>
            </a:r>
          </a:p>
          <a:p>
            <a:r>
              <a:rPr lang="zh-CN" altLang="en-US" sz="2400" dirty="0">
                <a:latin typeface="微软雅黑" panose="020B0503020204020204" pitchFamily="34" charset="-122"/>
                <a:ea typeface="微软雅黑" panose="020B0503020204020204" pitchFamily="34" charset="-122"/>
              </a:rPr>
              <a:t>幸”来回应他的感谢。故选B。</a:t>
            </a:r>
          </a:p>
        </p:txBody>
      </p:sp>
      <p:sp>
        <p:nvSpPr>
          <p:cNvPr id="6" name="左箭头 5">
            <a:hlinkClick r:id="rId3"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421644"/>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9</a:t>
            </a:fld>
            <a:endParaRPr lang="en-US"/>
          </a:p>
        </p:txBody>
      </p:sp>
      <p:sp>
        <p:nvSpPr>
          <p:cNvPr id="7" name="文本框 6"/>
          <p:cNvSpPr txBox="1"/>
          <p:nvPr/>
        </p:nvSpPr>
        <p:spPr>
          <a:xfrm>
            <a:off x="1102291" y="922605"/>
            <a:ext cx="10667999" cy="1815882"/>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5. M: Mary, would you like to go to the cinema with us?</a:t>
            </a:r>
          </a:p>
          <a:p>
            <a:r>
              <a:rPr lang="en-US" altLang="zh-CN" sz="2800" b="1" dirty="0">
                <a:latin typeface="微软雅黑" panose="020B0503020204020204" pitchFamily="34" charset="-122"/>
                <a:ea typeface="微软雅黑" panose="020B0503020204020204" pitchFamily="34" charset="-122"/>
              </a:rPr>
              <a:t>    W: __________, but I have to go shopping with Kate today.</a:t>
            </a:r>
          </a:p>
          <a:p>
            <a:r>
              <a:rPr lang="en-US" altLang="zh-CN" sz="2800" b="1" dirty="0">
                <a:latin typeface="微软雅黑" panose="020B0503020204020204" pitchFamily="34" charset="-122"/>
                <a:ea typeface="微软雅黑" panose="020B0503020204020204" pitchFamily="34" charset="-122"/>
              </a:rPr>
              <a:t>A. Sorry, I can’t go 		B. You are right</a:t>
            </a:r>
          </a:p>
          <a:p>
            <a:r>
              <a:rPr lang="en-US" altLang="zh-CN" sz="2800" b="1" dirty="0">
                <a:latin typeface="微软雅黑" panose="020B0503020204020204" pitchFamily="34" charset="-122"/>
                <a:ea typeface="微软雅黑" panose="020B0503020204020204" pitchFamily="34" charset="-122"/>
              </a:rPr>
              <a:t>C. I’d love to 				D. Yes, I do</a:t>
            </a:r>
          </a:p>
        </p:txBody>
      </p:sp>
      <p:sp>
        <p:nvSpPr>
          <p:cNvPr id="11" name="文本框 10"/>
          <p:cNvSpPr txBox="1"/>
          <p:nvPr/>
        </p:nvSpPr>
        <p:spPr>
          <a:xfrm>
            <a:off x="2400013" y="1426039"/>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729019"/>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解析：前面的句子说“玛丽，你想和我们一起去看电影吗”，而答语是“但是</a:t>
            </a:r>
          </a:p>
          <a:p>
            <a:r>
              <a:rPr lang="zh-CN" altLang="en-US" sz="2400" dirty="0">
                <a:latin typeface="微软雅黑" panose="020B0503020204020204" pitchFamily="34" charset="-122"/>
                <a:ea typeface="微软雅黑" panose="020B0503020204020204" pitchFamily="34" charset="-122"/>
              </a:rPr>
              <a:t>我今天要和凯特去逛街”，所以可知说话人不能答应邀请。故选C。</a:t>
            </a:r>
          </a:p>
        </p:txBody>
      </p:sp>
      <p:sp>
        <p:nvSpPr>
          <p:cNvPr id="2" name="左箭头 1">
            <a:hlinkClick r:id="rId3"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9EC399C7-26C4-439D-AD76-D9E6D725E172"/>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SCORM_ENDPOINT" val="&lt;endpoint&gt;&lt;enable&gt;0&lt;/enable&gt;&lt;lrs&gt;http://&lt;/lrs&gt;&lt;auth&gt;0&lt;/auth&gt;&lt;login&gt;&lt;/login&gt;&lt;password&gt;&lt;/password&gt;&lt;key&gt;&lt;/key&gt;&lt;name&gt;&lt;/name&gt;&lt;email&gt;&lt;/email&gt;&lt;/endpoint&gt;&#10;"/>
  <p:tag name="ISPRING_PRESENTATION_TITLE" val="扁平化创意教师说课教育培训课件PPT模板"/>
  <p:tag name="KSO_WPP_MARK_KEY" val="2e1c4326-59ca-4349-8707-e914fb974950"/>
  <p:tag name="COMMONDATA" val="eyJoZGlkIjoiMjhjNGUxNWFjMjhlNDdjNWVkN2JmMzA2Y2JjZmYzMTUifQ=="/>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TotalTime>
  <Words>6424</Words>
  <Application>Microsoft Office PowerPoint</Application>
  <PresentationFormat>宽屏</PresentationFormat>
  <Paragraphs>633</Paragraphs>
  <Slides>76</Slides>
  <Notes>12</Notes>
  <HiddenSlides>8</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76</vt:i4>
      </vt:variant>
    </vt:vector>
  </HeadingPairs>
  <TitlesOfParts>
    <vt:vector size="83" baseType="lpstr">
      <vt:lpstr>方正粗黑宋简体</vt:lpstr>
      <vt:lpstr>宋体</vt:lpstr>
      <vt:lpstr>微软雅黑</vt:lpstr>
      <vt:lpstr>Arial</vt:lpstr>
      <vt:lpstr>Calibri</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扁平化创意教师说课教育培训课件PPT模板</dc:title>
  <dc:creator>dell</dc:creator>
  <cp:lastModifiedBy>LUYAO HAN</cp:lastModifiedBy>
  <cp:revision>1039</cp:revision>
  <dcterms:created xsi:type="dcterms:W3CDTF">2016-10-04T09:02:00Z</dcterms:created>
  <dcterms:modified xsi:type="dcterms:W3CDTF">2023-09-05T07:47:43Z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2052-11.1.0.12980</vt:lpwstr>
  </property>
  <property fmtid="{D5CDD505-2E9C-101B-9397-08002B2CF9AE}" pid="3" name="ICV">
    <vt:lpwstr>B08F4ACB6BD64B0CBB29D37F0ABFAED9</vt:lpwstr>
  </property>
</Properties>
</file>