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3"/>
  </p:notesMasterIdLst>
  <p:handoutMasterIdLst>
    <p:handoutMasterId r:id="rId174"/>
  </p:handoutMasterIdLst>
  <p:sldIdLst>
    <p:sldId id="869" r:id="rId2"/>
    <p:sldId id="794" r:id="rId3"/>
    <p:sldId id="781" r:id="rId4"/>
    <p:sldId id="795" r:id="rId5"/>
    <p:sldId id="939" r:id="rId6"/>
    <p:sldId id="940" r:id="rId7"/>
    <p:sldId id="2447" r:id="rId8"/>
    <p:sldId id="946" r:id="rId9"/>
    <p:sldId id="941" r:id="rId10"/>
    <p:sldId id="942" r:id="rId11"/>
    <p:sldId id="1143" r:id="rId12"/>
    <p:sldId id="1144" r:id="rId13"/>
    <p:sldId id="1289" r:id="rId14"/>
    <p:sldId id="1287" r:id="rId15"/>
    <p:sldId id="1290" r:id="rId16"/>
    <p:sldId id="1291" r:id="rId17"/>
    <p:sldId id="1605" r:id="rId18"/>
    <p:sldId id="1606" r:id="rId19"/>
    <p:sldId id="943" r:id="rId20"/>
    <p:sldId id="1447" r:id="rId21"/>
    <p:sldId id="1607" r:id="rId22"/>
    <p:sldId id="1448" r:id="rId23"/>
    <p:sldId id="1449" r:id="rId24"/>
    <p:sldId id="1608" r:id="rId25"/>
    <p:sldId id="1609" r:id="rId26"/>
    <p:sldId id="1610" r:id="rId27"/>
    <p:sldId id="1611" r:id="rId28"/>
    <p:sldId id="1612" r:id="rId29"/>
    <p:sldId id="1613" r:id="rId30"/>
    <p:sldId id="1614" r:id="rId31"/>
    <p:sldId id="947" r:id="rId32"/>
    <p:sldId id="948" r:id="rId33"/>
    <p:sldId id="1624" r:id="rId34"/>
    <p:sldId id="2246" r:id="rId35"/>
    <p:sldId id="1625" r:id="rId36"/>
    <p:sldId id="1626" r:id="rId37"/>
    <p:sldId id="2247" r:id="rId38"/>
    <p:sldId id="1453" r:id="rId39"/>
    <p:sldId id="2096" r:id="rId40"/>
    <p:sldId id="1886" r:id="rId41"/>
    <p:sldId id="2248" r:id="rId42"/>
    <p:sldId id="1884" r:id="rId43"/>
    <p:sldId id="2249" r:id="rId44"/>
    <p:sldId id="1885" r:id="rId45"/>
    <p:sldId id="1615" r:id="rId46"/>
    <p:sldId id="955" r:id="rId47"/>
    <p:sldId id="1888" r:id="rId48"/>
    <p:sldId id="2250" r:id="rId49"/>
    <p:sldId id="1889" r:id="rId50"/>
    <p:sldId id="1016" r:id="rId51"/>
    <p:sldId id="2251" r:id="rId52"/>
    <p:sldId id="1891" r:id="rId53"/>
    <p:sldId id="958" r:id="rId54"/>
    <p:sldId id="1021" r:id="rId55"/>
    <p:sldId id="1892" r:id="rId56"/>
    <p:sldId id="1023" r:id="rId57"/>
    <p:sldId id="1024" r:id="rId58"/>
    <p:sldId id="2252" r:id="rId59"/>
    <p:sldId id="1893" r:id="rId60"/>
    <p:sldId id="2097" r:id="rId61"/>
    <p:sldId id="1026" r:id="rId62"/>
    <p:sldId id="1027" r:id="rId63"/>
    <p:sldId id="1028" r:id="rId64"/>
    <p:sldId id="1029" r:id="rId65"/>
    <p:sldId id="2253" r:id="rId66"/>
    <p:sldId id="1894" r:id="rId67"/>
    <p:sldId id="964" r:id="rId68"/>
    <p:sldId id="1031" r:id="rId69"/>
    <p:sldId id="1032" r:id="rId70"/>
    <p:sldId id="1033" r:id="rId71"/>
    <p:sldId id="1034" r:id="rId72"/>
    <p:sldId id="1895" r:id="rId73"/>
    <p:sldId id="1896" r:id="rId74"/>
    <p:sldId id="967" r:id="rId75"/>
    <p:sldId id="1036" r:id="rId76"/>
    <p:sldId id="1037" r:id="rId77"/>
    <p:sldId id="1038" r:id="rId78"/>
    <p:sldId id="1039" r:id="rId79"/>
    <p:sldId id="1898" r:id="rId80"/>
    <p:sldId id="1900" r:id="rId81"/>
    <p:sldId id="970" r:id="rId82"/>
    <p:sldId id="1041" r:id="rId83"/>
    <p:sldId id="1042" r:id="rId84"/>
    <p:sldId id="1043" r:id="rId85"/>
    <p:sldId id="1044" r:id="rId86"/>
    <p:sldId id="1901" r:id="rId87"/>
    <p:sldId id="1902" r:id="rId88"/>
    <p:sldId id="973" r:id="rId89"/>
    <p:sldId id="1046" r:id="rId90"/>
    <p:sldId id="1047" r:id="rId91"/>
    <p:sldId id="1048" r:id="rId92"/>
    <p:sldId id="1049" r:id="rId93"/>
    <p:sldId id="1903" r:id="rId94"/>
    <p:sldId id="1904" r:id="rId95"/>
    <p:sldId id="976" r:id="rId96"/>
    <p:sldId id="1051" r:id="rId97"/>
    <p:sldId id="1052" r:id="rId98"/>
    <p:sldId id="1053" r:id="rId99"/>
    <p:sldId id="1054" r:id="rId100"/>
    <p:sldId id="1905" r:id="rId101"/>
    <p:sldId id="1906" r:id="rId102"/>
    <p:sldId id="978" r:id="rId103"/>
    <p:sldId id="1055" r:id="rId104"/>
    <p:sldId id="1907" r:id="rId105"/>
    <p:sldId id="1909" r:id="rId106"/>
    <p:sldId id="1910" r:id="rId107"/>
    <p:sldId id="1911" r:id="rId108"/>
    <p:sldId id="1912" r:id="rId109"/>
    <p:sldId id="1913" r:id="rId110"/>
    <p:sldId id="1915" r:id="rId111"/>
    <p:sldId id="1916" r:id="rId112"/>
    <p:sldId id="1917" r:id="rId113"/>
    <p:sldId id="1918" r:id="rId114"/>
    <p:sldId id="1919" r:id="rId115"/>
    <p:sldId id="1920" r:id="rId116"/>
    <p:sldId id="1927" r:id="rId117"/>
    <p:sldId id="1922" r:id="rId118"/>
    <p:sldId id="1923" r:id="rId119"/>
    <p:sldId id="1924" r:id="rId120"/>
    <p:sldId id="1925" r:id="rId121"/>
    <p:sldId id="1926" r:id="rId122"/>
    <p:sldId id="1921" r:id="rId123"/>
    <p:sldId id="1929" r:id="rId124"/>
    <p:sldId id="1931" r:id="rId125"/>
    <p:sldId id="1932" r:id="rId126"/>
    <p:sldId id="1933" r:id="rId127"/>
    <p:sldId id="1934" r:id="rId128"/>
    <p:sldId id="1935" r:id="rId129"/>
    <p:sldId id="1936" r:id="rId130"/>
    <p:sldId id="1937" r:id="rId131"/>
    <p:sldId id="1939" r:id="rId132"/>
    <p:sldId id="1940" r:id="rId133"/>
    <p:sldId id="1941" r:id="rId134"/>
    <p:sldId id="1942" r:id="rId135"/>
    <p:sldId id="1943" r:id="rId136"/>
    <p:sldId id="1944" r:id="rId137"/>
    <p:sldId id="979" r:id="rId138"/>
    <p:sldId id="2409" r:id="rId139"/>
    <p:sldId id="2448" r:id="rId140"/>
    <p:sldId id="2420" r:id="rId141"/>
    <p:sldId id="2421" r:id="rId142"/>
    <p:sldId id="2422" r:id="rId143"/>
    <p:sldId id="2410" r:id="rId144"/>
    <p:sldId id="2423" r:id="rId145"/>
    <p:sldId id="2424" r:id="rId146"/>
    <p:sldId id="2425" r:id="rId147"/>
    <p:sldId id="2411" r:id="rId148"/>
    <p:sldId id="2426" r:id="rId149"/>
    <p:sldId id="2427" r:id="rId150"/>
    <p:sldId id="2428" r:id="rId151"/>
    <p:sldId id="2412" r:id="rId152"/>
    <p:sldId id="2429" r:id="rId153"/>
    <p:sldId id="2430" r:id="rId154"/>
    <p:sldId id="2431" r:id="rId155"/>
    <p:sldId id="2413" r:id="rId156"/>
    <p:sldId id="2432" r:id="rId157"/>
    <p:sldId id="2433" r:id="rId158"/>
    <p:sldId id="2434" r:id="rId159"/>
    <p:sldId id="2414" r:id="rId160"/>
    <p:sldId id="2435" r:id="rId161"/>
    <p:sldId id="2436" r:id="rId162"/>
    <p:sldId id="2437" r:id="rId163"/>
    <p:sldId id="2415" r:id="rId164"/>
    <p:sldId id="2439" r:id="rId165"/>
    <p:sldId id="2449" r:id="rId166"/>
    <p:sldId id="2450" r:id="rId167"/>
    <p:sldId id="2451" r:id="rId168"/>
    <p:sldId id="2452" r:id="rId169"/>
    <p:sldId id="2453" r:id="rId170"/>
    <p:sldId id="2454" r:id="rId171"/>
    <p:sldId id="935" r:id="rId172"/>
  </p:sldIdLst>
  <p:sldSz cx="12192000" cy="6858000"/>
  <p:notesSz cx="6858000" cy="9144000"/>
  <p:custDataLst>
    <p:tags r:id="rId17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2" userDrawn="1">
          <p15:clr>
            <a:srgbClr val="A4A3A4"/>
          </p15:clr>
        </p15:guide>
        <p15:guide id="2" pos="632" userDrawn="1">
          <p15:clr>
            <a:srgbClr val="A4A3A4"/>
          </p15:clr>
        </p15:guide>
        <p15:guide id="3" pos="7044" userDrawn="1">
          <p15:clr>
            <a:srgbClr val="A4A3A4"/>
          </p15:clr>
        </p15:guide>
        <p15:guide id="4" pos="39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oggy vole" initials="f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BCEEF"/>
    <a:srgbClr val="8064A2"/>
    <a:srgbClr val="E3FDC1"/>
    <a:srgbClr val="9BBB59"/>
    <a:srgbClr val="EAD5D5"/>
    <a:srgbClr val="505761"/>
    <a:srgbClr val="76D3C8"/>
    <a:srgbClr val="808B90"/>
    <a:srgbClr val="E1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49" autoAdjust="0"/>
    <p:restoredTop sz="96763" autoAdjust="0"/>
  </p:normalViewPr>
  <p:slideViewPr>
    <p:cSldViewPr snapToGrid="0">
      <p:cViewPr varScale="1">
        <p:scale>
          <a:sx n="55" d="100"/>
          <a:sy n="55" d="100"/>
        </p:scale>
        <p:origin x="84" y="972"/>
      </p:cViewPr>
      <p:guideLst>
        <p:guide orient="horz" pos="2252"/>
        <p:guide pos="632"/>
        <p:guide pos="7044"/>
        <p:guide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4022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presProps" Target="presProps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handoutMaster" Target="handoutMasters/handoutMaster1.xml"/><Relationship Id="rId179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tableStyles" Target="tableStyle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tags" Target="tags/tag1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commentAuthors" Target="commentAuthors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BC44728D-FCEE-4C13-AEE0-EF437056298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    </a:t>
          </a:r>
          <a:r>
            <a:rPr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（一）完成句子的非从句部分</a:t>
          </a:r>
        </a:p>
      </dgm:t>
    </dgm:pt>
    <dgm:pt modelId="{D3A1458C-279D-41FC-AE06-BFF908604A2E}" type="parTrans" cxnId="{CA098726-94C2-4C07-AFF2-8E12560D435C}">
      <dgm:prSet/>
      <dgm:spPr/>
      <dgm:t>
        <a:bodyPr/>
        <a:lstStyle/>
        <a:p>
          <a:endParaRPr lang="zh-CN" altLang="en-US"/>
        </a:p>
      </dgm:t>
    </dgm:pt>
    <dgm:pt modelId="{FD298035-AE9D-4CBE-B0EB-0D07E98EC9AB}" type="sibTrans" cxnId="{CA098726-94C2-4C07-AFF2-8E12560D435C}">
      <dgm:prSet/>
      <dgm:spPr/>
      <dgm:t>
        <a:bodyPr/>
        <a:lstStyle/>
        <a:p>
          <a:endParaRPr lang="zh-CN" altLang="en-US"/>
        </a:p>
      </dgm:t>
    </dgm:pt>
    <dgm:pt modelId="{27A39385-8018-4119-BDEF-C8C7AC7A590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endParaRPr/>
        </a:p>
      </dgm:t>
    </dgm:pt>
    <dgm:pt modelId="{499BCF44-D3E4-4FB7-86C5-5FF8D20C6E7A}" type="parTrans" cxnId="{D07318EA-29B8-44AF-A5BB-89F9493C6FEE}">
      <dgm:prSet/>
      <dgm:spPr/>
      <dgm:t>
        <a:bodyPr/>
        <a:lstStyle/>
        <a:p>
          <a:endParaRPr lang="zh-CN" altLang="en-US"/>
        </a:p>
      </dgm:t>
    </dgm:pt>
    <dgm:pt modelId="{917F6F2C-8FF9-4571-9F14-A7BA555B1BC0}" type="sibTrans" cxnId="{D07318EA-29B8-44AF-A5BB-89F9493C6FEE}">
      <dgm:prSet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  <dgm:pt modelId="{53EDFADB-9AA9-4AF3-80D5-9A8BF4D42266}" type="pres">
      <dgm:prSet presAssocID="{BC44728D-FCEE-4C13-AEE0-EF4370562988}" presName="parentText" presStyleLbl="node1" presStyleIdx="0" presStyleCnt="1" custLinFactY="-38968" custLinFactNeighborY="-100000">
        <dgm:presLayoutVars>
          <dgm:chMax val="0"/>
          <dgm:bulletEnabled val="1"/>
        </dgm:presLayoutVars>
      </dgm:prSet>
      <dgm:spPr/>
    </dgm:pt>
    <dgm:pt modelId="{E5AE5947-D1AA-4EB3-A8B5-B7FB04200C93}" type="pres">
      <dgm:prSet presAssocID="{BC44728D-FCEE-4C13-AEE0-EF4370562988}" presName="childText" presStyleLbl="revTx" presStyleIdx="0" presStyleCnt="1" custLinFactY="-31374" custLinFactNeighborY="-100000">
        <dgm:presLayoutVars>
          <dgm:bulletEnabled val="1"/>
        </dgm:presLayoutVars>
      </dgm:prSet>
      <dgm:spPr/>
    </dgm:pt>
  </dgm:ptLst>
  <dgm:cxnLst>
    <dgm:cxn modelId="{7560CF11-466C-478B-BF5F-4B69FFAE892C}" type="presOf" srcId="{27A39385-8018-4119-BDEF-C8C7AC7A590D}" destId="{E5AE5947-D1AA-4EB3-A8B5-B7FB04200C93}" srcOrd="0" destOrd="0" presId="urn:microsoft.com/office/officeart/2005/8/layout/vList2#1"/>
    <dgm:cxn modelId="{CA098726-94C2-4C07-AFF2-8E12560D435C}" srcId="{91ABC5B6-332A-4B1B-A348-3F343183E9C7}" destId="{BC44728D-FCEE-4C13-AEE0-EF4370562988}" srcOrd="0" destOrd="0" parTransId="{D3A1458C-279D-41FC-AE06-BFF908604A2E}" sibTransId="{FD298035-AE9D-4CBE-B0EB-0D07E98EC9AB}"/>
    <dgm:cxn modelId="{490AD57F-8EF4-431E-A339-7C26ADA9957A}" type="presOf" srcId="{91ABC5B6-332A-4B1B-A348-3F343183E9C7}" destId="{1B711EBE-11D5-4149-BB91-666CD680C8B0}" srcOrd="0" destOrd="0" presId="urn:microsoft.com/office/officeart/2005/8/layout/vList2#1"/>
    <dgm:cxn modelId="{FC6CB5B8-F197-47E4-95C1-B47CF655B592}" type="presOf" srcId="{BC44728D-FCEE-4C13-AEE0-EF4370562988}" destId="{53EDFADB-9AA9-4AF3-80D5-9A8BF4D42266}" srcOrd="0" destOrd="0" presId="urn:microsoft.com/office/officeart/2005/8/layout/vList2#1"/>
    <dgm:cxn modelId="{D07318EA-29B8-44AF-A5BB-89F9493C6FEE}" srcId="{BC44728D-FCEE-4C13-AEE0-EF4370562988}" destId="{27A39385-8018-4119-BDEF-C8C7AC7A590D}" srcOrd="0" destOrd="0" parTransId="{499BCF44-D3E4-4FB7-86C5-5FF8D20C6E7A}" sibTransId="{917F6F2C-8FF9-4571-9F14-A7BA555B1BC0}"/>
    <dgm:cxn modelId="{9B3B0E72-7413-4A63-9864-F75A141C807C}" type="presParOf" srcId="{1B711EBE-11D5-4149-BB91-666CD680C8B0}" destId="{53EDFADB-9AA9-4AF3-80D5-9A8BF4D42266}" srcOrd="0" destOrd="0" presId="urn:microsoft.com/office/officeart/2005/8/layout/vList2#1"/>
    <dgm:cxn modelId="{F29B996E-2FC5-4759-80B9-96031EDEAE87}" type="presParOf" srcId="{1B711EBE-11D5-4149-BB91-666CD680C8B0}" destId="{E5AE5947-D1AA-4EB3-A8B5-B7FB04200C93}" srcOrd="1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BC44728D-FCEE-4C13-AEE0-EF4370562988}">
      <dgm:prSet phldrT="[文本]" phldr="0" custT="1"/>
      <dgm:spPr>
        <a:solidFill>
          <a:srgbClr val="9BBB59"/>
        </a:solidFill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rPr>
            <a:t>（二）完成句子的从句部分</a:t>
          </a:r>
        </a:p>
      </dgm:t>
    </dgm:pt>
    <dgm:pt modelId="{D3A1458C-279D-41FC-AE06-BFF908604A2E}" type="parTrans" cxnId="{7C143D16-73D8-4C7F-B080-2FC8A77B933B}">
      <dgm:prSet/>
      <dgm:spPr/>
      <dgm:t>
        <a:bodyPr/>
        <a:lstStyle/>
        <a:p>
          <a:endParaRPr lang="zh-CN" altLang="en-US"/>
        </a:p>
      </dgm:t>
    </dgm:pt>
    <dgm:pt modelId="{FD298035-AE9D-4CBE-B0EB-0D07E98EC9AB}" type="sibTrans" cxnId="{7C143D16-73D8-4C7F-B080-2FC8A77B933B}">
      <dgm:prSet/>
      <dgm:spPr/>
      <dgm:t>
        <a:bodyPr/>
        <a:lstStyle/>
        <a:p>
          <a:endParaRPr lang="zh-CN" altLang="en-US"/>
        </a:p>
      </dgm:t>
    </dgm:pt>
    <dgm:pt modelId="{27A39385-8018-4119-BDEF-C8C7AC7A590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endParaRPr/>
        </a:p>
      </dgm:t>
    </dgm:pt>
    <dgm:pt modelId="{499BCF44-D3E4-4FB7-86C5-5FF8D20C6E7A}" type="parTrans" cxnId="{B2AA2EE0-BB58-44A0-80C5-EACA26D7B3CC}">
      <dgm:prSet/>
      <dgm:spPr/>
      <dgm:t>
        <a:bodyPr/>
        <a:lstStyle/>
        <a:p>
          <a:endParaRPr lang="zh-CN" altLang="en-US"/>
        </a:p>
      </dgm:t>
    </dgm:pt>
    <dgm:pt modelId="{917F6F2C-8FF9-4571-9F14-A7BA555B1BC0}" type="sibTrans" cxnId="{B2AA2EE0-BB58-44A0-80C5-EACA26D7B3CC}">
      <dgm:prSet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  <dgm:pt modelId="{53EDFADB-9AA9-4AF3-80D5-9A8BF4D42266}" type="pres">
      <dgm:prSet presAssocID="{BC44728D-FCEE-4C13-AEE0-EF4370562988}" presName="parentText" presStyleLbl="node1" presStyleIdx="0" presStyleCnt="1" custLinFactY="-38968" custLinFactNeighborY="-100000">
        <dgm:presLayoutVars>
          <dgm:chMax val="0"/>
          <dgm:bulletEnabled val="1"/>
        </dgm:presLayoutVars>
      </dgm:prSet>
      <dgm:spPr/>
    </dgm:pt>
    <dgm:pt modelId="{E5AE5947-D1AA-4EB3-A8B5-B7FB04200C93}" type="pres">
      <dgm:prSet presAssocID="{BC44728D-FCEE-4C13-AEE0-EF4370562988}" presName="childText" presStyleLbl="revTx" presStyleIdx="0" presStyleCnt="1" custLinFactY="-31374" custLinFactNeighborY="-100000">
        <dgm:presLayoutVars>
          <dgm:bulletEnabled val="1"/>
        </dgm:presLayoutVars>
      </dgm:prSet>
      <dgm:spPr/>
    </dgm:pt>
  </dgm:ptLst>
  <dgm:cxnLst>
    <dgm:cxn modelId="{7C143D16-73D8-4C7F-B080-2FC8A77B933B}" srcId="{91ABC5B6-332A-4B1B-A348-3F343183E9C7}" destId="{BC44728D-FCEE-4C13-AEE0-EF4370562988}" srcOrd="0" destOrd="0" parTransId="{D3A1458C-279D-41FC-AE06-BFF908604A2E}" sibTransId="{FD298035-AE9D-4CBE-B0EB-0D07E98EC9AB}"/>
    <dgm:cxn modelId="{AA410D2B-3664-4791-955C-E282D264A878}" type="presOf" srcId="{BC44728D-FCEE-4C13-AEE0-EF4370562988}" destId="{53EDFADB-9AA9-4AF3-80D5-9A8BF4D42266}" srcOrd="0" destOrd="0" presId="urn:microsoft.com/office/officeart/2005/8/layout/vList2#1"/>
    <dgm:cxn modelId="{CB17982C-41AA-4496-A552-B3F0FEA13E66}" type="presOf" srcId="{27A39385-8018-4119-BDEF-C8C7AC7A590D}" destId="{E5AE5947-D1AA-4EB3-A8B5-B7FB04200C93}" srcOrd="0" destOrd="0" presId="urn:microsoft.com/office/officeart/2005/8/layout/vList2#1"/>
    <dgm:cxn modelId="{1B8C57CC-9CC3-408B-9D66-B8FB319A94A1}" type="presOf" srcId="{91ABC5B6-332A-4B1B-A348-3F343183E9C7}" destId="{1B711EBE-11D5-4149-BB91-666CD680C8B0}" srcOrd="0" destOrd="0" presId="urn:microsoft.com/office/officeart/2005/8/layout/vList2#1"/>
    <dgm:cxn modelId="{B2AA2EE0-BB58-44A0-80C5-EACA26D7B3CC}" srcId="{BC44728D-FCEE-4C13-AEE0-EF4370562988}" destId="{27A39385-8018-4119-BDEF-C8C7AC7A590D}" srcOrd="0" destOrd="0" parTransId="{499BCF44-D3E4-4FB7-86C5-5FF8D20C6E7A}" sibTransId="{917F6F2C-8FF9-4571-9F14-A7BA555B1BC0}"/>
    <dgm:cxn modelId="{8D848AC2-32E8-4B7E-A736-10EF4F00A1F6}" type="presParOf" srcId="{1B711EBE-11D5-4149-BB91-666CD680C8B0}" destId="{53EDFADB-9AA9-4AF3-80D5-9A8BF4D42266}" srcOrd="0" destOrd="0" presId="urn:microsoft.com/office/officeart/2005/8/layout/vList2#1"/>
    <dgm:cxn modelId="{F5C29489-E181-4231-B270-466083F84064}" type="presParOf" srcId="{1B711EBE-11D5-4149-BB91-666CD680C8B0}" destId="{E5AE5947-D1AA-4EB3-A8B5-B7FB04200C93}" srcOrd="1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C652CD9-023B-484C-B528-5E8993472737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C652CD9-023B-484C-B528-5E8993472737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1ABC5B6-332A-4B1B-A348-3F343183E9C7}" type="doc">
      <dgm:prSet loTypeId="urn:microsoft.com/office/officeart/2005/8/layout/vList2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1B711EBE-11D5-4149-BB91-666CD680C8B0}" type="pres">
      <dgm:prSet presAssocID="{91ABC5B6-332A-4B1B-A348-3F343183E9C7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3818865-58F3-4950-9855-91F1D5B2FEC9}" type="presOf" srcId="{91ABC5B6-332A-4B1B-A348-3F343183E9C7}" destId="{1B711EBE-11D5-4149-BB91-666CD680C8B0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DFADB-9AA9-4AF3-80D5-9A8BF4D42266}">
      <dsp:nvSpPr>
        <dsp:cNvPr id="0" name=""/>
        <dsp:cNvSpPr/>
      </dsp:nvSpPr>
      <dsp:spPr bwMode="white">
        <a:xfrm>
          <a:off x="0" y="0"/>
          <a:ext cx="7600315" cy="82676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b="1" kern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    </a:t>
          </a:r>
          <a:r>
            <a:rPr sz="3200" b="1" kern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（一）完成句子的非从句部分</a:t>
          </a:r>
        </a:p>
      </dsp:txBody>
      <dsp:txXfrm>
        <a:off x="40360" y="40360"/>
        <a:ext cx="7519595" cy="746049"/>
      </dsp:txXfrm>
    </dsp:sp>
    <dsp:sp modelId="{E5AE5947-D1AA-4EB3-A8B5-B7FB04200C93}">
      <dsp:nvSpPr>
        <dsp:cNvPr id="0" name=""/>
        <dsp:cNvSpPr/>
      </dsp:nvSpPr>
      <dsp:spPr bwMode="white">
        <a:xfrm>
          <a:off x="0" y="0"/>
          <a:ext cx="7600315" cy="650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10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 sz="400" kern="1200"/>
        </a:p>
      </dsp:txBody>
      <dsp:txXfrm>
        <a:off x="0" y="0"/>
        <a:ext cx="7600315" cy="650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EDFADB-9AA9-4AF3-80D5-9A8BF4D42266}">
      <dsp:nvSpPr>
        <dsp:cNvPr id="0" name=""/>
        <dsp:cNvSpPr/>
      </dsp:nvSpPr>
      <dsp:spPr bwMode="white">
        <a:xfrm>
          <a:off x="0" y="0"/>
          <a:ext cx="8128000" cy="1049490"/>
        </a:xfrm>
        <a:prstGeom prst="roundRect">
          <a:avLst/>
        </a:prstGeom>
        <a:solidFill>
          <a:srgbClr val="9BBB5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（二）完成句子的从句部分</a:t>
          </a:r>
        </a:p>
      </dsp:txBody>
      <dsp:txXfrm>
        <a:off x="51232" y="51232"/>
        <a:ext cx="8025536" cy="947026"/>
      </dsp:txXfrm>
    </dsp:sp>
    <dsp:sp modelId="{E5AE5947-D1AA-4EB3-A8B5-B7FB04200C93}">
      <dsp:nvSpPr>
        <dsp:cNvPr id="0" name=""/>
        <dsp:cNvSpPr/>
      </dsp:nvSpPr>
      <dsp:spPr bwMode="white">
        <a:xfrm>
          <a:off x="0" y="0"/>
          <a:ext cx="8128000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 sz="1800" kern="1200"/>
        </a:p>
      </dsp:txBody>
      <dsp:txXfrm>
        <a:off x="0" y="0"/>
        <a:ext cx="8128000" cy="380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5DA01-5725-4565-AABC-8FE5819D2A4D}" type="datetimeFigureOut">
              <a:rPr lang="en-US" smtClean="0"/>
              <a:t>8/2/2023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FD400-F377-411D-8739-32941D965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417B8-E5B5-4E6C-A596-CC3F176EEFB8}" type="datetimeFigureOut">
              <a:rPr lang="en-US" smtClean="0"/>
              <a:t>8/2/2023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C8AAC-8937-42B5-AC60-E6AFF71671E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id-ID" altLang="zh-CN" sz="1200" dirty="0">
                <a:latin typeface="Calibri" panose="020F0502020204030204" charset="0"/>
              </a:rPr>
              <a:t>1</a:t>
            </a:fld>
            <a:endParaRPr lang="id-ID" altLang="zh-CN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  <a:t>31</a:t>
            </a:fld>
            <a:endParaRPr lang="id-ID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  <a:t>137</a:t>
            </a:fld>
            <a:endParaRPr lang="id-ID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9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id-ID" altLang="zh-CN" sz="1200" dirty="0">
                <a:latin typeface="Calibri" panose="020F0502020204030204" charset="0"/>
              </a:rPr>
              <a:t>171</a:t>
            </a:fld>
            <a:endParaRPr lang="id-ID" altLang="zh-CN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  <a:t>2</a:t>
            </a:fld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  <a:t>4</a:t>
            </a:fld>
            <a:endParaRPr lang="id-ID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256B7-82AA-4FE7-9486-F80F2B740CED}" type="slidenum">
              <a:rPr lang="id-ID" smtClean="0"/>
              <a:t>8</a:t>
            </a:fld>
            <a:endParaRPr lang="id-ID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8AAC-8937-42B5-AC60-E6AFF71671E4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5DADB-2AE5-4A83-B4C0-0DB768112B53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A5625-ABE0-4648-8BE3-3CCAD31BD75F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96EF8-52D5-4FA0-AEE2-D901311C1926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2B32A-9FFD-4A71-A3E8-A0E0DBB7AB02}" type="datetime1">
              <a:rPr lang="id-ID" altLang="zh-CN" smtClean="0"/>
              <a:t>02/08/2023</a:t>
            </a:fld>
            <a:endParaRPr lang="id-ID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d-ID"/>
              <a:t>Startup Presentation</a:t>
            </a:r>
            <a:endParaRPr lang="id-ID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37160">
            <a:norm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9018710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6345592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672473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999354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0" name="Oval 1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4922524"/>
            <a:ext cx="12192000" cy="1935477"/>
          </a:xfrm>
          <a:custGeom>
            <a:avLst/>
            <a:gdLst>
              <a:gd name="connsiteX0" fmla="*/ 0 w 12192000"/>
              <a:gd name="connsiteY0" fmla="*/ 0 h 1935477"/>
              <a:gd name="connsiteX1" fmla="*/ 12192000 w 12192000"/>
              <a:gd name="connsiteY1" fmla="*/ 0 h 1935477"/>
              <a:gd name="connsiteX2" fmla="*/ 12192000 w 12192000"/>
              <a:gd name="connsiteY2" fmla="*/ 1935477 h 1935477"/>
              <a:gd name="connsiteX3" fmla="*/ 0 w 12192000"/>
              <a:gd name="connsiteY3" fmla="*/ 1935477 h 193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35477">
                <a:moveTo>
                  <a:pt x="0" y="0"/>
                </a:moveTo>
                <a:lnTo>
                  <a:pt x="12192000" y="0"/>
                </a:lnTo>
                <a:lnTo>
                  <a:pt x="12192000" y="1935477"/>
                </a:lnTo>
                <a:lnTo>
                  <a:pt x="0" y="1935477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02644"/>
            <a:ext cx="12192000" cy="2809430"/>
          </a:xfrm>
          <a:custGeom>
            <a:avLst/>
            <a:gdLst>
              <a:gd name="connsiteX0" fmla="*/ 0 w 12192000"/>
              <a:gd name="connsiteY0" fmla="*/ 0 h 2809430"/>
              <a:gd name="connsiteX1" fmla="*/ 12192000 w 12192000"/>
              <a:gd name="connsiteY1" fmla="*/ 0 h 2809430"/>
              <a:gd name="connsiteX2" fmla="*/ 12192000 w 12192000"/>
              <a:gd name="connsiteY2" fmla="*/ 2809430 h 2809430"/>
              <a:gd name="connsiteX3" fmla="*/ 0 w 12192000"/>
              <a:gd name="connsiteY3" fmla="*/ 2809430 h 280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09430">
                <a:moveTo>
                  <a:pt x="0" y="0"/>
                </a:moveTo>
                <a:lnTo>
                  <a:pt x="12192000" y="0"/>
                </a:lnTo>
                <a:lnTo>
                  <a:pt x="12192000" y="2809430"/>
                </a:lnTo>
                <a:lnTo>
                  <a:pt x="0" y="280943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928612"/>
            <a:ext cx="12192000" cy="3782119"/>
          </a:xfrm>
          <a:custGeom>
            <a:avLst/>
            <a:gdLst>
              <a:gd name="connsiteX0" fmla="*/ 0 w 1719072"/>
              <a:gd name="connsiteY0" fmla="*/ 0 h 3038022"/>
              <a:gd name="connsiteX1" fmla="*/ 1719072 w 1719072"/>
              <a:gd name="connsiteY1" fmla="*/ 0 h 3038022"/>
              <a:gd name="connsiteX2" fmla="*/ 1719072 w 1719072"/>
              <a:gd name="connsiteY2" fmla="*/ 3038022 h 3038022"/>
              <a:gd name="connsiteX3" fmla="*/ 0 w 1719072"/>
              <a:gd name="connsiteY3" fmla="*/ 3038022 h 303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072" h="3038022">
                <a:moveTo>
                  <a:pt x="0" y="0"/>
                </a:moveTo>
                <a:lnTo>
                  <a:pt x="1719072" y="0"/>
                </a:lnTo>
                <a:lnTo>
                  <a:pt x="1719072" y="3038022"/>
                </a:lnTo>
                <a:lnTo>
                  <a:pt x="0" y="303802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88256" y="3254717"/>
            <a:ext cx="2434617" cy="2423160"/>
          </a:xfrm>
          <a:custGeom>
            <a:avLst/>
            <a:gdLst>
              <a:gd name="connsiteX0" fmla="*/ 0 w 2434617"/>
              <a:gd name="connsiteY0" fmla="*/ 0 h 2423160"/>
              <a:gd name="connsiteX1" fmla="*/ 2434617 w 2434617"/>
              <a:gd name="connsiteY1" fmla="*/ 0 h 2423160"/>
              <a:gd name="connsiteX2" fmla="*/ 2434617 w 2434617"/>
              <a:gd name="connsiteY2" fmla="*/ 2423160 h 2423160"/>
              <a:gd name="connsiteX3" fmla="*/ 0 w 2434617"/>
              <a:gd name="connsiteY3" fmla="*/ 242316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617" h="2423160">
                <a:moveTo>
                  <a:pt x="0" y="0"/>
                </a:moveTo>
                <a:lnTo>
                  <a:pt x="2434617" y="0"/>
                </a:lnTo>
                <a:lnTo>
                  <a:pt x="2434617" y="2423160"/>
                </a:lnTo>
                <a:lnTo>
                  <a:pt x="0" y="242316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6224932" y="3254717"/>
            <a:ext cx="2434617" cy="2423160"/>
          </a:xfrm>
          <a:custGeom>
            <a:avLst/>
            <a:gdLst>
              <a:gd name="connsiteX0" fmla="*/ 0 w 2434617"/>
              <a:gd name="connsiteY0" fmla="*/ 0 h 2423160"/>
              <a:gd name="connsiteX1" fmla="*/ 2434617 w 2434617"/>
              <a:gd name="connsiteY1" fmla="*/ 0 h 2423160"/>
              <a:gd name="connsiteX2" fmla="*/ 2434617 w 2434617"/>
              <a:gd name="connsiteY2" fmla="*/ 2423160 h 2423160"/>
              <a:gd name="connsiteX3" fmla="*/ 0 w 2434617"/>
              <a:gd name="connsiteY3" fmla="*/ 242316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4617" h="2423160">
                <a:moveTo>
                  <a:pt x="0" y="0"/>
                </a:moveTo>
                <a:lnTo>
                  <a:pt x="2434617" y="0"/>
                </a:lnTo>
                <a:lnTo>
                  <a:pt x="2434617" y="2423160"/>
                </a:lnTo>
                <a:lnTo>
                  <a:pt x="0" y="242316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Oval 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53E9B-E608-4754-9967-6C5213412B25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765638"/>
            <a:ext cx="12188952" cy="2286000"/>
          </a:xfrm>
          <a:custGeom>
            <a:avLst/>
            <a:gdLst>
              <a:gd name="connsiteX0" fmla="*/ 0 w 12188952"/>
              <a:gd name="connsiteY0" fmla="*/ 0 h 2286000"/>
              <a:gd name="connsiteX1" fmla="*/ 12188952 w 12188952"/>
              <a:gd name="connsiteY1" fmla="*/ 0 h 2286000"/>
              <a:gd name="connsiteX2" fmla="*/ 12188952 w 12188952"/>
              <a:gd name="connsiteY2" fmla="*/ 2286000 h 2286000"/>
              <a:gd name="connsiteX3" fmla="*/ 0 w 12188952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952" h="2286000">
                <a:moveTo>
                  <a:pt x="0" y="0"/>
                </a:moveTo>
                <a:lnTo>
                  <a:pt x="12188952" y="0"/>
                </a:lnTo>
                <a:lnTo>
                  <a:pt x="12188952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1" hasCustomPrompt="1"/>
          </p:nvPr>
        </p:nvSpPr>
        <p:spPr>
          <a:xfrm>
            <a:off x="6107170" y="1661868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2" hasCustomPrompt="1"/>
          </p:nvPr>
        </p:nvSpPr>
        <p:spPr>
          <a:xfrm>
            <a:off x="7630169" y="1658524"/>
            <a:ext cx="3031759" cy="1506735"/>
          </a:xfrm>
          <a:custGeom>
            <a:avLst/>
            <a:gdLst>
              <a:gd name="connsiteX0" fmla="*/ 0 w 3031759"/>
              <a:gd name="connsiteY0" fmla="*/ 0 h 1506735"/>
              <a:gd name="connsiteX1" fmla="*/ 3031759 w 3031759"/>
              <a:gd name="connsiteY1" fmla="*/ 0 h 1506735"/>
              <a:gd name="connsiteX2" fmla="*/ 3031759 w 3031759"/>
              <a:gd name="connsiteY2" fmla="*/ 1506735 h 1506735"/>
              <a:gd name="connsiteX3" fmla="*/ 0 w 3031759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1506735">
                <a:moveTo>
                  <a:pt x="0" y="0"/>
                </a:moveTo>
                <a:lnTo>
                  <a:pt x="3031759" y="0"/>
                </a:lnTo>
                <a:lnTo>
                  <a:pt x="3031759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 hasCustomPrompt="1"/>
          </p:nvPr>
        </p:nvSpPr>
        <p:spPr>
          <a:xfrm>
            <a:off x="1530075" y="1661869"/>
            <a:ext cx="3031759" cy="3031759"/>
          </a:xfrm>
          <a:custGeom>
            <a:avLst/>
            <a:gdLst>
              <a:gd name="connsiteX0" fmla="*/ 0 w 3031759"/>
              <a:gd name="connsiteY0" fmla="*/ 0 h 3031759"/>
              <a:gd name="connsiteX1" fmla="*/ 3031759 w 3031759"/>
              <a:gd name="connsiteY1" fmla="*/ 0 h 3031759"/>
              <a:gd name="connsiteX2" fmla="*/ 3031759 w 3031759"/>
              <a:gd name="connsiteY2" fmla="*/ 3031759 h 3031759"/>
              <a:gd name="connsiteX3" fmla="*/ 0 w 3031759"/>
              <a:gd name="connsiteY3" fmla="*/ 3031759 h 303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3031759">
                <a:moveTo>
                  <a:pt x="0" y="0"/>
                </a:moveTo>
                <a:lnTo>
                  <a:pt x="3031759" y="0"/>
                </a:lnTo>
                <a:lnTo>
                  <a:pt x="3031759" y="3031759"/>
                </a:lnTo>
                <a:lnTo>
                  <a:pt x="0" y="3031759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3" hasCustomPrompt="1"/>
          </p:nvPr>
        </p:nvSpPr>
        <p:spPr>
          <a:xfrm>
            <a:off x="4578096" y="1661868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4" hasCustomPrompt="1"/>
          </p:nvPr>
        </p:nvSpPr>
        <p:spPr>
          <a:xfrm>
            <a:off x="6107170" y="3188916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5" hasCustomPrompt="1"/>
          </p:nvPr>
        </p:nvSpPr>
        <p:spPr>
          <a:xfrm>
            <a:off x="4578096" y="3188916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16" hasCustomPrompt="1"/>
          </p:nvPr>
        </p:nvSpPr>
        <p:spPr>
          <a:xfrm>
            <a:off x="3055097" y="4713938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7" hasCustomPrompt="1"/>
          </p:nvPr>
        </p:nvSpPr>
        <p:spPr>
          <a:xfrm>
            <a:off x="1528048" y="4711913"/>
            <a:ext cx="1506735" cy="1506735"/>
          </a:xfrm>
          <a:custGeom>
            <a:avLst/>
            <a:gdLst>
              <a:gd name="connsiteX0" fmla="*/ 0 w 1506735"/>
              <a:gd name="connsiteY0" fmla="*/ 0 h 1506735"/>
              <a:gd name="connsiteX1" fmla="*/ 1506735 w 1506735"/>
              <a:gd name="connsiteY1" fmla="*/ 0 h 1506735"/>
              <a:gd name="connsiteX2" fmla="*/ 1506735 w 1506735"/>
              <a:gd name="connsiteY2" fmla="*/ 1506735 h 1506735"/>
              <a:gd name="connsiteX3" fmla="*/ 0 w 1506735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735" h="1506735">
                <a:moveTo>
                  <a:pt x="0" y="0"/>
                </a:moveTo>
                <a:lnTo>
                  <a:pt x="1506735" y="0"/>
                </a:lnTo>
                <a:lnTo>
                  <a:pt x="1506735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8" hasCustomPrompt="1"/>
          </p:nvPr>
        </p:nvSpPr>
        <p:spPr>
          <a:xfrm>
            <a:off x="4582145" y="4711915"/>
            <a:ext cx="3031759" cy="1506735"/>
          </a:xfrm>
          <a:custGeom>
            <a:avLst/>
            <a:gdLst>
              <a:gd name="connsiteX0" fmla="*/ 0 w 3031759"/>
              <a:gd name="connsiteY0" fmla="*/ 0 h 1506735"/>
              <a:gd name="connsiteX1" fmla="*/ 3031759 w 3031759"/>
              <a:gd name="connsiteY1" fmla="*/ 0 h 1506735"/>
              <a:gd name="connsiteX2" fmla="*/ 3031759 w 3031759"/>
              <a:gd name="connsiteY2" fmla="*/ 1506735 h 1506735"/>
              <a:gd name="connsiteX3" fmla="*/ 0 w 3031759"/>
              <a:gd name="connsiteY3" fmla="*/ 1506735 h 150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1506735">
                <a:moveTo>
                  <a:pt x="0" y="0"/>
                </a:moveTo>
                <a:lnTo>
                  <a:pt x="3031759" y="0"/>
                </a:lnTo>
                <a:lnTo>
                  <a:pt x="3031759" y="1506735"/>
                </a:lnTo>
                <a:lnTo>
                  <a:pt x="0" y="1506735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9" name="Picture Placeholder 38"/>
          <p:cNvSpPr>
            <a:spLocks noGrp="1"/>
          </p:cNvSpPr>
          <p:nvPr>
            <p:ph type="pic" sz="quarter" idx="19" hasCustomPrompt="1"/>
          </p:nvPr>
        </p:nvSpPr>
        <p:spPr>
          <a:xfrm>
            <a:off x="7630169" y="3186891"/>
            <a:ext cx="3031759" cy="3031759"/>
          </a:xfrm>
          <a:custGeom>
            <a:avLst/>
            <a:gdLst>
              <a:gd name="connsiteX0" fmla="*/ 0 w 3031759"/>
              <a:gd name="connsiteY0" fmla="*/ 0 h 3031759"/>
              <a:gd name="connsiteX1" fmla="*/ 3031759 w 3031759"/>
              <a:gd name="connsiteY1" fmla="*/ 0 h 3031759"/>
              <a:gd name="connsiteX2" fmla="*/ 3031759 w 3031759"/>
              <a:gd name="connsiteY2" fmla="*/ 3031759 h 3031759"/>
              <a:gd name="connsiteX3" fmla="*/ 0 w 3031759"/>
              <a:gd name="connsiteY3" fmla="*/ 3031759 h 303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1759" h="3031759">
                <a:moveTo>
                  <a:pt x="0" y="0"/>
                </a:moveTo>
                <a:lnTo>
                  <a:pt x="3031759" y="0"/>
                </a:lnTo>
                <a:lnTo>
                  <a:pt x="3031759" y="3031759"/>
                </a:lnTo>
                <a:lnTo>
                  <a:pt x="0" y="3031759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0" hasCustomPrompt="1"/>
          </p:nvPr>
        </p:nvSpPr>
        <p:spPr>
          <a:xfrm>
            <a:off x="5088467" y="1723651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1" hasCustomPrompt="1"/>
          </p:nvPr>
        </p:nvSpPr>
        <p:spPr>
          <a:xfrm>
            <a:off x="9195401" y="1723651"/>
            <a:ext cx="2009049" cy="2707924"/>
          </a:xfrm>
          <a:custGeom>
            <a:avLst/>
            <a:gdLst>
              <a:gd name="connsiteX0" fmla="*/ 0 w 2009049"/>
              <a:gd name="connsiteY0" fmla="*/ 0 h 2707924"/>
              <a:gd name="connsiteX1" fmla="*/ 2009049 w 2009049"/>
              <a:gd name="connsiteY1" fmla="*/ 0 h 2707924"/>
              <a:gd name="connsiteX2" fmla="*/ 2009049 w 2009049"/>
              <a:gd name="connsiteY2" fmla="*/ 2707924 h 2707924"/>
              <a:gd name="connsiteX3" fmla="*/ 0 w 2009049"/>
              <a:gd name="connsiteY3" fmla="*/ 2707924 h 270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049" h="2707924">
                <a:moveTo>
                  <a:pt x="0" y="0"/>
                </a:moveTo>
                <a:lnTo>
                  <a:pt x="2009049" y="0"/>
                </a:lnTo>
                <a:lnTo>
                  <a:pt x="2009049" y="2707924"/>
                </a:lnTo>
                <a:lnTo>
                  <a:pt x="0" y="27079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2" hasCustomPrompt="1"/>
          </p:nvPr>
        </p:nvSpPr>
        <p:spPr>
          <a:xfrm>
            <a:off x="994011" y="1723651"/>
            <a:ext cx="4059936" cy="2706624"/>
          </a:xfrm>
          <a:custGeom>
            <a:avLst/>
            <a:gdLst>
              <a:gd name="connsiteX0" fmla="*/ 0 w 4059936"/>
              <a:gd name="connsiteY0" fmla="*/ 0 h 2706624"/>
              <a:gd name="connsiteX1" fmla="*/ 4059936 w 4059936"/>
              <a:gd name="connsiteY1" fmla="*/ 0 h 2706624"/>
              <a:gd name="connsiteX2" fmla="*/ 4059936 w 4059936"/>
              <a:gd name="connsiteY2" fmla="*/ 2706624 h 2706624"/>
              <a:gd name="connsiteX3" fmla="*/ 0 w 4059936"/>
              <a:gd name="connsiteY3" fmla="*/ 2706624 h 270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936" h="2706624">
                <a:moveTo>
                  <a:pt x="0" y="0"/>
                </a:moveTo>
                <a:lnTo>
                  <a:pt x="4059936" y="0"/>
                </a:lnTo>
                <a:lnTo>
                  <a:pt x="4059936" y="2706624"/>
                </a:lnTo>
                <a:lnTo>
                  <a:pt x="0" y="27066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" hasCustomPrompt="1"/>
          </p:nvPr>
        </p:nvSpPr>
        <p:spPr>
          <a:xfrm>
            <a:off x="7141189" y="1723651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994011" y="4459687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5" hasCustomPrompt="1"/>
          </p:nvPr>
        </p:nvSpPr>
        <p:spPr>
          <a:xfrm>
            <a:off x="3038413" y="4459687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6" hasCustomPrompt="1"/>
          </p:nvPr>
        </p:nvSpPr>
        <p:spPr>
          <a:xfrm>
            <a:off x="9192010" y="4459687"/>
            <a:ext cx="2015067" cy="1344168"/>
          </a:xfrm>
          <a:custGeom>
            <a:avLst/>
            <a:gdLst>
              <a:gd name="connsiteX0" fmla="*/ 0 w 2015067"/>
              <a:gd name="connsiteY0" fmla="*/ 0 h 1344168"/>
              <a:gd name="connsiteX1" fmla="*/ 2015067 w 2015067"/>
              <a:gd name="connsiteY1" fmla="*/ 0 h 1344168"/>
              <a:gd name="connsiteX2" fmla="*/ 2015067 w 2015067"/>
              <a:gd name="connsiteY2" fmla="*/ 1344168 h 1344168"/>
              <a:gd name="connsiteX3" fmla="*/ 0 w 2015067"/>
              <a:gd name="connsiteY3" fmla="*/ 1344168 h 1344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5067" h="1344168">
                <a:moveTo>
                  <a:pt x="0" y="0"/>
                </a:moveTo>
                <a:lnTo>
                  <a:pt x="2015067" y="0"/>
                </a:lnTo>
                <a:lnTo>
                  <a:pt x="2015067" y="1344168"/>
                </a:lnTo>
                <a:lnTo>
                  <a:pt x="0" y="13441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7" hasCustomPrompt="1"/>
          </p:nvPr>
        </p:nvSpPr>
        <p:spPr>
          <a:xfrm>
            <a:off x="5090612" y="3091670"/>
            <a:ext cx="4059936" cy="2706624"/>
          </a:xfrm>
          <a:custGeom>
            <a:avLst/>
            <a:gdLst>
              <a:gd name="connsiteX0" fmla="*/ 0 w 4059936"/>
              <a:gd name="connsiteY0" fmla="*/ 0 h 2706624"/>
              <a:gd name="connsiteX1" fmla="*/ 4059936 w 4059936"/>
              <a:gd name="connsiteY1" fmla="*/ 0 h 2706624"/>
              <a:gd name="connsiteX2" fmla="*/ 4059936 w 4059936"/>
              <a:gd name="connsiteY2" fmla="*/ 2706624 h 2706624"/>
              <a:gd name="connsiteX3" fmla="*/ 0 w 4059936"/>
              <a:gd name="connsiteY3" fmla="*/ 2706624 h 270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936" h="2706624">
                <a:moveTo>
                  <a:pt x="0" y="0"/>
                </a:moveTo>
                <a:lnTo>
                  <a:pt x="4059936" y="0"/>
                </a:lnTo>
                <a:lnTo>
                  <a:pt x="4059936" y="2706624"/>
                </a:lnTo>
                <a:lnTo>
                  <a:pt x="0" y="27066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32" name="Oval 3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33" name="TextBox 3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90600" y="1774201"/>
            <a:ext cx="4715214" cy="3144743"/>
          </a:xfrm>
          <a:custGeom>
            <a:avLst/>
            <a:gdLst>
              <a:gd name="connsiteX0" fmla="*/ 0 w 4715214"/>
              <a:gd name="connsiteY0" fmla="*/ 0 h 3144743"/>
              <a:gd name="connsiteX1" fmla="*/ 4715214 w 4715214"/>
              <a:gd name="connsiteY1" fmla="*/ 0 h 3144743"/>
              <a:gd name="connsiteX2" fmla="*/ 4715214 w 4715214"/>
              <a:gd name="connsiteY2" fmla="*/ 3144743 h 3144743"/>
              <a:gd name="connsiteX3" fmla="*/ 0 w 4715214"/>
              <a:gd name="connsiteY3" fmla="*/ 3144743 h 314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5214" h="3144743">
                <a:moveTo>
                  <a:pt x="0" y="0"/>
                </a:moveTo>
                <a:lnTo>
                  <a:pt x="4715214" y="0"/>
                </a:lnTo>
                <a:lnTo>
                  <a:pt x="4715214" y="3144743"/>
                </a:lnTo>
                <a:lnTo>
                  <a:pt x="0" y="314474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6486186" y="1774201"/>
            <a:ext cx="4715214" cy="3144743"/>
          </a:xfrm>
          <a:custGeom>
            <a:avLst/>
            <a:gdLst>
              <a:gd name="connsiteX0" fmla="*/ 0 w 4715214"/>
              <a:gd name="connsiteY0" fmla="*/ 0 h 3144743"/>
              <a:gd name="connsiteX1" fmla="*/ 4715214 w 4715214"/>
              <a:gd name="connsiteY1" fmla="*/ 0 h 3144743"/>
              <a:gd name="connsiteX2" fmla="*/ 4715214 w 4715214"/>
              <a:gd name="connsiteY2" fmla="*/ 3144743 h 3144743"/>
              <a:gd name="connsiteX3" fmla="*/ 0 w 4715214"/>
              <a:gd name="connsiteY3" fmla="*/ 3144743 h 314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5214" h="3144743">
                <a:moveTo>
                  <a:pt x="0" y="0"/>
                </a:moveTo>
                <a:lnTo>
                  <a:pt x="4715214" y="0"/>
                </a:lnTo>
                <a:lnTo>
                  <a:pt x="4715214" y="3144743"/>
                </a:lnTo>
                <a:lnTo>
                  <a:pt x="0" y="314474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Oval 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979664" y="1974262"/>
            <a:ext cx="3114472" cy="3099816"/>
          </a:xfrm>
          <a:custGeom>
            <a:avLst/>
            <a:gdLst>
              <a:gd name="connsiteX0" fmla="*/ 0 w 3114472"/>
              <a:gd name="connsiteY0" fmla="*/ 0 h 3099816"/>
              <a:gd name="connsiteX1" fmla="*/ 3114472 w 3114472"/>
              <a:gd name="connsiteY1" fmla="*/ 0 h 3099816"/>
              <a:gd name="connsiteX2" fmla="*/ 3114472 w 3114472"/>
              <a:gd name="connsiteY2" fmla="*/ 3099816 h 3099816"/>
              <a:gd name="connsiteX3" fmla="*/ 0 w 3114472"/>
              <a:gd name="connsiteY3" fmla="*/ 3099816 h 309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4472" h="3099816">
                <a:moveTo>
                  <a:pt x="0" y="0"/>
                </a:moveTo>
                <a:lnTo>
                  <a:pt x="3114472" y="0"/>
                </a:lnTo>
                <a:lnTo>
                  <a:pt x="3114472" y="3099816"/>
                </a:lnTo>
                <a:lnTo>
                  <a:pt x="0" y="309981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4533296" y="1974262"/>
            <a:ext cx="3114472" cy="3099816"/>
          </a:xfrm>
          <a:custGeom>
            <a:avLst/>
            <a:gdLst>
              <a:gd name="connsiteX0" fmla="*/ 0 w 3114472"/>
              <a:gd name="connsiteY0" fmla="*/ 0 h 3099816"/>
              <a:gd name="connsiteX1" fmla="*/ 3114472 w 3114472"/>
              <a:gd name="connsiteY1" fmla="*/ 0 h 3099816"/>
              <a:gd name="connsiteX2" fmla="*/ 3114472 w 3114472"/>
              <a:gd name="connsiteY2" fmla="*/ 3099816 h 3099816"/>
              <a:gd name="connsiteX3" fmla="*/ 0 w 3114472"/>
              <a:gd name="connsiteY3" fmla="*/ 3099816 h 309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4472" h="3099816">
                <a:moveTo>
                  <a:pt x="0" y="0"/>
                </a:moveTo>
                <a:lnTo>
                  <a:pt x="3114472" y="0"/>
                </a:lnTo>
                <a:lnTo>
                  <a:pt x="3114472" y="3099816"/>
                </a:lnTo>
                <a:lnTo>
                  <a:pt x="0" y="309981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8086928" y="1974262"/>
            <a:ext cx="3114472" cy="3099816"/>
          </a:xfrm>
          <a:custGeom>
            <a:avLst/>
            <a:gdLst>
              <a:gd name="connsiteX0" fmla="*/ 0 w 3114472"/>
              <a:gd name="connsiteY0" fmla="*/ 0 h 3099816"/>
              <a:gd name="connsiteX1" fmla="*/ 3114472 w 3114472"/>
              <a:gd name="connsiteY1" fmla="*/ 0 h 3099816"/>
              <a:gd name="connsiteX2" fmla="*/ 3114472 w 3114472"/>
              <a:gd name="connsiteY2" fmla="*/ 3099816 h 3099816"/>
              <a:gd name="connsiteX3" fmla="*/ 0 w 3114472"/>
              <a:gd name="connsiteY3" fmla="*/ 3099816 h 3099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4472" h="3099816">
                <a:moveTo>
                  <a:pt x="0" y="0"/>
                </a:moveTo>
                <a:lnTo>
                  <a:pt x="3114472" y="0"/>
                </a:lnTo>
                <a:lnTo>
                  <a:pt x="3114472" y="3099816"/>
                </a:lnTo>
                <a:lnTo>
                  <a:pt x="0" y="309981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2" name="Oval 1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8051068" y="1660554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4520835" y="1660554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990601" y="1659949"/>
            <a:ext cx="3150333" cy="1773332"/>
          </a:xfrm>
          <a:custGeom>
            <a:avLst/>
            <a:gdLst>
              <a:gd name="connsiteX0" fmla="*/ 0 w 3150333"/>
              <a:gd name="connsiteY0" fmla="*/ 0 h 1773332"/>
              <a:gd name="connsiteX1" fmla="*/ 3150333 w 3150333"/>
              <a:gd name="connsiteY1" fmla="*/ 0 h 1773332"/>
              <a:gd name="connsiteX2" fmla="*/ 3150333 w 3150333"/>
              <a:gd name="connsiteY2" fmla="*/ 1773332 h 1773332"/>
              <a:gd name="connsiteX3" fmla="*/ 0 w 3150333"/>
              <a:gd name="connsiteY3" fmla="*/ 1773332 h 177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2">
                <a:moveTo>
                  <a:pt x="0" y="0"/>
                </a:moveTo>
                <a:lnTo>
                  <a:pt x="3150333" y="0"/>
                </a:lnTo>
                <a:lnTo>
                  <a:pt x="3150333" y="1773332"/>
                </a:lnTo>
                <a:lnTo>
                  <a:pt x="0" y="177333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051068" y="4085436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4520835" y="4085436"/>
            <a:ext cx="3150333" cy="1773333"/>
          </a:xfrm>
          <a:custGeom>
            <a:avLst/>
            <a:gdLst>
              <a:gd name="connsiteX0" fmla="*/ 0 w 3150333"/>
              <a:gd name="connsiteY0" fmla="*/ 0 h 1773333"/>
              <a:gd name="connsiteX1" fmla="*/ 3150333 w 3150333"/>
              <a:gd name="connsiteY1" fmla="*/ 0 h 1773333"/>
              <a:gd name="connsiteX2" fmla="*/ 3150333 w 3150333"/>
              <a:gd name="connsiteY2" fmla="*/ 1773333 h 1773333"/>
              <a:gd name="connsiteX3" fmla="*/ 0 w 3150333"/>
              <a:gd name="connsiteY3" fmla="*/ 1773333 h 177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3">
                <a:moveTo>
                  <a:pt x="0" y="0"/>
                </a:moveTo>
                <a:lnTo>
                  <a:pt x="3150333" y="0"/>
                </a:lnTo>
                <a:lnTo>
                  <a:pt x="3150333" y="1773333"/>
                </a:lnTo>
                <a:lnTo>
                  <a:pt x="0" y="1773333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990601" y="4085437"/>
            <a:ext cx="3150333" cy="1773332"/>
          </a:xfrm>
          <a:custGeom>
            <a:avLst/>
            <a:gdLst>
              <a:gd name="connsiteX0" fmla="*/ 0 w 3150333"/>
              <a:gd name="connsiteY0" fmla="*/ 0 h 1773332"/>
              <a:gd name="connsiteX1" fmla="*/ 3150333 w 3150333"/>
              <a:gd name="connsiteY1" fmla="*/ 0 h 1773332"/>
              <a:gd name="connsiteX2" fmla="*/ 3150333 w 3150333"/>
              <a:gd name="connsiteY2" fmla="*/ 1773332 h 1773332"/>
              <a:gd name="connsiteX3" fmla="*/ 0 w 3150333"/>
              <a:gd name="connsiteY3" fmla="*/ 1773332 h 177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333" h="1773332">
                <a:moveTo>
                  <a:pt x="0" y="0"/>
                </a:moveTo>
                <a:lnTo>
                  <a:pt x="3150333" y="0"/>
                </a:lnTo>
                <a:lnTo>
                  <a:pt x="3150333" y="1773332"/>
                </a:lnTo>
                <a:lnTo>
                  <a:pt x="0" y="177333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0" name="Oval 19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1" name="TextBox 20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990600" y="1685934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4546717" y="1685934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8102834" y="1685934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990600" y="3964175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 hasCustomPrompt="1"/>
          </p:nvPr>
        </p:nvSpPr>
        <p:spPr>
          <a:xfrm>
            <a:off x="4546717" y="3964175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8102834" y="3964175"/>
            <a:ext cx="3096208" cy="2064972"/>
          </a:xfrm>
          <a:custGeom>
            <a:avLst/>
            <a:gdLst>
              <a:gd name="connsiteX0" fmla="*/ 0 w 3096208"/>
              <a:gd name="connsiteY0" fmla="*/ 0 h 2064972"/>
              <a:gd name="connsiteX1" fmla="*/ 3096208 w 3096208"/>
              <a:gd name="connsiteY1" fmla="*/ 0 h 2064972"/>
              <a:gd name="connsiteX2" fmla="*/ 3096208 w 3096208"/>
              <a:gd name="connsiteY2" fmla="*/ 2064972 h 2064972"/>
              <a:gd name="connsiteX3" fmla="*/ 0 w 3096208"/>
              <a:gd name="connsiteY3" fmla="*/ 2064972 h 206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208" h="2064972">
                <a:moveTo>
                  <a:pt x="0" y="0"/>
                </a:moveTo>
                <a:lnTo>
                  <a:pt x="3096208" y="0"/>
                </a:lnTo>
                <a:lnTo>
                  <a:pt x="3096208" y="2064972"/>
                </a:lnTo>
                <a:lnTo>
                  <a:pt x="0" y="2064972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8" name="Oval 1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990601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3605716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225922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8846128" y="1891048"/>
            <a:ext cx="2355272" cy="3532908"/>
          </a:xfrm>
          <a:custGeom>
            <a:avLst/>
            <a:gdLst>
              <a:gd name="connsiteX0" fmla="*/ 0 w 2355272"/>
              <a:gd name="connsiteY0" fmla="*/ 0 h 3532908"/>
              <a:gd name="connsiteX1" fmla="*/ 2355272 w 2355272"/>
              <a:gd name="connsiteY1" fmla="*/ 0 h 3532908"/>
              <a:gd name="connsiteX2" fmla="*/ 2355272 w 2355272"/>
              <a:gd name="connsiteY2" fmla="*/ 3532908 h 3532908"/>
              <a:gd name="connsiteX3" fmla="*/ 0 w 2355272"/>
              <a:gd name="connsiteY3" fmla="*/ 3532908 h 3532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5272" h="3532908">
                <a:moveTo>
                  <a:pt x="0" y="0"/>
                </a:moveTo>
                <a:lnTo>
                  <a:pt x="2355272" y="0"/>
                </a:lnTo>
                <a:lnTo>
                  <a:pt x="2355272" y="3532908"/>
                </a:lnTo>
                <a:lnTo>
                  <a:pt x="0" y="353290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3051078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102157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153236" y="1875281"/>
            <a:ext cx="3051078" cy="4581144"/>
          </a:xfrm>
          <a:custGeom>
            <a:avLst/>
            <a:gdLst>
              <a:gd name="connsiteX0" fmla="*/ 0 w 3051078"/>
              <a:gd name="connsiteY0" fmla="*/ 0 h 4581144"/>
              <a:gd name="connsiteX1" fmla="*/ 3051078 w 3051078"/>
              <a:gd name="connsiteY1" fmla="*/ 0 h 4581144"/>
              <a:gd name="connsiteX2" fmla="*/ 3051078 w 3051078"/>
              <a:gd name="connsiteY2" fmla="*/ 4581144 h 4581144"/>
              <a:gd name="connsiteX3" fmla="*/ 0 w 3051078"/>
              <a:gd name="connsiteY3" fmla="*/ 4581144 h 458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1078" h="4581144">
                <a:moveTo>
                  <a:pt x="0" y="0"/>
                </a:moveTo>
                <a:lnTo>
                  <a:pt x="3051078" y="0"/>
                </a:lnTo>
                <a:lnTo>
                  <a:pt x="3051078" y="4581144"/>
                </a:lnTo>
                <a:lnTo>
                  <a:pt x="0" y="458114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986683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573531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6164297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747226" y="2065659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986683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3573531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6" hasCustomPrompt="1"/>
          </p:nvPr>
        </p:nvSpPr>
        <p:spPr>
          <a:xfrm>
            <a:off x="6164297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7" hasCustomPrompt="1"/>
          </p:nvPr>
        </p:nvSpPr>
        <p:spPr>
          <a:xfrm>
            <a:off x="8747226" y="3833800"/>
            <a:ext cx="2454174" cy="1636776"/>
          </a:xfrm>
          <a:custGeom>
            <a:avLst/>
            <a:gdLst>
              <a:gd name="connsiteX0" fmla="*/ 0 w 2454174"/>
              <a:gd name="connsiteY0" fmla="*/ 0 h 1636776"/>
              <a:gd name="connsiteX1" fmla="*/ 2454174 w 2454174"/>
              <a:gd name="connsiteY1" fmla="*/ 0 h 1636776"/>
              <a:gd name="connsiteX2" fmla="*/ 2454174 w 2454174"/>
              <a:gd name="connsiteY2" fmla="*/ 1636776 h 1636776"/>
              <a:gd name="connsiteX3" fmla="*/ 0 w 2454174"/>
              <a:gd name="connsiteY3" fmla="*/ 1636776 h 163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174" h="1636776">
                <a:moveTo>
                  <a:pt x="0" y="0"/>
                </a:moveTo>
                <a:lnTo>
                  <a:pt x="2454174" y="0"/>
                </a:lnTo>
                <a:lnTo>
                  <a:pt x="2454174" y="1636776"/>
                </a:lnTo>
                <a:lnTo>
                  <a:pt x="0" y="163677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2" name="Oval 2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D4C0A-BE53-4AF0-9DA9-92676813E05D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 hasCustomPrompt="1"/>
          </p:nvPr>
        </p:nvSpPr>
        <p:spPr>
          <a:xfrm>
            <a:off x="2034591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4066870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 hasCustomPrompt="1"/>
          </p:nvPr>
        </p:nvSpPr>
        <p:spPr>
          <a:xfrm>
            <a:off x="6099149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 hasCustomPrompt="1"/>
          </p:nvPr>
        </p:nvSpPr>
        <p:spPr>
          <a:xfrm>
            <a:off x="8129117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 hasCustomPrompt="1"/>
          </p:nvPr>
        </p:nvSpPr>
        <p:spPr>
          <a:xfrm>
            <a:off x="10161396" y="2795753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7" hasCustomPrompt="1"/>
          </p:nvPr>
        </p:nvSpPr>
        <p:spPr>
          <a:xfrm>
            <a:off x="2034591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8" hasCustomPrompt="1"/>
          </p:nvPr>
        </p:nvSpPr>
        <p:spPr>
          <a:xfrm>
            <a:off x="4066870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9" hasCustomPrompt="1"/>
          </p:nvPr>
        </p:nvSpPr>
        <p:spPr>
          <a:xfrm>
            <a:off x="6099149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20" hasCustomPrompt="1"/>
          </p:nvPr>
        </p:nvSpPr>
        <p:spPr>
          <a:xfrm>
            <a:off x="8129117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21" hasCustomPrompt="1"/>
          </p:nvPr>
        </p:nvSpPr>
        <p:spPr>
          <a:xfrm>
            <a:off x="10161396" y="4828032"/>
            <a:ext cx="2029967" cy="2029968"/>
          </a:xfrm>
          <a:custGeom>
            <a:avLst/>
            <a:gdLst>
              <a:gd name="connsiteX0" fmla="*/ 0 w 2029967"/>
              <a:gd name="connsiteY0" fmla="*/ 0 h 2029968"/>
              <a:gd name="connsiteX1" fmla="*/ 2029967 w 2029967"/>
              <a:gd name="connsiteY1" fmla="*/ 0 h 2029968"/>
              <a:gd name="connsiteX2" fmla="*/ 2029967 w 2029967"/>
              <a:gd name="connsiteY2" fmla="*/ 2029968 h 2029968"/>
              <a:gd name="connsiteX3" fmla="*/ 0 w 2029967"/>
              <a:gd name="connsiteY3" fmla="*/ 2029968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7" h="2029968">
                <a:moveTo>
                  <a:pt x="0" y="0"/>
                </a:moveTo>
                <a:lnTo>
                  <a:pt x="2029967" y="0"/>
                </a:lnTo>
                <a:lnTo>
                  <a:pt x="2029967" y="2029968"/>
                </a:lnTo>
                <a:lnTo>
                  <a:pt x="0" y="2029968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90603" y="2093812"/>
            <a:ext cx="4933707" cy="3290464"/>
          </a:xfrm>
          <a:custGeom>
            <a:avLst/>
            <a:gdLst>
              <a:gd name="connsiteX0" fmla="*/ 0 w 4933707"/>
              <a:gd name="connsiteY0" fmla="*/ 0 h 3290464"/>
              <a:gd name="connsiteX1" fmla="*/ 4933707 w 4933707"/>
              <a:gd name="connsiteY1" fmla="*/ 0 h 3290464"/>
              <a:gd name="connsiteX2" fmla="*/ 4933707 w 4933707"/>
              <a:gd name="connsiteY2" fmla="*/ 3290464 h 3290464"/>
              <a:gd name="connsiteX3" fmla="*/ 0 w 4933707"/>
              <a:gd name="connsiteY3" fmla="*/ 3290464 h 329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707" h="3290464">
                <a:moveTo>
                  <a:pt x="0" y="0"/>
                </a:moveTo>
                <a:lnTo>
                  <a:pt x="4933707" y="0"/>
                </a:lnTo>
                <a:lnTo>
                  <a:pt x="4933707" y="3290464"/>
                </a:lnTo>
                <a:lnTo>
                  <a:pt x="0" y="329046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397334" y="1802532"/>
            <a:ext cx="4105656" cy="4105656"/>
          </a:xfrm>
          <a:custGeom>
            <a:avLst/>
            <a:gdLst>
              <a:gd name="connsiteX0" fmla="*/ 0 w 4105656"/>
              <a:gd name="connsiteY0" fmla="*/ 0 h 4105656"/>
              <a:gd name="connsiteX1" fmla="*/ 4105656 w 4105656"/>
              <a:gd name="connsiteY1" fmla="*/ 0 h 4105656"/>
              <a:gd name="connsiteX2" fmla="*/ 4105656 w 4105656"/>
              <a:gd name="connsiteY2" fmla="*/ 4105656 h 4105656"/>
              <a:gd name="connsiteX3" fmla="*/ 0 w 4105656"/>
              <a:gd name="connsiteY3" fmla="*/ 4105656 h 410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5656" h="4105656">
                <a:moveTo>
                  <a:pt x="0" y="0"/>
                </a:moveTo>
                <a:lnTo>
                  <a:pt x="4105656" y="0"/>
                </a:lnTo>
                <a:lnTo>
                  <a:pt x="4105656" y="4105656"/>
                </a:lnTo>
                <a:lnTo>
                  <a:pt x="0" y="4105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990601" y="1995181"/>
            <a:ext cx="2962655" cy="2962656"/>
          </a:xfrm>
          <a:custGeom>
            <a:avLst/>
            <a:gdLst>
              <a:gd name="connsiteX0" fmla="*/ 0 w 2962655"/>
              <a:gd name="connsiteY0" fmla="*/ 0 h 2962656"/>
              <a:gd name="connsiteX1" fmla="*/ 2962655 w 2962655"/>
              <a:gd name="connsiteY1" fmla="*/ 0 h 2962656"/>
              <a:gd name="connsiteX2" fmla="*/ 2962655 w 2962655"/>
              <a:gd name="connsiteY2" fmla="*/ 2962656 h 2962656"/>
              <a:gd name="connsiteX3" fmla="*/ 0 w 2962655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655" h="2962656">
                <a:moveTo>
                  <a:pt x="0" y="0"/>
                </a:moveTo>
                <a:lnTo>
                  <a:pt x="2962655" y="0"/>
                </a:lnTo>
                <a:lnTo>
                  <a:pt x="2962655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4617259" y="1995181"/>
            <a:ext cx="2962655" cy="2962656"/>
          </a:xfrm>
          <a:custGeom>
            <a:avLst/>
            <a:gdLst>
              <a:gd name="connsiteX0" fmla="*/ 0 w 2962655"/>
              <a:gd name="connsiteY0" fmla="*/ 0 h 2962656"/>
              <a:gd name="connsiteX1" fmla="*/ 2962655 w 2962655"/>
              <a:gd name="connsiteY1" fmla="*/ 0 h 2962656"/>
              <a:gd name="connsiteX2" fmla="*/ 2962655 w 2962655"/>
              <a:gd name="connsiteY2" fmla="*/ 2962656 h 2962656"/>
              <a:gd name="connsiteX3" fmla="*/ 0 w 2962655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655" h="2962656">
                <a:moveTo>
                  <a:pt x="0" y="0"/>
                </a:moveTo>
                <a:lnTo>
                  <a:pt x="2962655" y="0"/>
                </a:lnTo>
                <a:lnTo>
                  <a:pt x="2962655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8242310" y="1995181"/>
            <a:ext cx="2962655" cy="2962656"/>
          </a:xfrm>
          <a:custGeom>
            <a:avLst/>
            <a:gdLst>
              <a:gd name="connsiteX0" fmla="*/ 0 w 2962655"/>
              <a:gd name="connsiteY0" fmla="*/ 0 h 2962656"/>
              <a:gd name="connsiteX1" fmla="*/ 2962655 w 2962655"/>
              <a:gd name="connsiteY1" fmla="*/ 0 h 2962656"/>
              <a:gd name="connsiteX2" fmla="*/ 2962655 w 2962655"/>
              <a:gd name="connsiteY2" fmla="*/ 2962656 h 2962656"/>
              <a:gd name="connsiteX3" fmla="*/ 0 w 2962655"/>
              <a:gd name="connsiteY3" fmla="*/ 2962656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655" h="2962656">
                <a:moveTo>
                  <a:pt x="0" y="0"/>
                </a:moveTo>
                <a:lnTo>
                  <a:pt x="2962655" y="0"/>
                </a:lnTo>
                <a:lnTo>
                  <a:pt x="2962655" y="2962656"/>
                </a:lnTo>
                <a:lnTo>
                  <a:pt x="0" y="2962656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2" name="Oval 11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999354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3672473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345592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9018710" y="1840989"/>
            <a:ext cx="2182690" cy="2182688"/>
          </a:xfrm>
          <a:custGeom>
            <a:avLst/>
            <a:gdLst>
              <a:gd name="connsiteX0" fmla="*/ 1091345 w 2182690"/>
              <a:gd name="connsiteY0" fmla="*/ 0 h 2182688"/>
              <a:gd name="connsiteX1" fmla="*/ 2182690 w 2182690"/>
              <a:gd name="connsiteY1" fmla="*/ 1091344 h 2182688"/>
              <a:gd name="connsiteX2" fmla="*/ 1091345 w 2182690"/>
              <a:gd name="connsiteY2" fmla="*/ 2182688 h 2182688"/>
              <a:gd name="connsiteX3" fmla="*/ 0 w 2182690"/>
              <a:gd name="connsiteY3" fmla="*/ 1091344 h 2182688"/>
              <a:gd name="connsiteX4" fmla="*/ 1091345 w 2182690"/>
              <a:gd name="connsiteY4" fmla="*/ 0 h 218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2690" h="2182688">
                <a:moveTo>
                  <a:pt x="1091345" y="0"/>
                </a:moveTo>
                <a:cubicBezTo>
                  <a:pt x="1694078" y="0"/>
                  <a:pt x="2182690" y="488611"/>
                  <a:pt x="2182690" y="1091344"/>
                </a:cubicBezTo>
                <a:cubicBezTo>
                  <a:pt x="2182690" y="1694077"/>
                  <a:pt x="1694078" y="2182688"/>
                  <a:pt x="1091345" y="2182688"/>
                </a:cubicBezTo>
                <a:cubicBezTo>
                  <a:pt x="488612" y="2182688"/>
                  <a:pt x="0" y="1694077"/>
                  <a:pt x="0" y="1091344"/>
                </a:cubicBezTo>
                <a:cubicBezTo>
                  <a:pt x="0" y="488611"/>
                  <a:pt x="488612" y="0"/>
                  <a:pt x="1091345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013808" y="1718031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6515676" y="1718031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1013808" y="4099338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515676" y="4099338"/>
            <a:ext cx="1920240" cy="1920240"/>
          </a:xfrm>
          <a:custGeom>
            <a:avLst/>
            <a:gdLst>
              <a:gd name="connsiteX0" fmla="*/ 65903 w 1920240"/>
              <a:gd name="connsiteY0" fmla="*/ 0 h 1920240"/>
              <a:gd name="connsiteX1" fmla="*/ 1854337 w 1920240"/>
              <a:gd name="connsiteY1" fmla="*/ 0 h 1920240"/>
              <a:gd name="connsiteX2" fmla="*/ 1920240 w 1920240"/>
              <a:gd name="connsiteY2" fmla="*/ 65903 h 1920240"/>
              <a:gd name="connsiteX3" fmla="*/ 1920240 w 1920240"/>
              <a:gd name="connsiteY3" fmla="*/ 1854337 h 1920240"/>
              <a:gd name="connsiteX4" fmla="*/ 1854337 w 1920240"/>
              <a:gd name="connsiteY4" fmla="*/ 1920240 h 1920240"/>
              <a:gd name="connsiteX5" fmla="*/ 65903 w 1920240"/>
              <a:gd name="connsiteY5" fmla="*/ 1920240 h 1920240"/>
              <a:gd name="connsiteX6" fmla="*/ 0 w 1920240"/>
              <a:gd name="connsiteY6" fmla="*/ 1854337 h 1920240"/>
              <a:gd name="connsiteX7" fmla="*/ 0 w 1920240"/>
              <a:gd name="connsiteY7" fmla="*/ 65903 h 1920240"/>
              <a:gd name="connsiteX8" fmla="*/ 65903 w 1920240"/>
              <a:gd name="connsiteY8" fmla="*/ 0 h 192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0240" h="1920240">
                <a:moveTo>
                  <a:pt x="65903" y="0"/>
                </a:moveTo>
                <a:lnTo>
                  <a:pt x="1854337" y="0"/>
                </a:lnTo>
                <a:cubicBezTo>
                  <a:pt x="1890734" y="0"/>
                  <a:pt x="1920240" y="29506"/>
                  <a:pt x="1920240" y="65903"/>
                </a:cubicBezTo>
                <a:lnTo>
                  <a:pt x="1920240" y="1854337"/>
                </a:lnTo>
                <a:cubicBezTo>
                  <a:pt x="1920240" y="1890734"/>
                  <a:pt x="1890734" y="1920240"/>
                  <a:pt x="1854337" y="1920240"/>
                </a:cubicBezTo>
                <a:lnTo>
                  <a:pt x="65903" y="1920240"/>
                </a:lnTo>
                <a:cubicBezTo>
                  <a:pt x="29506" y="1920240"/>
                  <a:pt x="0" y="1890734"/>
                  <a:pt x="0" y="1854337"/>
                </a:cubicBezTo>
                <a:lnTo>
                  <a:pt x="0" y="65903"/>
                </a:lnTo>
                <a:cubicBezTo>
                  <a:pt x="0" y="29506"/>
                  <a:pt x="29506" y="0"/>
                  <a:pt x="65903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41274" y="1711353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6212528" y="1711353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3941274" y="3982607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212528" y="3982607"/>
            <a:ext cx="2039112" cy="2039112"/>
          </a:xfrm>
          <a:custGeom>
            <a:avLst/>
            <a:gdLst>
              <a:gd name="connsiteX0" fmla="*/ 1000999 w 2039112"/>
              <a:gd name="connsiteY0" fmla="*/ 0 h 2039112"/>
              <a:gd name="connsiteX1" fmla="*/ 1037200 w 2039112"/>
              <a:gd name="connsiteY1" fmla="*/ 0 h 2039112"/>
              <a:gd name="connsiteX2" fmla="*/ 1123390 w 2039112"/>
              <a:gd name="connsiteY2" fmla="*/ 4352 h 2039112"/>
              <a:gd name="connsiteX3" fmla="*/ 2039112 w 2039112"/>
              <a:gd name="connsiteY3" fmla="*/ 1019099 h 2039112"/>
              <a:gd name="connsiteX4" fmla="*/ 1019099 w 2039112"/>
              <a:gd name="connsiteY4" fmla="*/ 2039112 h 2039112"/>
              <a:gd name="connsiteX5" fmla="*/ 4352 w 2039112"/>
              <a:gd name="connsiteY5" fmla="*/ 1123390 h 2039112"/>
              <a:gd name="connsiteX6" fmla="*/ 0 w 2039112"/>
              <a:gd name="connsiteY6" fmla="*/ 1037200 h 2039112"/>
              <a:gd name="connsiteX7" fmla="*/ 0 w 2039112"/>
              <a:gd name="connsiteY7" fmla="*/ 1000999 h 2039112"/>
              <a:gd name="connsiteX8" fmla="*/ 4352 w 2039112"/>
              <a:gd name="connsiteY8" fmla="*/ 914809 h 2039112"/>
              <a:gd name="connsiteX9" fmla="*/ 914809 w 2039112"/>
              <a:gd name="connsiteY9" fmla="*/ 4352 h 20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9112" h="2039112">
                <a:moveTo>
                  <a:pt x="1000999" y="0"/>
                </a:moveTo>
                <a:lnTo>
                  <a:pt x="1037200" y="0"/>
                </a:lnTo>
                <a:lnTo>
                  <a:pt x="1123390" y="4352"/>
                </a:lnTo>
                <a:cubicBezTo>
                  <a:pt x="1637738" y="56587"/>
                  <a:pt x="2039112" y="490970"/>
                  <a:pt x="2039112" y="1019099"/>
                </a:cubicBezTo>
                <a:cubicBezTo>
                  <a:pt x="2039112" y="1582437"/>
                  <a:pt x="1582437" y="2039112"/>
                  <a:pt x="1019099" y="2039112"/>
                </a:cubicBezTo>
                <a:cubicBezTo>
                  <a:pt x="490970" y="2039112"/>
                  <a:pt x="56587" y="1637738"/>
                  <a:pt x="4352" y="1123390"/>
                </a:cubicBezTo>
                <a:lnTo>
                  <a:pt x="0" y="1037200"/>
                </a:lnTo>
                <a:lnTo>
                  <a:pt x="0" y="1000999"/>
                </a:lnTo>
                <a:lnTo>
                  <a:pt x="4352" y="914809"/>
                </a:lnTo>
                <a:cubicBezTo>
                  <a:pt x="53105" y="434751"/>
                  <a:pt x="434751" y="53105"/>
                  <a:pt x="914809" y="4352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14" name="Oval 13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037105" y="1788663"/>
            <a:ext cx="2148840" cy="2148840"/>
          </a:xfrm>
          <a:custGeom>
            <a:avLst/>
            <a:gdLst>
              <a:gd name="connsiteX0" fmla="*/ 0 w 2148840"/>
              <a:gd name="connsiteY0" fmla="*/ 0 h 2148840"/>
              <a:gd name="connsiteX1" fmla="*/ 2148840 w 2148840"/>
              <a:gd name="connsiteY1" fmla="*/ 0 h 2148840"/>
              <a:gd name="connsiteX2" fmla="*/ 2148840 w 2148840"/>
              <a:gd name="connsiteY2" fmla="*/ 2148840 h 2148840"/>
              <a:gd name="connsiteX3" fmla="*/ 0 w 2148840"/>
              <a:gd name="connsiteY3" fmla="*/ 2148840 h 2148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8840" h="2148840">
                <a:moveTo>
                  <a:pt x="0" y="0"/>
                </a:moveTo>
                <a:lnTo>
                  <a:pt x="2148840" y="0"/>
                </a:lnTo>
                <a:lnTo>
                  <a:pt x="2148840" y="2148840"/>
                </a:lnTo>
                <a:lnTo>
                  <a:pt x="0" y="214884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990600" y="1780212"/>
            <a:ext cx="3896924" cy="3896924"/>
          </a:xfrm>
          <a:custGeom>
            <a:avLst/>
            <a:gdLst>
              <a:gd name="connsiteX0" fmla="*/ 0 w 3896924"/>
              <a:gd name="connsiteY0" fmla="*/ 0 h 3896924"/>
              <a:gd name="connsiteX1" fmla="*/ 3896924 w 3896924"/>
              <a:gd name="connsiteY1" fmla="*/ 0 h 3896924"/>
              <a:gd name="connsiteX2" fmla="*/ 3896924 w 3896924"/>
              <a:gd name="connsiteY2" fmla="*/ 3896924 h 3896924"/>
              <a:gd name="connsiteX3" fmla="*/ 0 w 3896924"/>
              <a:gd name="connsiteY3" fmla="*/ 3896924 h 389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6924" h="3896924">
                <a:moveTo>
                  <a:pt x="0" y="0"/>
                </a:moveTo>
                <a:lnTo>
                  <a:pt x="3896924" y="0"/>
                </a:lnTo>
                <a:lnTo>
                  <a:pt x="3896924" y="3896924"/>
                </a:lnTo>
                <a:lnTo>
                  <a:pt x="0" y="3896924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7775340" y="1033272"/>
            <a:ext cx="4246254" cy="5824728"/>
          </a:xfrm>
          <a:custGeom>
            <a:avLst/>
            <a:gdLst>
              <a:gd name="connsiteX0" fmla="*/ 1787562 w 4246254"/>
              <a:gd name="connsiteY0" fmla="*/ 0 h 5824728"/>
              <a:gd name="connsiteX1" fmla="*/ 1800284 w 4246254"/>
              <a:gd name="connsiteY1" fmla="*/ 0 h 5824728"/>
              <a:gd name="connsiteX2" fmla="*/ 1867080 w 4246254"/>
              <a:gd name="connsiteY2" fmla="*/ 34955 h 5824728"/>
              <a:gd name="connsiteX3" fmla="*/ 2026115 w 4246254"/>
              <a:gd name="connsiteY3" fmla="*/ 54021 h 5824728"/>
              <a:gd name="connsiteX4" fmla="*/ 2067464 w 4246254"/>
              <a:gd name="connsiteY4" fmla="*/ 63554 h 5824728"/>
              <a:gd name="connsiteX5" fmla="*/ 2159705 w 4246254"/>
              <a:gd name="connsiteY5" fmla="*/ 104864 h 5824728"/>
              <a:gd name="connsiteX6" fmla="*/ 2201054 w 4246254"/>
              <a:gd name="connsiteY6" fmla="*/ 136641 h 5824728"/>
              <a:gd name="connsiteX7" fmla="*/ 2350548 w 4246254"/>
              <a:gd name="connsiteY7" fmla="*/ 273283 h 5824728"/>
              <a:gd name="connsiteX8" fmla="*/ 2452331 w 4246254"/>
              <a:gd name="connsiteY8" fmla="*/ 718161 h 5824728"/>
              <a:gd name="connsiteX9" fmla="*/ 2465054 w 4246254"/>
              <a:gd name="connsiteY9" fmla="*/ 842091 h 5824728"/>
              <a:gd name="connsiteX10" fmla="*/ 2436428 w 4246254"/>
              <a:gd name="connsiteY10" fmla="*/ 1089952 h 5824728"/>
              <a:gd name="connsiteX11" fmla="*/ 2461873 w 4246254"/>
              <a:gd name="connsiteY11" fmla="*/ 1277437 h 5824728"/>
              <a:gd name="connsiteX12" fmla="*/ 2528668 w 4246254"/>
              <a:gd name="connsiteY12" fmla="*/ 1401367 h 5824728"/>
              <a:gd name="connsiteX13" fmla="*/ 2703608 w 4246254"/>
              <a:gd name="connsiteY13" fmla="*/ 1544363 h 5824728"/>
              <a:gd name="connsiteX14" fmla="*/ 2958064 w 4246254"/>
              <a:gd name="connsiteY14" fmla="*/ 1712782 h 5824728"/>
              <a:gd name="connsiteX15" fmla="*/ 3533774 w 4246254"/>
              <a:gd name="connsiteY15" fmla="*/ 1878022 h 5824728"/>
              <a:gd name="connsiteX16" fmla="*/ 3727798 w 4246254"/>
              <a:gd name="connsiteY16" fmla="*/ 2036907 h 5824728"/>
              <a:gd name="connsiteX17" fmla="*/ 3835942 w 4246254"/>
              <a:gd name="connsiteY17" fmla="*/ 2418231 h 5824728"/>
              <a:gd name="connsiteX18" fmla="*/ 3877291 w 4246254"/>
              <a:gd name="connsiteY18" fmla="*/ 2510385 h 5824728"/>
              <a:gd name="connsiteX19" fmla="*/ 3912279 w 4246254"/>
              <a:gd name="connsiteY19" fmla="*/ 2672448 h 5824728"/>
              <a:gd name="connsiteX20" fmla="*/ 3918640 w 4246254"/>
              <a:gd name="connsiteY20" fmla="*/ 2736002 h 5824728"/>
              <a:gd name="connsiteX21" fmla="*/ 3953628 w 4246254"/>
              <a:gd name="connsiteY21" fmla="*/ 2853577 h 5824728"/>
              <a:gd name="connsiteX22" fmla="*/ 3959990 w 4246254"/>
              <a:gd name="connsiteY22" fmla="*/ 2888531 h 5824728"/>
              <a:gd name="connsiteX23" fmla="*/ 4064953 w 4246254"/>
              <a:gd name="connsiteY23" fmla="*/ 3066483 h 5824728"/>
              <a:gd name="connsiteX24" fmla="*/ 4087218 w 4246254"/>
              <a:gd name="connsiteY24" fmla="*/ 3222190 h 5824728"/>
              <a:gd name="connsiteX25" fmla="*/ 4096760 w 4246254"/>
              <a:gd name="connsiteY25" fmla="*/ 3295277 h 5824728"/>
              <a:gd name="connsiteX26" fmla="*/ 4134929 w 4246254"/>
              <a:gd name="connsiteY26" fmla="*/ 3425563 h 5824728"/>
              <a:gd name="connsiteX27" fmla="*/ 4189001 w 4246254"/>
              <a:gd name="connsiteY27" fmla="*/ 3603514 h 5824728"/>
              <a:gd name="connsiteX28" fmla="*/ 4230350 w 4246254"/>
              <a:gd name="connsiteY28" fmla="*/ 3822776 h 5824728"/>
              <a:gd name="connsiteX29" fmla="*/ 4246254 w 4246254"/>
              <a:gd name="connsiteY29" fmla="*/ 3988016 h 5824728"/>
              <a:gd name="connsiteX30" fmla="*/ 4246254 w 4246254"/>
              <a:gd name="connsiteY30" fmla="*/ 4061103 h 5824728"/>
              <a:gd name="connsiteX31" fmla="*/ 4169917 w 4246254"/>
              <a:gd name="connsiteY31" fmla="*/ 4245410 h 5824728"/>
              <a:gd name="connsiteX32" fmla="*/ 4039508 w 4246254"/>
              <a:gd name="connsiteY32" fmla="*/ 4324853 h 5824728"/>
              <a:gd name="connsiteX33" fmla="*/ 3928182 w 4246254"/>
              <a:gd name="connsiteY33" fmla="*/ 4328031 h 5824728"/>
              <a:gd name="connsiteX34" fmla="*/ 3412907 w 4246254"/>
              <a:gd name="connsiteY34" fmla="*/ 4512337 h 5824728"/>
              <a:gd name="connsiteX35" fmla="*/ 3397003 w 4246254"/>
              <a:gd name="connsiteY35" fmla="*/ 4563181 h 5824728"/>
              <a:gd name="connsiteX36" fmla="*/ 3428810 w 4246254"/>
              <a:gd name="connsiteY36" fmla="*/ 4804686 h 5824728"/>
              <a:gd name="connsiteX37" fmla="*/ 3489244 w 4246254"/>
              <a:gd name="connsiteY37" fmla="*/ 5516491 h 5824728"/>
              <a:gd name="connsiteX38" fmla="*/ 3505148 w 4246254"/>
              <a:gd name="connsiteY38" fmla="*/ 5824728 h 5824728"/>
              <a:gd name="connsiteX39" fmla="*/ 2183561 w 4246254"/>
              <a:gd name="connsiteY39" fmla="*/ 5824728 h 5824728"/>
              <a:gd name="connsiteX40" fmla="*/ 861974 w 4246254"/>
              <a:gd name="connsiteY40" fmla="*/ 5824728 h 5824728"/>
              <a:gd name="connsiteX41" fmla="*/ 1024190 w 4246254"/>
              <a:gd name="connsiteY41" fmla="*/ 4782442 h 5824728"/>
              <a:gd name="connsiteX42" fmla="*/ 925588 w 4246254"/>
              <a:gd name="connsiteY42" fmla="*/ 4760198 h 5824728"/>
              <a:gd name="connsiteX43" fmla="*/ 900142 w 4246254"/>
              <a:gd name="connsiteY43" fmla="*/ 4798330 h 5824728"/>
              <a:gd name="connsiteX44" fmla="*/ 715661 w 4246254"/>
              <a:gd name="connsiteY44" fmla="*/ 4550470 h 5824728"/>
              <a:gd name="connsiteX45" fmla="*/ 680673 w 4246254"/>
              <a:gd name="connsiteY45" fmla="*/ 4235877 h 5824728"/>
              <a:gd name="connsiteX46" fmla="*/ 661589 w 4246254"/>
              <a:gd name="connsiteY46" fmla="*/ 4127835 h 5824728"/>
              <a:gd name="connsiteX47" fmla="*/ 566167 w 4246254"/>
              <a:gd name="connsiteY47" fmla="*/ 4029326 h 5824728"/>
              <a:gd name="connsiteX48" fmla="*/ 403951 w 4246254"/>
              <a:gd name="connsiteY48" fmla="*/ 3736978 h 5824728"/>
              <a:gd name="connsiteX49" fmla="*/ 403951 w 4246254"/>
              <a:gd name="connsiteY49" fmla="*/ 3702023 h 5824728"/>
              <a:gd name="connsiteX50" fmla="*/ 378505 w 4246254"/>
              <a:gd name="connsiteY50" fmla="*/ 3635291 h 5824728"/>
              <a:gd name="connsiteX51" fmla="*/ 60434 w 4246254"/>
              <a:gd name="connsiteY51" fmla="*/ 3390608 h 5824728"/>
              <a:gd name="connsiteX52" fmla="*/ 0 w 4246254"/>
              <a:gd name="connsiteY52" fmla="*/ 3336587 h 5824728"/>
              <a:gd name="connsiteX53" fmla="*/ 162217 w 4246254"/>
              <a:gd name="connsiteY53" fmla="*/ 3320699 h 5824728"/>
              <a:gd name="connsiteX54" fmla="*/ 318072 w 4246254"/>
              <a:gd name="connsiteY54" fmla="*/ 3295277 h 5824728"/>
              <a:gd name="connsiteX55" fmla="*/ 591613 w 4246254"/>
              <a:gd name="connsiteY55" fmla="*/ 3295277 h 5824728"/>
              <a:gd name="connsiteX56" fmla="*/ 798359 w 4246254"/>
              <a:gd name="connsiteY56" fmla="*/ 3282566 h 5824728"/>
              <a:gd name="connsiteX57" fmla="*/ 776094 w 4246254"/>
              <a:gd name="connsiteY57" fmla="*/ 3244434 h 5824728"/>
              <a:gd name="connsiteX58" fmla="*/ 769733 w 4246254"/>
              <a:gd name="connsiteY58" fmla="*/ 2952085 h 5824728"/>
              <a:gd name="connsiteX59" fmla="*/ 782456 w 4246254"/>
              <a:gd name="connsiteY59" fmla="*/ 2923486 h 5824728"/>
              <a:gd name="connsiteX60" fmla="*/ 791998 w 4246254"/>
              <a:gd name="connsiteY60" fmla="*/ 2656559 h 5824728"/>
              <a:gd name="connsiteX61" fmla="*/ 836528 w 4246254"/>
              <a:gd name="connsiteY61" fmla="*/ 2164015 h 5824728"/>
              <a:gd name="connsiteX62" fmla="*/ 957395 w 4246254"/>
              <a:gd name="connsiteY62" fmla="*/ 2014663 h 5824728"/>
              <a:gd name="connsiteX63" fmla="*/ 1218214 w 4246254"/>
              <a:gd name="connsiteY63" fmla="*/ 1893911 h 5824728"/>
              <a:gd name="connsiteX64" fmla="*/ 1552189 w 4246254"/>
              <a:gd name="connsiteY64" fmla="*/ 1776336 h 5824728"/>
              <a:gd name="connsiteX65" fmla="*/ 1711224 w 4246254"/>
              <a:gd name="connsiteY65" fmla="*/ 1703249 h 5824728"/>
              <a:gd name="connsiteX66" fmla="*/ 1558550 w 4246254"/>
              <a:gd name="connsiteY66" fmla="*/ 1458565 h 5824728"/>
              <a:gd name="connsiteX67" fmla="*/ 1459948 w 4246254"/>
              <a:gd name="connsiteY67" fmla="*/ 1191638 h 5824728"/>
              <a:gd name="connsiteX68" fmla="*/ 1440864 w 4246254"/>
              <a:gd name="connsiteY68" fmla="*/ 1163039 h 5824728"/>
              <a:gd name="connsiteX69" fmla="*/ 1354984 w 4246254"/>
              <a:gd name="connsiteY69" fmla="*/ 1032753 h 5824728"/>
              <a:gd name="connsiteX70" fmla="*/ 1323177 w 4246254"/>
              <a:gd name="connsiteY70" fmla="*/ 943778 h 5824728"/>
              <a:gd name="connsiteX71" fmla="*/ 1237298 w 4246254"/>
              <a:gd name="connsiteY71" fmla="*/ 692739 h 5824728"/>
              <a:gd name="connsiteX72" fmla="*/ 1224575 w 4246254"/>
              <a:gd name="connsiteY72" fmla="*/ 514788 h 5824728"/>
              <a:gd name="connsiteX73" fmla="*/ 1288189 w 4246254"/>
              <a:gd name="connsiteY73" fmla="*/ 400391 h 5824728"/>
              <a:gd name="connsiteX74" fmla="*/ 1399514 w 4246254"/>
              <a:gd name="connsiteY74" fmla="*/ 231972 h 5824728"/>
              <a:gd name="connsiteX75" fmla="*/ 1787562 w 4246254"/>
              <a:gd name="connsiteY75" fmla="*/ 0 h 582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246254" h="5824728">
                <a:moveTo>
                  <a:pt x="1787562" y="0"/>
                </a:moveTo>
                <a:cubicBezTo>
                  <a:pt x="1790742" y="0"/>
                  <a:pt x="1793923" y="0"/>
                  <a:pt x="1800284" y="0"/>
                </a:cubicBezTo>
                <a:cubicBezTo>
                  <a:pt x="1813007" y="31777"/>
                  <a:pt x="1825730" y="44488"/>
                  <a:pt x="1867080" y="34955"/>
                </a:cubicBezTo>
                <a:cubicBezTo>
                  <a:pt x="1917971" y="22244"/>
                  <a:pt x="1972043" y="44488"/>
                  <a:pt x="2026115" y="54021"/>
                </a:cubicBezTo>
                <a:cubicBezTo>
                  <a:pt x="2038838" y="54021"/>
                  <a:pt x="2054742" y="57199"/>
                  <a:pt x="2067464" y="63554"/>
                </a:cubicBezTo>
                <a:cubicBezTo>
                  <a:pt x="2099272" y="76265"/>
                  <a:pt x="2127898" y="88976"/>
                  <a:pt x="2159705" y="104864"/>
                </a:cubicBezTo>
                <a:cubicBezTo>
                  <a:pt x="2175609" y="111220"/>
                  <a:pt x="2185151" y="133464"/>
                  <a:pt x="2201054" y="136641"/>
                </a:cubicBezTo>
                <a:cubicBezTo>
                  <a:pt x="2280572" y="152530"/>
                  <a:pt x="2325102" y="197018"/>
                  <a:pt x="2350548" y="273283"/>
                </a:cubicBezTo>
                <a:cubicBezTo>
                  <a:pt x="2398259" y="419457"/>
                  <a:pt x="2445970" y="562453"/>
                  <a:pt x="2452331" y="718161"/>
                </a:cubicBezTo>
                <a:cubicBezTo>
                  <a:pt x="2452331" y="759471"/>
                  <a:pt x="2455512" y="800781"/>
                  <a:pt x="2465054" y="842091"/>
                </a:cubicBezTo>
                <a:cubicBezTo>
                  <a:pt x="2487319" y="927889"/>
                  <a:pt x="2474596" y="1010509"/>
                  <a:pt x="2436428" y="1089952"/>
                </a:cubicBezTo>
                <a:cubicBezTo>
                  <a:pt x="2398259" y="1163039"/>
                  <a:pt x="2395078" y="1236126"/>
                  <a:pt x="2461873" y="1277437"/>
                </a:cubicBezTo>
                <a:cubicBezTo>
                  <a:pt x="2522307" y="1318747"/>
                  <a:pt x="2528668" y="1363235"/>
                  <a:pt x="2528668" y="1401367"/>
                </a:cubicBezTo>
                <a:cubicBezTo>
                  <a:pt x="2595463" y="1455388"/>
                  <a:pt x="2652716" y="1496698"/>
                  <a:pt x="2703608" y="1544363"/>
                </a:cubicBezTo>
                <a:cubicBezTo>
                  <a:pt x="2779944" y="1614273"/>
                  <a:pt x="2856282" y="1684182"/>
                  <a:pt x="2958064" y="1712782"/>
                </a:cubicBezTo>
                <a:cubicBezTo>
                  <a:pt x="3152088" y="1766803"/>
                  <a:pt x="3342931" y="1824001"/>
                  <a:pt x="3533774" y="1878022"/>
                </a:cubicBezTo>
                <a:cubicBezTo>
                  <a:pt x="3622834" y="1903444"/>
                  <a:pt x="3699171" y="1938398"/>
                  <a:pt x="3727798" y="2036907"/>
                </a:cubicBezTo>
                <a:cubicBezTo>
                  <a:pt x="3762786" y="2164015"/>
                  <a:pt x="3797773" y="2291124"/>
                  <a:pt x="3835942" y="2418231"/>
                </a:cubicBezTo>
                <a:cubicBezTo>
                  <a:pt x="3842303" y="2450008"/>
                  <a:pt x="3858207" y="2481785"/>
                  <a:pt x="3877291" y="2510385"/>
                </a:cubicBezTo>
                <a:cubicBezTo>
                  <a:pt x="3909098" y="2561228"/>
                  <a:pt x="3934544" y="2608894"/>
                  <a:pt x="3912279" y="2672448"/>
                </a:cubicBezTo>
                <a:cubicBezTo>
                  <a:pt x="3905918" y="2691514"/>
                  <a:pt x="3905918" y="2726469"/>
                  <a:pt x="3918640" y="2736002"/>
                </a:cubicBezTo>
                <a:cubicBezTo>
                  <a:pt x="3956809" y="2767779"/>
                  <a:pt x="3956809" y="2809089"/>
                  <a:pt x="3953628" y="2853577"/>
                </a:cubicBezTo>
                <a:cubicBezTo>
                  <a:pt x="3953628" y="2866287"/>
                  <a:pt x="3953628" y="2888531"/>
                  <a:pt x="3959990" y="2888531"/>
                </a:cubicBezTo>
                <a:cubicBezTo>
                  <a:pt x="4039508" y="2923486"/>
                  <a:pt x="4033146" y="3006106"/>
                  <a:pt x="4064953" y="3066483"/>
                </a:cubicBezTo>
                <a:cubicBezTo>
                  <a:pt x="4087218" y="3110971"/>
                  <a:pt x="4080857" y="3171347"/>
                  <a:pt x="4087218" y="3222190"/>
                </a:cubicBezTo>
                <a:cubicBezTo>
                  <a:pt x="4090399" y="3247612"/>
                  <a:pt x="4090399" y="3273033"/>
                  <a:pt x="4096760" y="3295277"/>
                </a:cubicBezTo>
                <a:cubicBezTo>
                  <a:pt x="4109483" y="3339765"/>
                  <a:pt x="4125387" y="3381075"/>
                  <a:pt x="4134929" y="3425563"/>
                </a:cubicBezTo>
                <a:cubicBezTo>
                  <a:pt x="4154013" y="3485939"/>
                  <a:pt x="4154013" y="3555849"/>
                  <a:pt x="4189001" y="3603514"/>
                </a:cubicBezTo>
                <a:cubicBezTo>
                  <a:pt x="4236712" y="3676601"/>
                  <a:pt x="4236712" y="3746511"/>
                  <a:pt x="4230350" y="3822776"/>
                </a:cubicBezTo>
                <a:cubicBezTo>
                  <a:pt x="4227170" y="3876797"/>
                  <a:pt x="4239892" y="3930818"/>
                  <a:pt x="4246254" y="3988016"/>
                </a:cubicBezTo>
                <a:cubicBezTo>
                  <a:pt x="4246254" y="4010260"/>
                  <a:pt x="4246254" y="4035682"/>
                  <a:pt x="4246254" y="4061103"/>
                </a:cubicBezTo>
                <a:cubicBezTo>
                  <a:pt x="4220808" y="4121480"/>
                  <a:pt x="4195362" y="4185034"/>
                  <a:pt x="4169917" y="4245410"/>
                </a:cubicBezTo>
                <a:cubicBezTo>
                  <a:pt x="4144471" y="4299431"/>
                  <a:pt x="4103122" y="4331208"/>
                  <a:pt x="4039508" y="4324853"/>
                </a:cubicBezTo>
                <a:cubicBezTo>
                  <a:pt x="4004520" y="4324853"/>
                  <a:pt x="3966351" y="4321675"/>
                  <a:pt x="3928182" y="4328031"/>
                </a:cubicBezTo>
                <a:cubicBezTo>
                  <a:pt x="3743701" y="4350274"/>
                  <a:pt x="3571942" y="4417006"/>
                  <a:pt x="3412907" y="4512337"/>
                </a:cubicBezTo>
                <a:cubicBezTo>
                  <a:pt x="3400184" y="4518693"/>
                  <a:pt x="3393822" y="4547292"/>
                  <a:pt x="3397003" y="4563181"/>
                </a:cubicBezTo>
                <a:cubicBezTo>
                  <a:pt x="3406545" y="4645801"/>
                  <a:pt x="3422449" y="4725243"/>
                  <a:pt x="3428810" y="4804686"/>
                </a:cubicBezTo>
                <a:cubicBezTo>
                  <a:pt x="3451075" y="5043014"/>
                  <a:pt x="3470160" y="5278163"/>
                  <a:pt x="3489244" y="5516491"/>
                </a:cubicBezTo>
                <a:cubicBezTo>
                  <a:pt x="3498786" y="5618178"/>
                  <a:pt x="3498786" y="5723042"/>
                  <a:pt x="3505148" y="5824728"/>
                </a:cubicBezTo>
                <a:lnTo>
                  <a:pt x="2183561" y="5824728"/>
                </a:lnTo>
                <a:lnTo>
                  <a:pt x="861974" y="5824728"/>
                </a:lnTo>
                <a:cubicBezTo>
                  <a:pt x="916046" y="5472003"/>
                  <a:pt x="973299" y="5122456"/>
                  <a:pt x="1024190" y="4782442"/>
                </a:cubicBezTo>
                <a:cubicBezTo>
                  <a:pt x="989202" y="4776087"/>
                  <a:pt x="957395" y="4766553"/>
                  <a:pt x="925588" y="4760198"/>
                </a:cubicBezTo>
                <a:cubicBezTo>
                  <a:pt x="922407" y="4766553"/>
                  <a:pt x="916046" y="4776087"/>
                  <a:pt x="900142" y="4798330"/>
                </a:cubicBezTo>
                <a:cubicBezTo>
                  <a:pt x="836528" y="4709355"/>
                  <a:pt x="779275" y="4629912"/>
                  <a:pt x="715661" y="4550470"/>
                </a:cubicBezTo>
                <a:cubicBezTo>
                  <a:pt x="636143" y="4451961"/>
                  <a:pt x="636143" y="4343919"/>
                  <a:pt x="680673" y="4235877"/>
                </a:cubicBezTo>
                <a:cubicBezTo>
                  <a:pt x="699757" y="4185034"/>
                  <a:pt x="687034" y="4159612"/>
                  <a:pt x="661589" y="4127835"/>
                </a:cubicBezTo>
                <a:cubicBezTo>
                  <a:pt x="629782" y="4092880"/>
                  <a:pt x="601155" y="4057926"/>
                  <a:pt x="566167" y="4029326"/>
                </a:cubicBezTo>
                <a:cubicBezTo>
                  <a:pt x="470746" y="3953062"/>
                  <a:pt x="454842" y="3835487"/>
                  <a:pt x="403951" y="3736978"/>
                </a:cubicBezTo>
                <a:cubicBezTo>
                  <a:pt x="397590" y="3727445"/>
                  <a:pt x="400770" y="3711556"/>
                  <a:pt x="403951" y="3702023"/>
                </a:cubicBezTo>
                <a:cubicBezTo>
                  <a:pt x="419855" y="3667068"/>
                  <a:pt x="403951" y="3651180"/>
                  <a:pt x="378505" y="3635291"/>
                </a:cubicBezTo>
                <a:cubicBezTo>
                  <a:pt x="273542" y="3552671"/>
                  <a:pt x="165397" y="3473229"/>
                  <a:pt x="60434" y="3390608"/>
                </a:cubicBezTo>
                <a:cubicBezTo>
                  <a:pt x="44530" y="3377897"/>
                  <a:pt x="28627" y="3362009"/>
                  <a:pt x="0" y="3336587"/>
                </a:cubicBezTo>
                <a:cubicBezTo>
                  <a:pt x="66795" y="3333410"/>
                  <a:pt x="127229" y="3346120"/>
                  <a:pt x="162217" y="3320699"/>
                </a:cubicBezTo>
                <a:cubicBezTo>
                  <a:pt x="216289" y="3288922"/>
                  <a:pt x="264000" y="3295277"/>
                  <a:pt x="318072" y="3295277"/>
                </a:cubicBezTo>
                <a:cubicBezTo>
                  <a:pt x="410312" y="3292100"/>
                  <a:pt x="502553" y="3295277"/>
                  <a:pt x="591613" y="3295277"/>
                </a:cubicBezTo>
                <a:cubicBezTo>
                  <a:pt x="658408" y="3292100"/>
                  <a:pt x="725203" y="3288922"/>
                  <a:pt x="798359" y="3282566"/>
                </a:cubicBezTo>
                <a:cubicBezTo>
                  <a:pt x="788817" y="3263500"/>
                  <a:pt x="782456" y="3253967"/>
                  <a:pt x="776094" y="3244434"/>
                </a:cubicBezTo>
                <a:cubicBezTo>
                  <a:pt x="693396" y="3126859"/>
                  <a:pt x="693396" y="3069660"/>
                  <a:pt x="769733" y="2952085"/>
                </a:cubicBezTo>
                <a:cubicBezTo>
                  <a:pt x="776094" y="2945730"/>
                  <a:pt x="782456" y="2933019"/>
                  <a:pt x="782456" y="2923486"/>
                </a:cubicBezTo>
                <a:cubicBezTo>
                  <a:pt x="788817" y="2834510"/>
                  <a:pt x="807902" y="2742357"/>
                  <a:pt x="791998" y="2656559"/>
                </a:cubicBezTo>
                <a:cubicBezTo>
                  <a:pt x="763372" y="2484963"/>
                  <a:pt x="791998" y="2326078"/>
                  <a:pt x="836528" y="2164015"/>
                </a:cubicBezTo>
                <a:cubicBezTo>
                  <a:pt x="855612" y="2097284"/>
                  <a:pt x="887419" y="2043263"/>
                  <a:pt x="957395" y="2014663"/>
                </a:cubicBezTo>
                <a:cubicBezTo>
                  <a:pt x="1046455" y="1976531"/>
                  <a:pt x="1129154" y="1928865"/>
                  <a:pt x="1218214" y="1893911"/>
                </a:cubicBezTo>
                <a:cubicBezTo>
                  <a:pt x="1329539" y="1849423"/>
                  <a:pt x="1444044" y="1817646"/>
                  <a:pt x="1552189" y="1776336"/>
                </a:cubicBezTo>
                <a:cubicBezTo>
                  <a:pt x="1609442" y="1754092"/>
                  <a:pt x="1663514" y="1725492"/>
                  <a:pt x="1711224" y="1703249"/>
                </a:cubicBezTo>
                <a:cubicBezTo>
                  <a:pt x="1653972" y="1614273"/>
                  <a:pt x="1593538" y="1541186"/>
                  <a:pt x="1558550" y="1458565"/>
                </a:cubicBezTo>
                <a:cubicBezTo>
                  <a:pt x="1520382" y="1372768"/>
                  <a:pt x="1447225" y="1296503"/>
                  <a:pt x="1459948" y="1191638"/>
                </a:cubicBezTo>
                <a:cubicBezTo>
                  <a:pt x="1463129" y="1182105"/>
                  <a:pt x="1450406" y="1169395"/>
                  <a:pt x="1440864" y="1163039"/>
                </a:cubicBezTo>
                <a:cubicBezTo>
                  <a:pt x="1386792" y="1137618"/>
                  <a:pt x="1354984" y="1099485"/>
                  <a:pt x="1354984" y="1032753"/>
                </a:cubicBezTo>
                <a:cubicBezTo>
                  <a:pt x="1354984" y="1004154"/>
                  <a:pt x="1335900" y="975555"/>
                  <a:pt x="1323177" y="943778"/>
                </a:cubicBezTo>
                <a:cubicBezTo>
                  <a:pt x="1294551" y="861157"/>
                  <a:pt x="1259563" y="778537"/>
                  <a:pt x="1237298" y="692739"/>
                </a:cubicBezTo>
                <a:cubicBezTo>
                  <a:pt x="1221394" y="635541"/>
                  <a:pt x="1215033" y="575164"/>
                  <a:pt x="1224575" y="514788"/>
                </a:cubicBezTo>
                <a:cubicBezTo>
                  <a:pt x="1230936" y="476655"/>
                  <a:pt x="1265924" y="438523"/>
                  <a:pt x="1288189" y="400391"/>
                </a:cubicBezTo>
                <a:cubicBezTo>
                  <a:pt x="1323177" y="343192"/>
                  <a:pt x="1348623" y="273283"/>
                  <a:pt x="1399514" y="231972"/>
                </a:cubicBezTo>
                <a:cubicBezTo>
                  <a:pt x="1514020" y="130286"/>
                  <a:pt x="1625345" y="19066"/>
                  <a:pt x="1787562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0AA9-DE97-4D65-8BB9-E1B06786BCD0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3238895" y="639341"/>
            <a:ext cx="5824591" cy="4525583"/>
          </a:xfrm>
          <a:custGeom>
            <a:avLst/>
            <a:gdLst>
              <a:gd name="connsiteX0" fmla="*/ 2624564 w 5824591"/>
              <a:gd name="connsiteY0" fmla="*/ 211 h 4525583"/>
              <a:gd name="connsiteX1" fmla="*/ 2753328 w 5824591"/>
              <a:gd name="connsiteY1" fmla="*/ 9359 h 4525583"/>
              <a:gd name="connsiteX2" fmla="*/ 2953627 w 5824591"/>
              <a:gd name="connsiteY2" fmla="*/ 50724 h 4525583"/>
              <a:gd name="connsiteX3" fmla="*/ 3138030 w 5824591"/>
              <a:gd name="connsiteY3" fmla="*/ 146181 h 4525583"/>
              <a:gd name="connsiteX4" fmla="*/ 3296998 w 5824591"/>
              <a:gd name="connsiteY4" fmla="*/ 235274 h 4525583"/>
              <a:gd name="connsiteX5" fmla="*/ 3306537 w 5824591"/>
              <a:gd name="connsiteY5" fmla="*/ 241638 h 4525583"/>
              <a:gd name="connsiteX6" fmla="*/ 3468684 w 5824591"/>
              <a:gd name="connsiteY6" fmla="*/ 448462 h 4525583"/>
              <a:gd name="connsiteX7" fmla="*/ 3481401 w 5824591"/>
              <a:gd name="connsiteY7" fmla="*/ 502554 h 4525583"/>
              <a:gd name="connsiteX8" fmla="*/ 3513195 w 5824591"/>
              <a:gd name="connsiteY8" fmla="*/ 687105 h 4525583"/>
              <a:gd name="connsiteX9" fmla="*/ 3519554 w 5824591"/>
              <a:gd name="connsiteY9" fmla="*/ 992568 h 4525583"/>
              <a:gd name="connsiteX10" fmla="*/ 3503657 w 5824591"/>
              <a:gd name="connsiteY10" fmla="*/ 1072116 h 4525583"/>
              <a:gd name="connsiteX11" fmla="*/ 3522733 w 5824591"/>
              <a:gd name="connsiteY11" fmla="*/ 1103935 h 4525583"/>
              <a:gd name="connsiteX12" fmla="*/ 3551347 w 5824591"/>
              <a:gd name="connsiteY12" fmla="*/ 1148482 h 4525583"/>
              <a:gd name="connsiteX13" fmla="*/ 3535451 w 5824591"/>
              <a:gd name="connsiteY13" fmla="*/ 1247121 h 4525583"/>
              <a:gd name="connsiteX14" fmla="*/ 3510016 w 5824591"/>
              <a:gd name="connsiteY14" fmla="*/ 1581221 h 4525583"/>
              <a:gd name="connsiteX15" fmla="*/ 3484581 w 5824591"/>
              <a:gd name="connsiteY15" fmla="*/ 1953504 h 4525583"/>
              <a:gd name="connsiteX16" fmla="*/ 3357406 w 5824591"/>
              <a:gd name="connsiteY16" fmla="*/ 2249422 h 4525583"/>
              <a:gd name="connsiteX17" fmla="*/ 3363765 w 5824591"/>
              <a:gd name="connsiteY17" fmla="*/ 2297151 h 4525583"/>
              <a:gd name="connsiteX18" fmla="*/ 3459146 w 5824591"/>
              <a:gd name="connsiteY18" fmla="*/ 2383062 h 4525583"/>
              <a:gd name="connsiteX19" fmla="*/ 3649908 w 5824591"/>
              <a:gd name="connsiteY19" fmla="*/ 2558067 h 4525583"/>
              <a:gd name="connsiteX20" fmla="*/ 3754827 w 5824591"/>
              <a:gd name="connsiteY20" fmla="*/ 2628069 h 4525583"/>
              <a:gd name="connsiteX21" fmla="*/ 3834311 w 5824591"/>
              <a:gd name="connsiteY21" fmla="*/ 2656706 h 4525583"/>
              <a:gd name="connsiteX22" fmla="*/ 4066404 w 5824591"/>
              <a:gd name="connsiteY22" fmla="*/ 2717162 h 4525583"/>
              <a:gd name="connsiteX23" fmla="*/ 4438389 w 5824591"/>
              <a:gd name="connsiteY23" fmla="*/ 2866712 h 4525583"/>
              <a:gd name="connsiteX24" fmla="*/ 4804016 w 5824591"/>
              <a:gd name="connsiteY24" fmla="*/ 3051263 h 4525583"/>
              <a:gd name="connsiteX25" fmla="*/ 4943908 w 5824591"/>
              <a:gd name="connsiteY25" fmla="*/ 3251723 h 4525583"/>
              <a:gd name="connsiteX26" fmla="*/ 4978881 w 5824591"/>
              <a:gd name="connsiteY26" fmla="*/ 3468093 h 4525583"/>
              <a:gd name="connsiteX27" fmla="*/ 5017033 w 5824591"/>
              <a:gd name="connsiteY27" fmla="*/ 3668553 h 4525583"/>
              <a:gd name="connsiteX28" fmla="*/ 5039289 w 5824591"/>
              <a:gd name="connsiteY28" fmla="*/ 3690826 h 4525583"/>
              <a:gd name="connsiteX29" fmla="*/ 5112414 w 5824591"/>
              <a:gd name="connsiteY29" fmla="*/ 3706736 h 4525583"/>
              <a:gd name="connsiteX30" fmla="*/ 5195078 w 5824591"/>
              <a:gd name="connsiteY30" fmla="*/ 3690826 h 4525583"/>
              <a:gd name="connsiteX31" fmla="*/ 5306355 w 5824591"/>
              <a:gd name="connsiteY31" fmla="*/ 3687644 h 4525583"/>
              <a:gd name="connsiteX32" fmla="*/ 5439888 w 5824591"/>
              <a:gd name="connsiteY32" fmla="*/ 3722645 h 4525583"/>
              <a:gd name="connsiteX33" fmla="*/ 5513014 w 5824591"/>
              <a:gd name="connsiteY33" fmla="*/ 3738555 h 4525583"/>
              <a:gd name="connsiteX34" fmla="*/ 5621112 w 5824591"/>
              <a:gd name="connsiteY34" fmla="*/ 3760828 h 4525583"/>
              <a:gd name="connsiteX35" fmla="*/ 5719672 w 5824591"/>
              <a:gd name="connsiteY35" fmla="*/ 3818102 h 4525583"/>
              <a:gd name="connsiteX36" fmla="*/ 5795976 w 5824591"/>
              <a:gd name="connsiteY36" fmla="*/ 3932651 h 4525583"/>
              <a:gd name="connsiteX37" fmla="*/ 5824591 w 5824591"/>
              <a:gd name="connsiteY37" fmla="*/ 3989926 h 4525583"/>
              <a:gd name="connsiteX38" fmla="*/ 5735569 w 5824591"/>
              <a:gd name="connsiteY38" fmla="*/ 3989926 h 4525583"/>
              <a:gd name="connsiteX39" fmla="*/ 5659264 w 5824591"/>
              <a:gd name="connsiteY39" fmla="*/ 4050382 h 4525583"/>
              <a:gd name="connsiteX40" fmla="*/ 5595677 w 5824591"/>
              <a:gd name="connsiteY40" fmla="*/ 4231751 h 4525583"/>
              <a:gd name="connsiteX41" fmla="*/ 5503476 w 5824591"/>
              <a:gd name="connsiteY41" fmla="*/ 4320844 h 4525583"/>
              <a:gd name="connsiteX42" fmla="*/ 5487578 w 5824591"/>
              <a:gd name="connsiteY42" fmla="*/ 4349481 h 4525583"/>
              <a:gd name="connsiteX43" fmla="*/ 5439888 w 5824591"/>
              <a:gd name="connsiteY43" fmla="*/ 4432211 h 4525583"/>
              <a:gd name="connsiteX44" fmla="*/ 5341328 w 5824591"/>
              <a:gd name="connsiteY44" fmla="*/ 4416301 h 4525583"/>
              <a:gd name="connsiteX45" fmla="*/ 5319072 w 5824591"/>
              <a:gd name="connsiteY45" fmla="*/ 4387664 h 4525583"/>
              <a:gd name="connsiteX46" fmla="*/ 5306355 w 5824591"/>
              <a:gd name="connsiteY46" fmla="*/ 4397210 h 4525583"/>
              <a:gd name="connsiteX47" fmla="*/ 5137849 w 5824591"/>
              <a:gd name="connsiteY47" fmla="*/ 4346299 h 4525583"/>
              <a:gd name="connsiteX48" fmla="*/ 5102876 w 5824591"/>
              <a:gd name="connsiteY48" fmla="*/ 4215841 h 4525583"/>
              <a:gd name="connsiteX49" fmla="*/ 5090159 w 5824591"/>
              <a:gd name="connsiteY49" fmla="*/ 4241296 h 4525583"/>
              <a:gd name="connsiteX50" fmla="*/ 4988419 w 5824591"/>
              <a:gd name="connsiteY50" fmla="*/ 4282661 h 4525583"/>
              <a:gd name="connsiteX51" fmla="*/ 4918473 w 5824591"/>
              <a:gd name="connsiteY51" fmla="*/ 4203113 h 4525583"/>
              <a:gd name="connsiteX52" fmla="*/ 4858065 w 5824591"/>
              <a:gd name="connsiteY52" fmla="*/ 4018563 h 4525583"/>
              <a:gd name="connsiteX53" fmla="*/ 4823092 w 5824591"/>
              <a:gd name="connsiteY53" fmla="*/ 3989926 h 4525583"/>
              <a:gd name="connsiteX54" fmla="*/ 3716674 w 5824591"/>
              <a:gd name="connsiteY54" fmla="*/ 3999471 h 4525583"/>
              <a:gd name="connsiteX55" fmla="*/ 2161966 w 5824591"/>
              <a:gd name="connsiteY55" fmla="*/ 4012199 h 4525583"/>
              <a:gd name="connsiteX56" fmla="*/ 1042831 w 5824591"/>
              <a:gd name="connsiteY56" fmla="*/ 4021745 h 4525583"/>
              <a:gd name="connsiteX57" fmla="*/ 998320 w 5824591"/>
              <a:gd name="connsiteY57" fmla="*/ 4056746 h 4525583"/>
              <a:gd name="connsiteX58" fmla="*/ 931553 w 5824591"/>
              <a:gd name="connsiteY58" fmla="*/ 4298571 h 4525583"/>
              <a:gd name="connsiteX59" fmla="*/ 899760 w 5824591"/>
              <a:gd name="connsiteY59" fmla="*/ 4349481 h 4525583"/>
              <a:gd name="connsiteX60" fmla="*/ 832993 w 5824591"/>
              <a:gd name="connsiteY60" fmla="*/ 4387664 h 4525583"/>
              <a:gd name="connsiteX61" fmla="*/ 769406 w 5824591"/>
              <a:gd name="connsiteY61" fmla="*/ 4333572 h 4525583"/>
              <a:gd name="connsiteX62" fmla="*/ 759868 w 5824591"/>
              <a:gd name="connsiteY62" fmla="*/ 4320844 h 4525583"/>
              <a:gd name="connsiteX63" fmla="*/ 715357 w 5824591"/>
              <a:gd name="connsiteY63" fmla="*/ 4457666 h 4525583"/>
              <a:gd name="connsiteX64" fmla="*/ 546851 w 5824591"/>
              <a:gd name="connsiteY64" fmla="*/ 4470394 h 4525583"/>
              <a:gd name="connsiteX65" fmla="*/ 486443 w 5824591"/>
              <a:gd name="connsiteY65" fmla="*/ 4499031 h 4525583"/>
              <a:gd name="connsiteX66" fmla="*/ 387883 w 5824591"/>
              <a:gd name="connsiteY66" fmla="*/ 4429029 h 4525583"/>
              <a:gd name="connsiteX67" fmla="*/ 378344 w 5824591"/>
              <a:gd name="connsiteY67" fmla="*/ 4324026 h 4525583"/>
              <a:gd name="connsiteX68" fmla="*/ 263887 w 5824591"/>
              <a:gd name="connsiteY68" fmla="*/ 4257206 h 4525583"/>
              <a:gd name="connsiteX69" fmla="*/ 165327 w 5824591"/>
              <a:gd name="connsiteY69" fmla="*/ 4088565 h 4525583"/>
              <a:gd name="connsiteX70" fmla="*/ 89023 w 5824591"/>
              <a:gd name="connsiteY70" fmla="*/ 4040836 h 4525583"/>
              <a:gd name="connsiteX71" fmla="*/ 0 w 5824591"/>
              <a:gd name="connsiteY71" fmla="*/ 4040836 h 4525583"/>
              <a:gd name="connsiteX72" fmla="*/ 47691 w 5824591"/>
              <a:gd name="connsiteY72" fmla="*/ 3958106 h 4525583"/>
              <a:gd name="connsiteX73" fmla="*/ 82664 w 5824591"/>
              <a:gd name="connsiteY73" fmla="*/ 3894468 h 4525583"/>
              <a:gd name="connsiteX74" fmla="*/ 178045 w 5824591"/>
              <a:gd name="connsiteY74" fmla="*/ 3824466 h 4525583"/>
              <a:gd name="connsiteX75" fmla="*/ 305219 w 5824591"/>
              <a:gd name="connsiteY75" fmla="*/ 3783101 h 4525583"/>
              <a:gd name="connsiteX76" fmla="*/ 378344 w 5824591"/>
              <a:gd name="connsiteY76" fmla="*/ 3776738 h 4525583"/>
              <a:gd name="connsiteX77" fmla="*/ 521415 w 5824591"/>
              <a:gd name="connsiteY77" fmla="*/ 3725827 h 4525583"/>
              <a:gd name="connsiteX78" fmla="*/ 550030 w 5824591"/>
              <a:gd name="connsiteY78" fmla="*/ 3636734 h 4525583"/>
              <a:gd name="connsiteX79" fmla="*/ 619976 w 5824591"/>
              <a:gd name="connsiteY79" fmla="*/ 3334452 h 4525583"/>
              <a:gd name="connsiteX80" fmla="*/ 664487 w 5824591"/>
              <a:gd name="connsiteY80" fmla="*/ 3242177 h 4525583"/>
              <a:gd name="connsiteX81" fmla="*/ 702639 w 5824591"/>
              <a:gd name="connsiteY81" fmla="*/ 3207176 h 4525583"/>
              <a:gd name="connsiteX82" fmla="*/ 1112777 w 5824591"/>
              <a:gd name="connsiteY82" fmla="*/ 2997170 h 4525583"/>
              <a:gd name="connsiteX83" fmla="*/ 1475224 w 5824591"/>
              <a:gd name="connsiteY83" fmla="*/ 2838075 h 4525583"/>
              <a:gd name="connsiteX84" fmla="*/ 1704138 w 5824591"/>
              <a:gd name="connsiteY84" fmla="*/ 2755345 h 4525583"/>
              <a:gd name="connsiteX85" fmla="*/ 1828133 w 5824591"/>
              <a:gd name="connsiteY85" fmla="*/ 2688525 h 4525583"/>
              <a:gd name="connsiteX86" fmla="*/ 2012536 w 5824591"/>
              <a:gd name="connsiteY86" fmla="*/ 2535794 h 4525583"/>
              <a:gd name="connsiteX87" fmla="*/ 2111096 w 5824591"/>
              <a:gd name="connsiteY87" fmla="*/ 2430791 h 4525583"/>
              <a:gd name="connsiteX88" fmla="*/ 2120635 w 5824591"/>
              <a:gd name="connsiteY88" fmla="*/ 2421245 h 4525583"/>
              <a:gd name="connsiteX89" fmla="*/ 2177863 w 5824591"/>
              <a:gd name="connsiteY89" fmla="*/ 2223967 h 4525583"/>
              <a:gd name="connsiteX90" fmla="*/ 2139711 w 5824591"/>
              <a:gd name="connsiteY90" fmla="*/ 1998051 h 4525583"/>
              <a:gd name="connsiteX91" fmla="*/ 2041151 w 5824591"/>
              <a:gd name="connsiteY91" fmla="*/ 1867593 h 4525583"/>
              <a:gd name="connsiteX92" fmla="*/ 1913976 w 5824591"/>
              <a:gd name="connsiteY92" fmla="*/ 1648041 h 4525583"/>
              <a:gd name="connsiteX93" fmla="*/ 1891721 w 5824591"/>
              <a:gd name="connsiteY93" fmla="*/ 1469854 h 4525583"/>
              <a:gd name="connsiteX94" fmla="*/ 1863106 w 5824591"/>
              <a:gd name="connsiteY94" fmla="*/ 1263030 h 4525583"/>
              <a:gd name="connsiteX95" fmla="*/ 1863106 w 5824591"/>
              <a:gd name="connsiteY95" fmla="*/ 1215302 h 4525583"/>
              <a:gd name="connsiteX96" fmla="*/ 1952128 w 5824591"/>
              <a:gd name="connsiteY96" fmla="*/ 1161209 h 4525583"/>
              <a:gd name="connsiteX97" fmla="*/ 1964846 w 5824591"/>
              <a:gd name="connsiteY97" fmla="*/ 1164391 h 4525583"/>
              <a:gd name="connsiteX98" fmla="*/ 1945770 w 5824591"/>
              <a:gd name="connsiteY98" fmla="*/ 804836 h 4525583"/>
              <a:gd name="connsiteX99" fmla="*/ 1996640 w 5824591"/>
              <a:gd name="connsiteY99" fmla="*/ 454826 h 4525583"/>
              <a:gd name="connsiteX100" fmla="*/ 2104738 w 5824591"/>
              <a:gd name="connsiteY100" fmla="*/ 289367 h 4525583"/>
              <a:gd name="connsiteX101" fmla="*/ 2168325 w 5824591"/>
              <a:gd name="connsiteY101" fmla="*/ 193909 h 4525583"/>
              <a:gd name="connsiteX102" fmla="*/ 2330473 w 5824591"/>
              <a:gd name="connsiteY102" fmla="*/ 79361 h 4525583"/>
              <a:gd name="connsiteX103" fmla="*/ 2495799 w 5824591"/>
              <a:gd name="connsiteY103" fmla="*/ 22086 h 4525583"/>
              <a:gd name="connsiteX104" fmla="*/ 2624564 w 5824591"/>
              <a:gd name="connsiteY104" fmla="*/ 211 h 4525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24591" h="4525583">
                <a:moveTo>
                  <a:pt x="2624564" y="211"/>
                </a:moveTo>
                <a:cubicBezTo>
                  <a:pt x="2667485" y="-982"/>
                  <a:pt x="2710407" y="2995"/>
                  <a:pt x="2753328" y="9359"/>
                </a:cubicBezTo>
                <a:cubicBezTo>
                  <a:pt x="2823273" y="15723"/>
                  <a:pt x="2890040" y="28450"/>
                  <a:pt x="2953627" y="50724"/>
                </a:cubicBezTo>
                <a:cubicBezTo>
                  <a:pt x="3020394" y="76179"/>
                  <a:pt x="3077622" y="114362"/>
                  <a:pt x="3138030" y="146181"/>
                </a:cubicBezTo>
                <a:cubicBezTo>
                  <a:pt x="3192079" y="174818"/>
                  <a:pt x="3242949" y="206637"/>
                  <a:pt x="3296998" y="235274"/>
                </a:cubicBezTo>
                <a:cubicBezTo>
                  <a:pt x="3300178" y="238456"/>
                  <a:pt x="3303357" y="241638"/>
                  <a:pt x="3306537" y="241638"/>
                </a:cubicBezTo>
                <a:cubicBezTo>
                  <a:pt x="3366944" y="305276"/>
                  <a:pt x="3430532" y="365732"/>
                  <a:pt x="3468684" y="448462"/>
                </a:cubicBezTo>
                <a:cubicBezTo>
                  <a:pt x="3478222" y="464372"/>
                  <a:pt x="3484581" y="483463"/>
                  <a:pt x="3481401" y="502554"/>
                </a:cubicBezTo>
                <a:cubicBezTo>
                  <a:pt x="3478222" y="566193"/>
                  <a:pt x="3497298" y="626649"/>
                  <a:pt x="3513195" y="687105"/>
                </a:cubicBezTo>
                <a:cubicBezTo>
                  <a:pt x="3535451" y="788926"/>
                  <a:pt x="3529092" y="890747"/>
                  <a:pt x="3519554" y="992568"/>
                </a:cubicBezTo>
                <a:cubicBezTo>
                  <a:pt x="3516374" y="1018024"/>
                  <a:pt x="3510016" y="1046661"/>
                  <a:pt x="3503657" y="1072116"/>
                </a:cubicBezTo>
                <a:cubicBezTo>
                  <a:pt x="3500478" y="1091207"/>
                  <a:pt x="3500478" y="1100753"/>
                  <a:pt x="3522733" y="1103935"/>
                </a:cubicBezTo>
                <a:cubicBezTo>
                  <a:pt x="3551347" y="1107117"/>
                  <a:pt x="3554527" y="1126208"/>
                  <a:pt x="3551347" y="1148482"/>
                </a:cubicBezTo>
                <a:cubicBezTo>
                  <a:pt x="3544989" y="1180301"/>
                  <a:pt x="3538630" y="1212120"/>
                  <a:pt x="3535451" y="1247121"/>
                </a:cubicBezTo>
                <a:cubicBezTo>
                  <a:pt x="3525912" y="1358488"/>
                  <a:pt x="3516374" y="1469854"/>
                  <a:pt x="3510016" y="1581221"/>
                </a:cubicBezTo>
                <a:cubicBezTo>
                  <a:pt x="3500478" y="1705316"/>
                  <a:pt x="3497298" y="1829410"/>
                  <a:pt x="3484581" y="1953504"/>
                </a:cubicBezTo>
                <a:cubicBezTo>
                  <a:pt x="3468684" y="2061689"/>
                  <a:pt x="3417814" y="2160328"/>
                  <a:pt x="3357406" y="2249422"/>
                </a:cubicBezTo>
                <a:cubicBezTo>
                  <a:pt x="3341509" y="2271695"/>
                  <a:pt x="3341509" y="2281241"/>
                  <a:pt x="3363765" y="2297151"/>
                </a:cubicBezTo>
                <a:cubicBezTo>
                  <a:pt x="3398738" y="2322606"/>
                  <a:pt x="3433711" y="2348061"/>
                  <a:pt x="3459146" y="2383062"/>
                </a:cubicBezTo>
                <a:cubicBezTo>
                  <a:pt x="3510016" y="2453064"/>
                  <a:pt x="3576782" y="2510338"/>
                  <a:pt x="3649908" y="2558067"/>
                </a:cubicBezTo>
                <a:cubicBezTo>
                  <a:pt x="3688060" y="2580340"/>
                  <a:pt x="3719854" y="2608977"/>
                  <a:pt x="3754827" y="2628069"/>
                </a:cubicBezTo>
                <a:cubicBezTo>
                  <a:pt x="3780261" y="2643978"/>
                  <a:pt x="3808876" y="2656706"/>
                  <a:pt x="3834311" y="2656706"/>
                </a:cubicBezTo>
                <a:cubicBezTo>
                  <a:pt x="3916974" y="2659888"/>
                  <a:pt x="3993279" y="2688525"/>
                  <a:pt x="4066404" y="2717162"/>
                </a:cubicBezTo>
                <a:cubicBezTo>
                  <a:pt x="4190399" y="2768073"/>
                  <a:pt x="4317574" y="2812620"/>
                  <a:pt x="4438389" y="2866712"/>
                </a:cubicBezTo>
                <a:cubicBezTo>
                  <a:pt x="4562385" y="2923986"/>
                  <a:pt x="4680021" y="2997170"/>
                  <a:pt x="4804016" y="3051263"/>
                </a:cubicBezTo>
                <a:cubicBezTo>
                  <a:pt x="4899397" y="3092627"/>
                  <a:pt x="4921652" y="3168993"/>
                  <a:pt x="4943908" y="3251723"/>
                </a:cubicBezTo>
                <a:cubicBezTo>
                  <a:pt x="4966164" y="3324907"/>
                  <a:pt x="4972522" y="3394909"/>
                  <a:pt x="4978881" y="3468093"/>
                </a:cubicBezTo>
                <a:cubicBezTo>
                  <a:pt x="4982060" y="3538095"/>
                  <a:pt x="5001137" y="3601733"/>
                  <a:pt x="5017033" y="3668553"/>
                </a:cubicBezTo>
                <a:cubicBezTo>
                  <a:pt x="5020213" y="3678099"/>
                  <a:pt x="5029751" y="3687644"/>
                  <a:pt x="5039289" y="3690826"/>
                </a:cubicBezTo>
                <a:cubicBezTo>
                  <a:pt x="5064724" y="3697190"/>
                  <a:pt x="5086979" y="3700372"/>
                  <a:pt x="5112414" y="3706736"/>
                </a:cubicBezTo>
                <a:cubicBezTo>
                  <a:pt x="5141028" y="3713100"/>
                  <a:pt x="5169642" y="3709918"/>
                  <a:pt x="5195078" y="3690826"/>
                </a:cubicBezTo>
                <a:cubicBezTo>
                  <a:pt x="5236409" y="3659007"/>
                  <a:pt x="5265024" y="3655825"/>
                  <a:pt x="5306355" y="3687644"/>
                </a:cubicBezTo>
                <a:cubicBezTo>
                  <a:pt x="5347686" y="3716281"/>
                  <a:pt x="5389018" y="3732191"/>
                  <a:pt x="5439888" y="3722645"/>
                </a:cubicBezTo>
                <a:cubicBezTo>
                  <a:pt x="5462144" y="3719463"/>
                  <a:pt x="5490758" y="3729009"/>
                  <a:pt x="5513014" y="3738555"/>
                </a:cubicBezTo>
                <a:cubicBezTo>
                  <a:pt x="5547986" y="3751282"/>
                  <a:pt x="5582960" y="3764010"/>
                  <a:pt x="5621112" y="3760828"/>
                </a:cubicBezTo>
                <a:cubicBezTo>
                  <a:pt x="5665623" y="3760828"/>
                  <a:pt x="5697416" y="3786283"/>
                  <a:pt x="5719672" y="3818102"/>
                </a:cubicBezTo>
                <a:cubicBezTo>
                  <a:pt x="5748286" y="3856285"/>
                  <a:pt x="5770542" y="3894468"/>
                  <a:pt x="5795976" y="3932651"/>
                </a:cubicBezTo>
                <a:cubicBezTo>
                  <a:pt x="5805515" y="3948561"/>
                  <a:pt x="5811874" y="3964470"/>
                  <a:pt x="5824591" y="3989926"/>
                </a:cubicBezTo>
                <a:cubicBezTo>
                  <a:pt x="5789618" y="3989926"/>
                  <a:pt x="5764183" y="3989926"/>
                  <a:pt x="5735569" y="3989926"/>
                </a:cubicBezTo>
                <a:cubicBezTo>
                  <a:pt x="5691058" y="3989926"/>
                  <a:pt x="5671982" y="4005835"/>
                  <a:pt x="5659264" y="4050382"/>
                </a:cubicBezTo>
                <a:cubicBezTo>
                  <a:pt x="5637008" y="4110838"/>
                  <a:pt x="5617932" y="4171294"/>
                  <a:pt x="5595677" y="4231751"/>
                </a:cubicBezTo>
                <a:cubicBezTo>
                  <a:pt x="5576601" y="4273115"/>
                  <a:pt x="5554345" y="4311298"/>
                  <a:pt x="5503476" y="4320844"/>
                </a:cubicBezTo>
                <a:cubicBezTo>
                  <a:pt x="5497116" y="4324026"/>
                  <a:pt x="5487578" y="4339936"/>
                  <a:pt x="5487578" y="4349481"/>
                </a:cubicBezTo>
                <a:cubicBezTo>
                  <a:pt x="5481220" y="4384482"/>
                  <a:pt x="5471682" y="4413119"/>
                  <a:pt x="5439888" y="4432211"/>
                </a:cubicBezTo>
                <a:cubicBezTo>
                  <a:pt x="5401736" y="4454484"/>
                  <a:pt x="5366763" y="4448120"/>
                  <a:pt x="5341328" y="4416301"/>
                </a:cubicBezTo>
                <a:cubicBezTo>
                  <a:pt x="5331790" y="4406756"/>
                  <a:pt x="5325431" y="4397210"/>
                  <a:pt x="5319072" y="4387664"/>
                </a:cubicBezTo>
                <a:cubicBezTo>
                  <a:pt x="5312714" y="4390846"/>
                  <a:pt x="5309534" y="4394028"/>
                  <a:pt x="5306355" y="4397210"/>
                </a:cubicBezTo>
                <a:cubicBezTo>
                  <a:pt x="5261844" y="4451302"/>
                  <a:pt x="5160104" y="4425847"/>
                  <a:pt x="5137849" y="4346299"/>
                </a:cubicBezTo>
                <a:cubicBezTo>
                  <a:pt x="5128311" y="4304935"/>
                  <a:pt x="5115594" y="4263570"/>
                  <a:pt x="5102876" y="4215841"/>
                </a:cubicBezTo>
                <a:cubicBezTo>
                  <a:pt x="5096517" y="4228569"/>
                  <a:pt x="5093338" y="4234933"/>
                  <a:pt x="5090159" y="4241296"/>
                </a:cubicBezTo>
                <a:cubicBezTo>
                  <a:pt x="5074262" y="4285843"/>
                  <a:pt x="5032930" y="4304935"/>
                  <a:pt x="4988419" y="4282661"/>
                </a:cubicBezTo>
                <a:cubicBezTo>
                  <a:pt x="4953446" y="4266752"/>
                  <a:pt x="4931191" y="4238114"/>
                  <a:pt x="4918473" y="4203113"/>
                </a:cubicBezTo>
                <a:cubicBezTo>
                  <a:pt x="4896218" y="4142657"/>
                  <a:pt x="4877141" y="4082201"/>
                  <a:pt x="4858065" y="4018563"/>
                </a:cubicBezTo>
                <a:cubicBezTo>
                  <a:pt x="4851707" y="3996289"/>
                  <a:pt x="4842168" y="3989926"/>
                  <a:pt x="4823092" y="3989926"/>
                </a:cubicBezTo>
                <a:cubicBezTo>
                  <a:pt x="4454286" y="3993107"/>
                  <a:pt x="4085480" y="3996289"/>
                  <a:pt x="3716674" y="3999471"/>
                </a:cubicBezTo>
                <a:cubicBezTo>
                  <a:pt x="3198438" y="4005835"/>
                  <a:pt x="2680202" y="4009017"/>
                  <a:pt x="2161966" y="4012199"/>
                </a:cubicBezTo>
                <a:cubicBezTo>
                  <a:pt x="1789981" y="4015381"/>
                  <a:pt x="1414816" y="4018563"/>
                  <a:pt x="1042831" y="4021745"/>
                </a:cubicBezTo>
                <a:cubicBezTo>
                  <a:pt x="1014217" y="4021745"/>
                  <a:pt x="1004679" y="4028108"/>
                  <a:pt x="998320" y="4056746"/>
                </a:cubicBezTo>
                <a:cubicBezTo>
                  <a:pt x="979244" y="4139475"/>
                  <a:pt x="953809" y="4219023"/>
                  <a:pt x="931553" y="4298571"/>
                </a:cubicBezTo>
                <a:cubicBezTo>
                  <a:pt x="925195" y="4317662"/>
                  <a:pt x="912477" y="4333572"/>
                  <a:pt x="899760" y="4349481"/>
                </a:cubicBezTo>
                <a:cubicBezTo>
                  <a:pt x="883863" y="4374936"/>
                  <a:pt x="864787" y="4390846"/>
                  <a:pt x="832993" y="4387664"/>
                </a:cubicBezTo>
                <a:cubicBezTo>
                  <a:pt x="798020" y="4381300"/>
                  <a:pt x="775765" y="4368573"/>
                  <a:pt x="769406" y="4333572"/>
                </a:cubicBezTo>
                <a:cubicBezTo>
                  <a:pt x="766226" y="4330390"/>
                  <a:pt x="763047" y="4324026"/>
                  <a:pt x="759868" y="4320844"/>
                </a:cubicBezTo>
                <a:cubicBezTo>
                  <a:pt x="743971" y="4368573"/>
                  <a:pt x="731254" y="4413119"/>
                  <a:pt x="715357" y="4457666"/>
                </a:cubicBezTo>
                <a:cubicBezTo>
                  <a:pt x="686743" y="4534032"/>
                  <a:pt x="594541" y="4556305"/>
                  <a:pt x="546851" y="4470394"/>
                </a:cubicBezTo>
                <a:cubicBezTo>
                  <a:pt x="527774" y="4479939"/>
                  <a:pt x="508698" y="4495849"/>
                  <a:pt x="486443" y="4499031"/>
                </a:cubicBezTo>
                <a:cubicBezTo>
                  <a:pt x="438752" y="4511759"/>
                  <a:pt x="394241" y="4479939"/>
                  <a:pt x="387883" y="4429029"/>
                </a:cubicBezTo>
                <a:cubicBezTo>
                  <a:pt x="384703" y="4394028"/>
                  <a:pt x="381524" y="4362209"/>
                  <a:pt x="378344" y="4324026"/>
                </a:cubicBezTo>
                <a:cubicBezTo>
                  <a:pt x="324295" y="4330390"/>
                  <a:pt x="289322" y="4298571"/>
                  <a:pt x="263887" y="4257206"/>
                </a:cubicBezTo>
                <a:cubicBezTo>
                  <a:pt x="232094" y="4199932"/>
                  <a:pt x="200300" y="4145839"/>
                  <a:pt x="165327" y="4088565"/>
                </a:cubicBezTo>
                <a:cubicBezTo>
                  <a:pt x="149430" y="4059927"/>
                  <a:pt x="127175" y="4037654"/>
                  <a:pt x="89023" y="4040836"/>
                </a:cubicBezTo>
                <a:cubicBezTo>
                  <a:pt x="63588" y="4044018"/>
                  <a:pt x="38153" y="4040836"/>
                  <a:pt x="0" y="4040836"/>
                </a:cubicBezTo>
                <a:cubicBezTo>
                  <a:pt x="19077" y="4009017"/>
                  <a:pt x="31794" y="3983562"/>
                  <a:pt x="47691" y="3958106"/>
                </a:cubicBezTo>
                <a:cubicBezTo>
                  <a:pt x="57229" y="3935833"/>
                  <a:pt x="73126" y="3916742"/>
                  <a:pt x="82664" y="3894468"/>
                </a:cubicBezTo>
                <a:cubicBezTo>
                  <a:pt x="104919" y="3856285"/>
                  <a:pt x="130354" y="3827648"/>
                  <a:pt x="178045" y="3824466"/>
                </a:cubicBezTo>
                <a:cubicBezTo>
                  <a:pt x="222556" y="3821284"/>
                  <a:pt x="267067" y="3814921"/>
                  <a:pt x="305219" y="3783101"/>
                </a:cubicBezTo>
                <a:cubicBezTo>
                  <a:pt x="321116" y="3770374"/>
                  <a:pt x="356089" y="3770374"/>
                  <a:pt x="378344" y="3776738"/>
                </a:cubicBezTo>
                <a:cubicBezTo>
                  <a:pt x="441932" y="3795829"/>
                  <a:pt x="486443" y="3767192"/>
                  <a:pt x="521415" y="3725827"/>
                </a:cubicBezTo>
                <a:cubicBezTo>
                  <a:pt x="540492" y="3703554"/>
                  <a:pt x="543671" y="3665371"/>
                  <a:pt x="550030" y="3636734"/>
                </a:cubicBezTo>
                <a:cubicBezTo>
                  <a:pt x="572285" y="3534913"/>
                  <a:pt x="594541" y="3433092"/>
                  <a:pt x="619976" y="3334452"/>
                </a:cubicBezTo>
                <a:cubicBezTo>
                  <a:pt x="629514" y="3302633"/>
                  <a:pt x="645411" y="3270814"/>
                  <a:pt x="664487" y="3242177"/>
                </a:cubicBezTo>
                <a:cubicBezTo>
                  <a:pt x="670846" y="3226268"/>
                  <a:pt x="686743" y="3213540"/>
                  <a:pt x="702639" y="3207176"/>
                </a:cubicBezTo>
                <a:cubicBezTo>
                  <a:pt x="839352" y="3137174"/>
                  <a:pt x="972886" y="3063990"/>
                  <a:pt x="1112777" y="2997170"/>
                </a:cubicBezTo>
                <a:cubicBezTo>
                  <a:pt x="1230413" y="2939896"/>
                  <a:pt x="1351229" y="2888985"/>
                  <a:pt x="1475224" y="2838075"/>
                </a:cubicBezTo>
                <a:cubicBezTo>
                  <a:pt x="1548349" y="2806256"/>
                  <a:pt x="1627833" y="2787164"/>
                  <a:pt x="1704138" y="2755345"/>
                </a:cubicBezTo>
                <a:cubicBezTo>
                  <a:pt x="1745470" y="2739436"/>
                  <a:pt x="1789981" y="2717162"/>
                  <a:pt x="1828133" y="2688525"/>
                </a:cubicBezTo>
                <a:cubicBezTo>
                  <a:pt x="1891721" y="2640797"/>
                  <a:pt x="1952128" y="2589886"/>
                  <a:pt x="2012536" y="2535794"/>
                </a:cubicBezTo>
                <a:cubicBezTo>
                  <a:pt x="2050689" y="2503974"/>
                  <a:pt x="2079303" y="2465792"/>
                  <a:pt x="2111096" y="2430791"/>
                </a:cubicBezTo>
                <a:cubicBezTo>
                  <a:pt x="2114276" y="2427609"/>
                  <a:pt x="2117455" y="2424427"/>
                  <a:pt x="2120635" y="2421245"/>
                </a:cubicBezTo>
                <a:cubicBezTo>
                  <a:pt x="2187401" y="2370335"/>
                  <a:pt x="2181043" y="2293969"/>
                  <a:pt x="2177863" y="2223967"/>
                </a:cubicBezTo>
                <a:cubicBezTo>
                  <a:pt x="2171504" y="2147601"/>
                  <a:pt x="2149249" y="2074417"/>
                  <a:pt x="2139711" y="1998051"/>
                </a:cubicBezTo>
                <a:cubicBezTo>
                  <a:pt x="2133352" y="1931231"/>
                  <a:pt x="2085662" y="1896230"/>
                  <a:pt x="2041151" y="1867593"/>
                </a:cubicBezTo>
                <a:cubicBezTo>
                  <a:pt x="1958487" y="1813501"/>
                  <a:pt x="1929873" y="1733953"/>
                  <a:pt x="1913976" y="1648041"/>
                </a:cubicBezTo>
                <a:cubicBezTo>
                  <a:pt x="1901259" y="1587585"/>
                  <a:pt x="1898079" y="1530311"/>
                  <a:pt x="1891721" y="1469854"/>
                </a:cubicBezTo>
                <a:cubicBezTo>
                  <a:pt x="1882182" y="1399853"/>
                  <a:pt x="1869465" y="1329851"/>
                  <a:pt x="1863106" y="1263030"/>
                </a:cubicBezTo>
                <a:cubicBezTo>
                  <a:pt x="1859927" y="1247121"/>
                  <a:pt x="1859927" y="1231211"/>
                  <a:pt x="1863106" y="1215302"/>
                </a:cubicBezTo>
                <a:cubicBezTo>
                  <a:pt x="1869465" y="1161209"/>
                  <a:pt x="1898079" y="1142118"/>
                  <a:pt x="1952128" y="1161209"/>
                </a:cubicBezTo>
                <a:cubicBezTo>
                  <a:pt x="1955308" y="1164391"/>
                  <a:pt x="1958487" y="1164391"/>
                  <a:pt x="1964846" y="1164391"/>
                </a:cubicBezTo>
                <a:cubicBezTo>
                  <a:pt x="1958487" y="1043479"/>
                  <a:pt x="1955308" y="922566"/>
                  <a:pt x="1945770" y="804836"/>
                </a:cubicBezTo>
                <a:cubicBezTo>
                  <a:pt x="1939411" y="683923"/>
                  <a:pt x="1952128" y="566193"/>
                  <a:pt x="1996640" y="454826"/>
                </a:cubicBezTo>
                <a:cubicBezTo>
                  <a:pt x="2018895" y="394370"/>
                  <a:pt x="2066585" y="343459"/>
                  <a:pt x="2104738" y="289367"/>
                </a:cubicBezTo>
                <a:cubicBezTo>
                  <a:pt x="2126993" y="257548"/>
                  <a:pt x="2149249" y="225728"/>
                  <a:pt x="2168325" y="193909"/>
                </a:cubicBezTo>
                <a:cubicBezTo>
                  <a:pt x="2206477" y="130271"/>
                  <a:pt x="2263706" y="101634"/>
                  <a:pt x="2330473" y="79361"/>
                </a:cubicBezTo>
                <a:cubicBezTo>
                  <a:pt x="2387701" y="63451"/>
                  <a:pt x="2441750" y="41178"/>
                  <a:pt x="2495799" y="22086"/>
                </a:cubicBezTo>
                <a:cubicBezTo>
                  <a:pt x="2538721" y="7768"/>
                  <a:pt x="2581642" y="1404"/>
                  <a:pt x="2624564" y="211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892993" y="4944505"/>
            <a:ext cx="987400" cy="987400"/>
          </a:xfrm>
          <a:custGeom>
            <a:avLst/>
            <a:gdLst>
              <a:gd name="connsiteX0" fmla="*/ 493700 w 987400"/>
              <a:gd name="connsiteY0" fmla="*/ 0 h 987400"/>
              <a:gd name="connsiteX1" fmla="*/ 987400 w 987400"/>
              <a:gd name="connsiteY1" fmla="*/ 493700 h 987400"/>
              <a:gd name="connsiteX2" fmla="*/ 493700 w 987400"/>
              <a:gd name="connsiteY2" fmla="*/ 987400 h 987400"/>
              <a:gd name="connsiteX3" fmla="*/ 0 w 987400"/>
              <a:gd name="connsiteY3" fmla="*/ 493700 h 987400"/>
              <a:gd name="connsiteX4" fmla="*/ 493700 w 987400"/>
              <a:gd name="connsiteY4" fmla="*/ 0 h 9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400" h="987400">
                <a:moveTo>
                  <a:pt x="493700" y="0"/>
                </a:moveTo>
                <a:cubicBezTo>
                  <a:pt x="766363" y="0"/>
                  <a:pt x="987400" y="221037"/>
                  <a:pt x="987400" y="493700"/>
                </a:cubicBezTo>
                <a:cubicBezTo>
                  <a:pt x="987400" y="766363"/>
                  <a:pt x="766363" y="987400"/>
                  <a:pt x="493700" y="987400"/>
                </a:cubicBezTo>
                <a:cubicBezTo>
                  <a:pt x="221037" y="987400"/>
                  <a:pt x="0" y="766363"/>
                  <a:pt x="0" y="493700"/>
                </a:cubicBezTo>
                <a:cubicBezTo>
                  <a:pt x="0" y="221037"/>
                  <a:pt x="221037" y="0"/>
                  <a:pt x="493700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48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5602300" y="4944505"/>
            <a:ext cx="987400" cy="987400"/>
          </a:xfrm>
          <a:custGeom>
            <a:avLst/>
            <a:gdLst>
              <a:gd name="connsiteX0" fmla="*/ 493700 w 987400"/>
              <a:gd name="connsiteY0" fmla="*/ 0 h 987400"/>
              <a:gd name="connsiteX1" fmla="*/ 987400 w 987400"/>
              <a:gd name="connsiteY1" fmla="*/ 493700 h 987400"/>
              <a:gd name="connsiteX2" fmla="*/ 493700 w 987400"/>
              <a:gd name="connsiteY2" fmla="*/ 987400 h 987400"/>
              <a:gd name="connsiteX3" fmla="*/ 0 w 987400"/>
              <a:gd name="connsiteY3" fmla="*/ 493700 h 987400"/>
              <a:gd name="connsiteX4" fmla="*/ 493700 w 987400"/>
              <a:gd name="connsiteY4" fmla="*/ 0 h 9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400" h="987400">
                <a:moveTo>
                  <a:pt x="493700" y="0"/>
                </a:moveTo>
                <a:cubicBezTo>
                  <a:pt x="766363" y="0"/>
                  <a:pt x="987400" y="221037"/>
                  <a:pt x="987400" y="493700"/>
                </a:cubicBezTo>
                <a:cubicBezTo>
                  <a:pt x="987400" y="766363"/>
                  <a:pt x="766363" y="987400"/>
                  <a:pt x="493700" y="987400"/>
                </a:cubicBezTo>
                <a:cubicBezTo>
                  <a:pt x="221037" y="987400"/>
                  <a:pt x="0" y="766363"/>
                  <a:pt x="0" y="493700"/>
                </a:cubicBezTo>
                <a:cubicBezTo>
                  <a:pt x="0" y="221037"/>
                  <a:pt x="221037" y="0"/>
                  <a:pt x="493700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49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9311607" y="4944505"/>
            <a:ext cx="987400" cy="987400"/>
          </a:xfrm>
          <a:custGeom>
            <a:avLst/>
            <a:gdLst>
              <a:gd name="connsiteX0" fmla="*/ 493700 w 987400"/>
              <a:gd name="connsiteY0" fmla="*/ 0 h 987400"/>
              <a:gd name="connsiteX1" fmla="*/ 987400 w 987400"/>
              <a:gd name="connsiteY1" fmla="*/ 493700 h 987400"/>
              <a:gd name="connsiteX2" fmla="*/ 493700 w 987400"/>
              <a:gd name="connsiteY2" fmla="*/ 987400 h 987400"/>
              <a:gd name="connsiteX3" fmla="*/ 0 w 987400"/>
              <a:gd name="connsiteY3" fmla="*/ 493700 h 987400"/>
              <a:gd name="connsiteX4" fmla="*/ 493700 w 987400"/>
              <a:gd name="connsiteY4" fmla="*/ 0 h 9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7400" h="987400">
                <a:moveTo>
                  <a:pt x="493700" y="0"/>
                </a:moveTo>
                <a:cubicBezTo>
                  <a:pt x="766363" y="0"/>
                  <a:pt x="987400" y="221037"/>
                  <a:pt x="987400" y="493700"/>
                </a:cubicBezTo>
                <a:cubicBezTo>
                  <a:pt x="987400" y="766363"/>
                  <a:pt x="766363" y="987400"/>
                  <a:pt x="493700" y="987400"/>
                </a:cubicBezTo>
                <a:cubicBezTo>
                  <a:pt x="221037" y="987400"/>
                  <a:pt x="0" y="766363"/>
                  <a:pt x="0" y="493700"/>
                </a:cubicBezTo>
                <a:cubicBezTo>
                  <a:pt x="0" y="221037"/>
                  <a:pt x="221037" y="0"/>
                  <a:pt x="493700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 userDrawn="1"/>
        </p:nvSpPr>
        <p:spPr>
          <a:xfrm>
            <a:off x="11097655" y="6311708"/>
            <a:ext cx="432654" cy="4326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/>
            <a:endParaRPr lang="en-US" sz="90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168674" y="6374165"/>
            <a:ext cx="288789" cy="307740"/>
          </a:xfrm>
          <a:prstGeom prst="rect">
            <a:avLst/>
          </a:prstGeom>
          <a:noFill/>
        </p:spPr>
        <p:txBody>
          <a:bodyPr wrap="none" lIns="91404" tIns="45702" rIns="91404" bIns="45702" rtlCol="0">
            <a:spAutoFit/>
          </a:bodyPr>
          <a:lstStyle/>
          <a:p>
            <a:pPr algn="ctr"/>
            <a:fld id="{260E2A6B-A809-4840-BF14-8648BC0BDF87}" type="slidenum">
              <a:rPr lang="id-ID" sz="1400" b="1">
                <a:solidFill>
                  <a:schemeClr val="bg1"/>
                </a:solidFill>
                <a:latin typeface="+mj-lt"/>
                <a:cs typeface="Raleway Light"/>
              </a:rPr>
              <a:t>‹#›</a:t>
            </a:fld>
            <a:endParaRPr lang="id-ID" sz="1400" b="1">
              <a:solidFill>
                <a:schemeClr val="bg1"/>
              </a:solidFill>
              <a:latin typeface="+mj-lt"/>
              <a:cs typeface="Raleway Light"/>
            </a:endParaRPr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1070018" y="1978362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48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6839753" y="1978362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49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1070018" y="4173531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50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839753" y="4173531"/>
            <a:ext cx="977722" cy="977722"/>
          </a:xfrm>
          <a:custGeom>
            <a:avLst/>
            <a:gdLst>
              <a:gd name="connsiteX0" fmla="*/ 488861 w 977722"/>
              <a:gd name="connsiteY0" fmla="*/ 0 h 977722"/>
              <a:gd name="connsiteX1" fmla="*/ 977722 w 977722"/>
              <a:gd name="connsiteY1" fmla="*/ 488861 h 977722"/>
              <a:gd name="connsiteX2" fmla="*/ 488861 w 977722"/>
              <a:gd name="connsiteY2" fmla="*/ 977722 h 977722"/>
              <a:gd name="connsiteX3" fmla="*/ 0 w 977722"/>
              <a:gd name="connsiteY3" fmla="*/ 488861 h 977722"/>
              <a:gd name="connsiteX4" fmla="*/ 488861 w 977722"/>
              <a:gd name="connsiteY4" fmla="*/ 0 h 97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7722" h="977722">
                <a:moveTo>
                  <a:pt x="488861" y="0"/>
                </a:moveTo>
                <a:cubicBezTo>
                  <a:pt x="758852" y="0"/>
                  <a:pt x="977722" y="218871"/>
                  <a:pt x="977722" y="488861"/>
                </a:cubicBezTo>
                <a:cubicBezTo>
                  <a:pt x="977722" y="758852"/>
                  <a:pt x="758852" y="977722"/>
                  <a:pt x="488861" y="977722"/>
                </a:cubicBezTo>
                <a:cubicBezTo>
                  <a:pt x="218871" y="977722"/>
                  <a:pt x="0" y="758852"/>
                  <a:pt x="0" y="488861"/>
                </a:cubicBezTo>
                <a:cubicBezTo>
                  <a:pt x="0" y="218871"/>
                  <a:pt x="218871" y="0"/>
                  <a:pt x="488861" y="0"/>
                </a:cubicBezTo>
                <a:close/>
              </a:path>
            </a:pathLst>
          </a:custGeom>
        </p:spPr>
        <p:txBody>
          <a:bodyPr wrap="square" tIns="137160">
            <a:noAutofit/>
          </a:bodyPr>
          <a:lstStyle>
            <a:lvl1pPr>
              <a:defRPr sz="1200" b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D28CB-D3C5-4026-B94D-06B4CF30BC66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B2D1A-4817-440E-98A4-02C04FAB5599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BA40-9C76-471D-AA22-8A324E80EC5E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053A1-681A-4FE7-BF45-D5BAB0C264FE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7A4D-81BB-4FE1-900D-2FB0A82DC7B5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Startup Presentation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53774-3D76-4893-A2ED-7CDC63C45D82}" type="datetime1">
              <a:rPr lang="id-ID" altLang="zh-CN" smtClean="0"/>
              <a:t>02/08/2023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Startup Presentation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EF9BB-81F1-401D-AA19-680A8E0D7F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03.xml"/><Relationship Id="rId7" Type="http://schemas.openxmlformats.org/officeDocument/2006/relationships/slide" Target="slide10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6.xml"/><Relationship Id="rId5" Type="http://schemas.openxmlformats.org/officeDocument/2006/relationships/slide" Target="slide105.xml"/><Relationship Id="rId4" Type="http://schemas.openxmlformats.org/officeDocument/2006/relationships/slide" Target="slide10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" Target="slide102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" Target="slide102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" Target="slide102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" Target="slide102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" Target="slide102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7" Type="http://schemas.openxmlformats.org/officeDocument/2006/relationships/slide" Target="slide1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3.xml"/><Relationship Id="rId5" Type="http://schemas.openxmlformats.org/officeDocument/2006/relationships/slide" Target="slide112.xml"/><Relationship Id="rId4" Type="http://schemas.openxmlformats.org/officeDocument/2006/relationships/slide" Target="slide1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" Target="slide109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" Target="slide109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" Target="slide109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109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" Target="slide109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117.xml"/><Relationship Id="rId7" Type="http://schemas.openxmlformats.org/officeDocument/2006/relationships/slide" Target="slide1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0.xml"/><Relationship Id="rId5" Type="http://schemas.openxmlformats.org/officeDocument/2006/relationships/slide" Target="slide119.xml"/><Relationship Id="rId4" Type="http://schemas.openxmlformats.org/officeDocument/2006/relationships/slide" Target="slide11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" Target="slide116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" Target="slide116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" Target="slide1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" Target="slide116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" Target="slide116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24.xml"/><Relationship Id="rId7" Type="http://schemas.openxmlformats.org/officeDocument/2006/relationships/slide" Target="slide1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7.xml"/><Relationship Id="rId5" Type="http://schemas.openxmlformats.org/officeDocument/2006/relationships/slide" Target="slide126.xml"/><Relationship Id="rId4" Type="http://schemas.openxmlformats.org/officeDocument/2006/relationships/slide" Target="slide125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" Target="slide123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" Target="slide123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" Target="slide123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" Target="slide123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" Target="slide123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31.xml"/><Relationship Id="rId7" Type="http://schemas.openxmlformats.org/officeDocument/2006/relationships/slide" Target="slide13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4.xml"/><Relationship Id="rId5" Type="http://schemas.openxmlformats.org/officeDocument/2006/relationships/slide" Target="slide133.xml"/><Relationship Id="rId4" Type="http://schemas.openxmlformats.org/officeDocument/2006/relationships/slide" Target="slide13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" Target="slide130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" Target="slide130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" Target="slide130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" Target="slide130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" Target="slide130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slide" Target="slide14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4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140.xml"/><Relationship Id="rId5" Type="http://schemas.openxmlformats.org/officeDocument/2006/relationships/slide" Target="slide3.xml"/><Relationship Id="rId4" Type="http://schemas.openxmlformats.org/officeDocument/2006/relationships/image" Target="../media/image3.emf"/><Relationship Id="rId9" Type="http://schemas.openxmlformats.org/officeDocument/2006/relationships/slide" Target="slide139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" Target="slide13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" Target="slide138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" Target="slide138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" Target="slide138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45.xml"/><Relationship Id="rId5" Type="http://schemas.openxmlformats.org/officeDocument/2006/relationships/slide" Target="slide146.xml"/><Relationship Id="rId4" Type="http://schemas.openxmlformats.org/officeDocument/2006/relationships/slide" Target="slide144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" Target="slide143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" Target="slide143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" Target="slide143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49.xml"/><Relationship Id="rId5" Type="http://schemas.openxmlformats.org/officeDocument/2006/relationships/slide" Target="slide150.xml"/><Relationship Id="rId4" Type="http://schemas.openxmlformats.org/officeDocument/2006/relationships/slide" Target="slide148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" Target="slide147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" Target="slide14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" Target="slide147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53.xml"/><Relationship Id="rId5" Type="http://schemas.openxmlformats.org/officeDocument/2006/relationships/slide" Target="slide154.xml"/><Relationship Id="rId4" Type="http://schemas.openxmlformats.org/officeDocument/2006/relationships/slide" Target="slide15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" Target="slide151.xml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" Target="slide151.xml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" Target="slide151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57.xml"/><Relationship Id="rId5" Type="http://schemas.openxmlformats.org/officeDocument/2006/relationships/slide" Target="slide158.xml"/><Relationship Id="rId4" Type="http://schemas.openxmlformats.org/officeDocument/2006/relationships/slide" Target="slide156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slide" Target="slide155.xm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" Target="slide155.xm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" Target="slide155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61.xml"/><Relationship Id="rId5" Type="http://schemas.openxmlformats.org/officeDocument/2006/relationships/slide" Target="slide162.xml"/><Relationship Id="rId4" Type="http://schemas.openxmlformats.org/officeDocument/2006/relationships/slide" Target="slide16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" Target="slide159.xml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" Target="slide159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" Target="slide159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3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11" Type="http://schemas.openxmlformats.org/officeDocument/2006/relationships/slide" Target="slide166.xml"/><Relationship Id="rId5" Type="http://schemas.openxmlformats.org/officeDocument/2006/relationships/tags" Target="../tags/tag8.xml"/><Relationship Id="rId10" Type="http://schemas.openxmlformats.org/officeDocument/2006/relationships/slide" Target="slide165.xml"/><Relationship Id="rId4" Type="http://schemas.openxmlformats.org/officeDocument/2006/relationships/tags" Target="../tags/tag7.xml"/><Relationship Id="rId9" Type="http://schemas.openxmlformats.org/officeDocument/2006/relationships/slide" Target="slide164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slide" Target="slide163.xml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" Target="slide163.xml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slide" Target="slide163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slide" Target="slide168.xml"/><Relationship Id="rId3" Type="http://schemas.openxmlformats.org/officeDocument/2006/relationships/tags" Target="../tags/tag11.xml"/><Relationship Id="rId7" Type="http://schemas.openxmlformats.org/officeDocument/2006/relationships/slide" Target="slide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emf"/><Relationship Id="rId5" Type="http://schemas.openxmlformats.org/officeDocument/2006/relationships/slideLayout" Target="../slideLayouts/slideLayout2.xml"/><Relationship Id="rId10" Type="http://schemas.openxmlformats.org/officeDocument/2006/relationships/slide" Target="slide170.xml"/><Relationship Id="rId4" Type="http://schemas.openxmlformats.org/officeDocument/2006/relationships/tags" Target="../tags/tag12.xml"/><Relationship Id="rId9" Type="http://schemas.openxmlformats.org/officeDocument/2006/relationships/slide" Target="slide169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slide" Target="slide167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slide" Target="slide16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slide" Target="slide167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7.xml"/><Relationship Id="rId3" Type="http://schemas.openxmlformats.org/officeDocument/2006/relationships/image" Target="../media/image3.emf"/><Relationship Id="rId7" Type="http://schemas.openxmlformats.org/officeDocument/2006/relationships/slide" Target="slide3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8.xml"/><Relationship Id="rId5" Type="http://schemas.openxmlformats.org/officeDocument/2006/relationships/image" Target="../media/image4.emf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13" Type="http://schemas.openxmlformats.org/officeDocument/2006/relationships/slide" Target="slide88.xml"/><Relationship Id="rId18" Type="http://schemas.openxmlformats.org/officeDocument/2006/relationships/slide" Target="slide123.xml"/><Relationship Id="rId3" Type="http://schemas.openxmlformats.org/officeDocument/2006/relationships/image" Target="../media/image6.png"/><Relationship Id="rId7" Type="http://schemas.openxmlformats.org/officeDocument/2006/relationships/slide" Target="slide46.xml"/><Relationship Id="rId12" Type="http://schemas.openxmlformats.org/officeDocument/2006/relationships/slide" Target="slide81.xml"/><Relationship Id="rId17" Type="http://schemas.openxmlformats.org/officeDocument/2006/relationships/slide" Target="slide116.xml"/><Relationship Id="rId2" Type="http://schemas.openxmlformats.org/officeDocument/2006/relationships/notesSlide" Target="../notesSlides/notesSlide10.xml"/><Relationship Id="rId16" Type="http://schemas.openxmlformats.org/officeDocument/2006/relationships/slide" Target="slide109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9.xml"/><Relationship Id="rId11" Type="http://schemas.openxmlformats.org/officeDocument/2006/relationships/slide" Target="slide74.xml"/><Relationship Id="rId5" Type="http://schemas.openxmlformats.org/officeDocument/2006/relationships/slide" Target="slide32.xml"/><Relationship Id="rId15" Type="http://schemas.openxmlformats.org/officeDocument/2006/relationships/slide" Target="slide102.xml"/><Relationship Id="rId10" Type="http://schemas.openxmlformats.org/officeDocument/2006/relationships/slide" Target="slide67.xml"/><Relationship Id="rId19" Type="http://schemas.openxmlformats.org/officeDocument/2006/relationships/slide" Target="slide130.xml"/><Relationship Id="rId4" Type="http://schemas.openxmlformats.org/officeDocument/2006/relationships/slide" Target="slide3.xml"/><Relationship Id="rId9" Type="http://schemas.openxmlformats.org/officeDocument/2006/relationships/slide" Target="slide60.xml"/><Relationship Id="rId14" Type="http://schemas.openxmlformats.org/officeDocument/2006/relationships/slide" Target="slide9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3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7" Type="http://schemas.openxmlformats.org/officeDocument/2006/relationships/slide" Target="slide4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5" Type="http://schemas.openxmlformats.org/officeDocument/2006/relationships/slide" Target="slide40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7" Type="http://schemas.openxmlformats.org/officeDocument/2006/relationships/slide" Target="slide5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5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7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7" Type="http://schemas.openxmlformats.org/officeDocument/2006/relationships/slide" Target="slide6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7" Type="http://schemas.openxmlformats.org/officeDocument/2006/relationships/slide" Target="slide7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70.xml"/><Relationship Id="rId4" Type="http://schemas.openxmlformats.org/officeDocument/2006/relationships/slide" Target="slide6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7" Type="http://schemas.openxmlformats.org/officeDocument/2006/relationships/slide" Target="slide7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8.xml"/><Relationship Id="rId5" Type="http://schemas.openxmlformats.org/officeDocument/2006/relationships/slide" Target="slide77.xml"/><Relationship Id="rId4" Type="http://schemas.openxmlformats.org/officeDocument/2006/relationships/slide" Target="slide7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7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7" Type="http://schemas.openxmlformats.org/officeDocument/2006/relationships/slide" Target="slide8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5.xml"/><Relationship Id="rId5" Type="http://schemas.openxmlformats.org/officeDocument/2006/relationships/slide" Target="slide84.xml"/><Relationship Id="rId4" Type="http://schemas.openxmlformats.org/officeDocument/2006/relationships/slide" Target="slide8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8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81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81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8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81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7" Type="http://schemas.openxmlformats.org/officeDocument/2006/relationships/slide" Target="slide9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2.xml"/><Relationship Id="rId5" Type="http://schemas.openxmlformats.org/officeDocument/2006/relationships/slide" Target="slide91.xml"/><Relationship Id="rId4" Type="http://schemas.openxmlformats.org/officeDocument/2006/relationships/slide" Target="slide90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88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7" Type="http://schemas.openxmlformats.org/officeDocument/2006/relationships/slide" Target="slide10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9.xml"/><Relationship Id="rId5" Type="http://schemas.openxmlformats.org/officeDocument/2006/relationships/slide" Target="slide98.xml"/><Relationship Id="rId4" Type="http://schemas.openxmlformats.org/officeDocument/2006/relationships/slide" Target="slide9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9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25" y="2722563"/>
            <a:ext cx="11360150" cy="641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3"/>
          <p:cNvSpPr txBox="1"/>
          <p:nvPr/>
        </p:nvSpPr>
        <p:spPr>
          <a:xfrm>
            <a:off x="2495550" y="692150"/>
            <a:ext cx="5934075" cy="1247775"/>
          </a:xfrm>
          <a:prstGeom prst="rect">
            <a:avLst/>
          </a:prstGeom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fontAlgn="base">
              <a:spcAft>
                <a:spcPct val="0"/>
              </a:spcAft>
              <a:defRPr/>
            </a:pPr>
            <a:r>
              <a:rPr lang="zh-CN" altLang="en-US" sz="6000" b="1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高职备考新</a:t>
            </a: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实践</a:t>
            </a:r>
          </a:p>
        </p:txBody>
      </p:sp>
      <p:sp>
        <p:nvSpPr>
          <p:cNvPr id="13" name="Title 3"/>
          <p:cNvSpPr txBox="1"/>
          <p:nvPr/>
        </p:nvSpPr>
        <p:spPr>
          <a:xfrm>
            <a:off x="2424113" y="1844675"/>
            <a:ext cx="5832475" cy="431800"/>
          </a:xfrm>
          <a:prstGeom prst="rect">
            <a:avLst/>
          </a:prstGeom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182816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New Practice for Test Preparation</a:t>
            </a:r>
            <a:endParaRPr kumimoji="0" lang="id-ID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itle 3"/>
          <p:cNvSpPr txBox="1"/>
          <p:nvPr/>
        </p:nvSpPr>
        <p:spPr>
          <a:xfrm>
            <a:off x="2711450" y="2420938"/>
            <a:ext cx="2447925" cy="1439863"/>
          </a:xfrm>
          <a:prstGeom prst="rect">
            <a:avLst/>
          </a:prstGeom>
          <a:solidFill>
            <a:schemeClr val="accent4"/>
          </a:solidFill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fontAlgn="base">
              <a:spcAft>
                <a:spcPct val="0"/>
              </a:spcAft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总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主编 罗文光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ctr" defTabSz="182816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ea"/>
              </a:rPr>
              <a:t>       何向阳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ea"/>
            </a:endParaRPr>
          </a:p>
        </p:txBody>
      </p:sp>
      <p:sp>
        <p:nvSpPr>
          <p:cNvPr id="15" name="Title 3"/>
          <p:cNvSpPr txBox="1"/>
          <p:nvPr/>
        </p:nvSpPr>
        <p:spPr>
          <a:xfrm>
            <a:off x="5375275" y="2420938"/>
            <a:ext cx="2459038" cy="1439863"/>
          </a:xfrm>
          <a:prstGeom prst="rect">
            <a:avLst/>
          </a:prstGeom>
          <a:solidFill>
            <a:srgbClr val="FFC44F"/>
          </a:solidFill>
        </p:spPr>
        <p:txBody>
          <a:bodyPr lIns="45720" tIns="22860" rIns="45720" bIns="22860" anchor="ctr"/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fontAlgn="base"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主编 李丽华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ea"/>
            </a:endParaRPr>
          </a:p>
          <a:p>
            <a:pPr lvl="0" algn="ctr" fontAlgn="base"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     李玲艳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ea"/>
            </a:endParaRPr>
          </a:p>
          <a:p>
            <a:pPr lvl="0" algn="ctr" fontAlgn="base"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     杜瑞娜</a:t>
            </a:r>
            <a:endParaRPr kumimoji="0" lang="zh-CN" altLang="id-ID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ea"/>
            </a:endParaRPr>
          </a:p>
        </p:txBody>
      </p:sp>
      <p:pic>
        <p:nvPicPr>
          <p:cNvPr id="7175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3710">
            <a:off x="9744075" y="-609600"/>
            <a:ext cx="1328738" cy="2081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368983" y="908049"/>
            <a:ext cx="492443" cy="16265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eaVert"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专题及实战篇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935413" y="1773238"/>
            <a:ext cx="43926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1" name="左箭头 7180">
            <a:hlinkClick r:id="rId5" action="ppaction://hlinksldjump"/>
          </p:cNvPr>
          <p:cNvSpPr/>
          <p:nvPr/>
        </p:nvSpPr>
        <p:spPr>
          <a:xfrm>
            <a:off x="9696450" y="6310313"/>
            <a:ext cx="936625" cy="547687"/>
          </a:xfrm>
          <a:prstGeom prst="leftArrow">
            <a:avLst>
              <a:gd name="adj1" fmla="val 50000"/>
              <a:gd name="adj2" fmla="val 427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dirty="0">
                <a:latin typeface="Arial" panose="020B0604020202020204" pitchFamily="34" charset="0"/>
              </a:rPr>
              <a:t>目录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2B6C13-45AC-599C-480F-3C50D2801A22}"/>
              </a:ext>
            </a:extLst>
          </p:cNvPr>
          <p:cNvSpPr txBox="1"/>
          <p:nvPr/>
        </p:nvSpPr>
        <p:spPr>
          <a:xfrm>
            <a:off x="9304655" y="1437005"/>
            <a:ext cx="1802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（英语）</a:t>
            </a: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bldLvl="0" animBg="1"/>
      <p:bldP spid="15" grpId="0" bldLvl="0" animBg="1"/>
      <p:bldP spid="8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3986530"/>
            <a:ext cx="12193270" cy="287147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</a:t>
            </a:fld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913765" y="1868805"/>
            <a:ext cx="1066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1）现在分词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315" y="3985260"/>
            <a:ext cx="119773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解析：此题考查现在分词作时间状语的用法。“走在超市里”是I met with an old friend of my mother’s的时间状语，即When I was walking in the supermarket, I met with an old friend of my mother’s。由于从句与主句的主语都是同一个人，故可以省略When I was。另外，“我”与walk这个动词之间的关系是主动关系，故用现在分词Walking。因此正确答案为：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Walking in the supermarket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032000" y="273050"/>
          <a:ext cx="7600315" cy="8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7315" y="1165225"/>
            <a:ext cx="3524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1. 非谓语动词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315" y="2510155"/>
            <a:ext cx="2326005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</a:t>
            </a:r>
            <a:r>
              <a:rPr lang="zh-CN" altLang="en-US"/>
              <a:t>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7315" y="3032125"/>
            <a:ext cx="11856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 ( 走在超市里 ), I met with an old friend of my mother’s.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箭头 4">
            <a:hlinkClick r:id="rId7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本题考查强调句型It is/was + 被强调的部分 + that/who + 句子其余部分，此句中被强调的部分是时间，故用that，根据前后句意得出此题的正确答案为：It was last October。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100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unless 除非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if 似乎，好像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hold a lecture 举办讲座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last October 去年十月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101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6625" y="1074420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1399540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建议时长：15 分钟</a:t>
            </a: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The teachers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(正忙于批改学生的试卷).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The old professor 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(为教育献出了他的一生).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______________________________ (为了多挣些钱) for his family, he delivers food for others in his spare time.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It’s an honor for me ______________________________ (受邀发言) in the meeting.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Have you decided ___________________________ (何时去国外度假)?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20720" y="2488565"/>
            <a:ext cx="8472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busy correcting the students’ exam papers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102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560585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3319154" y="301022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97380" y="240030"/>
            <a:ext cx="7306945" cy="70675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</a:rPr>
              <a:t>（三）非从句、从句混合自测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36695" y="3274695"/>
            <a:ext cx="8155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devoted all his life to education/teaching career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4439939" y="379657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824865" y="436562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order to/To earn more money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24070" y="5253355"/>
            <a:ext cx="6027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have been asked to speak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58590" y="6199505"/>
            <a:ext cx="5559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to go abroad for holidays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5" action="ppaction://hlinksldjump"/>
          </p:cNvPr>
          <p:cNvSpPr txBox="1"/>
          <p:nvPr/>
        </p:nvSpPr>
        <p:spPr>
          <a:xfrm>
            <a:off x="8066424" y="488750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2825134" y="57377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4" name="文本框 13">
            <a:hlinkClick r:id="rId7" action="ppaction://hlinksldjump"/>
          </p:cNvPr>
          <p:cNvSpPr txBox="1"/>
          <p:nvPr/>
        </p:nvSpPr>
        <p:spPr>
          <a:xfrm>
            <a:off x="9668529" y="57377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7" grpId="0"/>
      <p:bldP spid="9" grpId="0"/>
      <p:bldP spid="9" grpId="1"/>
      <p:bldP spid="11" grpId="0"/>
      <p:bldP spid="11" grpId="1"/>
      <p:bldP spid="12" grpId="0" bldLvl="0" animBg="1"/>
      <p:bldP spid="13" grpId="0" bldLvl="0" animBg="1"/>
      <p:bldP spid="14" grpId="0" bldLvl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本题考查固定搭配be busy doing sth.的用法。根据上下文提示得出此题的正确答案为：are busy correcting the students’ exam papers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103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40773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本题考查固定短语devote sth. to sth./doing sth.的用法。根据上下文得出此题的正确答案为：devoted all his life to education/teaching career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本题考查动词不定式作目的状语的用法。In order to ...“为了……”，故此题正确答案为：In order to/To earn more money。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6216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4.本题考查it作形式主语，不定式短语作真正主语的用法。“受邀”be asked to do sth.，根据句意判断为现在完成时的被动式，故正确答案为：to have been asked to speak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106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本题考查when可以与不定式连用一起作宾语的用法。根据上下文此题正确答案为：when to go abroad for holidays。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107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busy doing sth. 忙于做某事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students’ exam papers 学生的试卷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order to ... 为了……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deliver food 送外卖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go abroad去国外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108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060" y="167005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553720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建议时长：15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(音乐会开始了十五分钟) when we got to the theater.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Yesterday the teacher told me that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(太阳从东方升起).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Father hopes that ________________________________________(我将来能出国学习).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It is high time that ____________________________________________(我们继续做这项任务) right now.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Jane as well as her family ______________________________________ (对弹钢琴很感兴趣).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8520" y="1528445"/>
            <a:ext cx="7879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concert had been on for fifteen minutes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109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5604519" y="205010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97065" y="2435860"/>
            <a:ext cx="6027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sun rises in the east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2951499" y="295773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4229100" y="341947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study abroad in the future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18305" y="4453890"/>
            <a:ext cx="7973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continue/continued to do the task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67350" y="5405120"/>
            <a:ext cx="672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very interested in playing the piano</a:t>
            </a: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2587644" y="394135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5467369" y="49757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3934479" y="59269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7485" y="3688080"/>
            <a:ext cx="11747500" cy="316992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2435860"/>
            <a:ext cx="11808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____________________ ( 得到了老板的支持 ), Mike decided to work hard.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5585" y="3823335"/>
            <a:ext cx="117208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此题考查过去分词作原因状语的用法。“得到了老板的支持”是decided to work hard的原 因，即Because he was supported by the boss, Mike decided to work hard。由于从句与主句的 主语都是同一个人，故可以省略Because he was。另外，“Mike”与support这个动词之间的 关系是被动关系，故用过去分词supported。因此正确答案为：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Supported by the boss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65150" y="504190"/>
            <a:ext cx="9726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2）过去分词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9095" y="1595755"/>
            <a:ext cx="20421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典型例子</a:t>
            </a:r>
            <a:r>
              <a:rPr lang="zh-CN" altLang="en-US" sz="2000"/>
              <a:t>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本题考查过去完成时的用法。开始begin是在到达got之前发生，所以用过去完成时，并且begin是短暂性动词，不能与for + 时间段连用，须改begin为be on，故此题正确答案为：The concert had been on for fifteen minutes。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110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本题考查that引导宾语从句的用法。当从句表达的是客观真理或自然现象时，无论主句是什么时态，从句都要用一般现在时。根据上下文此题的正确答案为：the sun rises in the east。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111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本题考查that引导宾语从句的用法。根据上下文可以得出此题的正确答案为：I can study abroad in the future。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112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153664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本题考查It is high time that sb. did sth.句型结构。这一结构表示“是该做某事的时候了”，从句谓语动词常用过去式或should + 动词原形（should不能省），故此题正确答案为：we should continue/continued to do the task。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113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49" y="354267"/>
            <a:ext cx="10023765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本题考查主谓一致的用法。当主语后面跟有as well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as“还有”时，谓语动词要和前面的主语保持一致，根据主语Jane判断be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interested in“对……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感兴趣”中的be用is，介词in后面跟doing，故此题正确答案为：is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very interested in playing the piano。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study abroad 出国学习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interested in ... 对……感兴趣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 is high time that sb. did/should do ... 是该做……的时候了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115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060" y="167005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958850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建议时长：15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About 30 percent of the time 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 (被用于社会实践活动) this term.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(我们不能明白的是) why our teacher criticized us.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 __________(他成功的事实) proves his ability and toughness.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He did not work hard. That’s ______________________________ (他期末考试失败的原因).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I have read ____________________________________ (所有你借给我的杂志).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3785" y="191071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used to social practice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116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4269114" y="243237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8645" y="2813050"/>
            <a:ext cx="83210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we could not understand is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2891809" y="335842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765810" y="3820160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fact that he is successful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11265" y="4826635"/>
            <a:ext cx="6038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he failed (in) the final exam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28315" y="5834380"/>
            <a:ext cx="6057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magazines (that) you lent me</a:t>
            </a: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3286144" y="43648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3874789" y="534851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1292879" y="625148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726753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百分数修饰名词一起作主语时，谓语动词取决于被修饰的名词，若被修饰的名词为可数名词单数或不可数名词时，谓语动词用第三人称单数形式，若被修饰的名词为复数形式时，谓语动词用复数；此句中of后的名词time为不可数名词，故谓语动词用单数形式，此句也考查了be used to sth.（被用于某事的知识点），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故此题正确答案为：is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used to social practice。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117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本题考查what引导主语从句时，表示“所……的”，从句作主语时，谓语动词用单数形式，由表语从句中的criticized可以得出主语从句的时态也要用一般过去时，故此题正确答案为：What we could not understand is。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118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本题考查同位语从句的用法。“事实”fact与从句that he was successful一起作主句的主语，根据上下文此题的正确答案为：The fact that he is successful。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119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3855085"/>
            <a:ext cx="12193270" cy="300291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715" y="422910"/>
            <a:ext cx="106686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3）不定式</a:t>
            </a:r>
          </a:p>
          <a:p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4322445"/>
            <a:ext cx="11582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此题考查不定式作目的状语的用法。in order to“为了”，后跟不定式短语，in order that后 跟从句，故正确答案为：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To/In order to earn more money for himself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3715" y="1198880"/>
            <a:ext cx="225933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0045" y="2322830"/>
            <a:ext cx="117322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____________________ (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为了给自己多挣些钱</a:t>
            </a:r>
            <a:r>
              <a:rPr lang="zh-CN" altLang="en-US" sz="2800" b="1"/>
              <a:t> ), Tom sold newspapers in his spare time.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61824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本题考查why引导的表语从句的用法。由that’s中的is可以判断从句为表语从句，根据上下文得出此题的正确答案为：why he failed (in) the final exam。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120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06854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本题考查定语从句的用法。“所有你借给我的”修饰先行词magazines。“你借给我”用you lent me，因此翻译为“all the magazines you lent me”。另外，当先行词被不定代词all修饰时只能用关系代词that引导。故此题正确答案为：all the magazines (that) you lent me。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121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used to sth. 被用于某事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social practice 社会实践活动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fail (in) the exam 考试不及格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what ... 所……的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122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8460" y="-46990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465" y="442595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 建议时长：12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(封面是蓝色的那本小说) belongs to my friend.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They made a suggestion that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(你们彼此应该保持联系) by email.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_____________________________ ________________(就我而言), our headmaster is a sensible leader.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Do you know the boy _____________________________________ (被那个大学生救起的)?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____________________________________________________________ (我们这个星期三是否去郊游) depends on the weather.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0405" y="1318895"/>
            <a:ext cx="6196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novel whose cover is blue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123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2342524" y="206407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07685" y="2112010"/>
            <a:ext cx="6659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(should) keep in touch with each other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5842019" y="2896779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628650" y="3357245"/>
            <a:ext cx="6938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far as I am concerned/In my opinion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40275" y="423418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was saved by that college student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5010" y="5257165"/>
            <a:ext cx="8133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(or not) we will go outing this Wednesday</a:t>
            </a: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6064269" y="3879124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3307099" y="4796699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8359794" y="5779044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本题考查关系代词whose引导定语从句的用法。关系代词whose与其后面的名词构成所属关系，根据上下文此题正确答案为：The novel whose cover is blue。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124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838315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本题考查同位语从句的用法。主句中有表示“建议”“命令”“请求”等名词时，其同位语从句中的谓语结构用“should + 动词原形”，should可以省略。此外，“保持联系”用keep in touch with，“取得联系”用get in touch with，根据上下文得出此题的正确答案为：you (should) keep in touch with each other。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本题考查as far as ... is concerned或in one’s opinion“就……而言”的用法，根据句意此题正确答案为：As far as I am concerned/In my opinion。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126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本题考查定语从句的用法。当先行词是人并且在从句中作主语时可用关系代词who，根据句意正确答案为：who was saved by that college student。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127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本题考查主语从句的用法。当从句放于句首，表“是否……”时，只能用whether，不能用if。根据上下文，正确答案为：Whether (or not) we will go outing this Wednesday。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128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belong to sb. 属于某人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keep in touch with 保持联系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one’s opinion 就……而言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far as ... be concerned 就……而言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129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3855085"/>
            <a:ext cx="12193270" cy="300291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8110" y="307340"/>
            <a:ext cx="10668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4）动名词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3855085"/>
            <a:ext cx="1209294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此题考查动名词短语escape doing sth.的用法。首先，句中的the thief（小偷）尽快地开车 是为了逃避被警察抓到，故用不定式to escape来表目的；此外，小偷与抓（catch）构成了 被动关系，因此catch要用被动式be caught，根据以上分析得出此题正确答案为：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escape being caught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8445" y="1234440"/>
            <a:ext cx="214566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8445" y="2367915"/>
            <a:ext cx="114446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The thief drove as fast as he could ____________________ (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为了逃避被抓 </a:t>
            </a:r>
            <a:r>
              <a:rPr lang="zh-CN" altLang="en-US" sz="2800" b="1"/>
              <a:t>) by the police.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060" y="167005"/>
            <a:ext cx="2641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自测题十五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715" y="497205"/>
            <a:ext cx="11671935" cy="2700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 建议时长：12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He is no longer ____________________ (他过去的样子).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I was about to go out for a walk ____________________ (天开始下雨了).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What she couldn’t understand was ___________________________ (为何越来越少的学生) showed interest in her lessons.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The government gave an order that ____________________________________(所有的房子将被推倒) in three weeks.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sz="28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Happy Camp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is an entertainment program,  ___________________________________________________________ (很受年轻人的欢迎).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88055" y="1586230"/>
            <a:ext cx="6938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he used to be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130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9443094" y="158591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94780" y="210820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it began to rain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1264939" y="263007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7279640" y="2887345"/>
            <a:ext cx="6938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fewer and fewer students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9420" y="4267200"/>
            <a:ext cx="6570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houses would be pulled down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9715" y="5708015"/>
            <a:ext cx="8133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is very popular with young people/the young</a:t>
            </a: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9815849" y="351717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1739919" y="478907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2247919" y="63079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bldLvl="0" animBg="1"/>
      <p:bldP spid="6" grpId="0"/>
      <p:bldP spid="6" grpId="1"/>
      <p:bldP spid="10" grpId="0" bldLvl="0" animBg="1"/>
      <p:bldP spid="5" grpId="0"/>
      <p:bldP spid="7" grpId="0"/>
      <p:bldP spid="7" grpId="1"/>
      <p:bldP spid="9" grpId="0"/>
      <p:bldP spid="9" grpId="1"/>
      <p:bldP spid="11" grpId="0" bldLvl="0" animBg="1"/>
      <p:bldP spid="12" grpId="0" bldLvl="0" animBg="1"/>
      <p:bldP spid="13" grpId="0" bldLvl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本题考查由what引导表语从句的用法。What引导名词性从句时意为“所……的”，此外，还考查了固定搭配 used to do“过去常常做”，used to be“过去是”，根据上下文得出此题的正确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答案为：what he used to be。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131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1" y="354267"/>
            <a:ext cx="9652401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本题考查固定句型be about to do ... when ...“正准备做……，突然……”的用法。根据句意得出此题的正确答案为：when it began to rain。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132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本题考查表语从句的用法。“为什么越来越少的学生”作为was后的表语从句，根据汉语提示可以得出此题的正确答案为：why fewer and fewer students。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133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40888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本题考查同位语从句的用法。“所有的房子将被推倒”就是an order的内容，房子将被推倒应该用一般将来时的被动语态，即will be done，但主句的谓语动词用了过去式gave，所以从句也应该用一般过去时，故此题正确答案为：all the houses would be pulled down。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本题考查非限制性定语从句的用法，关系代词which可以用来指代前面整个句子的内容，故此题正确答案为：which is very popular with young people/the young。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entertainment program 娱乐节目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fewer and fewer 越来越少的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136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  <a:t>137</a:t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245773" y="2813755"/>
            <a:ext cx="6047864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四、 真题回放，一比高低</a:t>
            </a: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4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I am satisfied with ____________________ (他所说的话). (2019年广东高职高考71)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My duty is 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 (照顾这些孩子们). (2019年广东高职高考72)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We were all excited at the news that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(我们的校队赢了). (2019年广东高职高考73)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 more you read,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(你懂的就越多). (2019年广东高职高考74)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54020" y="2594610"/>
            <a:ext cx="9589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look after/looking after the children/these children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8420" y="3622675"/>
            <a:ext cx="681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school team/group won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138</a:t>
            </a:fld>
            <a:endParaRPr lang="en-US"/>
          </a:p>
        </p:txBody>
      </p:sp>
      <p:sp>
        <p:nvSpPr>
          <p:cNvPr id="8" name="左箭头 7">
            <a:hlinkClick r:id="rId5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6" action="ppaction://hlinksldjump"/>
          </p:cNvPr>
          <p:cNvSpPr txBox="1"/>
          <p:nvPr/>
        </p:nvSpPr>
        <p:spPr>
          <a:xfrm>
            <a:off x="7760527" y="3138612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7" action="ppaction://hlinksldjump"/>
          </p:cNvPr>
          <p:cNvSpPr txBox="1"/>
          <p:nvPr/>
        </p:nvSpPr>
        <p:spPr>
          <a:xfrm>
            <a:off x="6589296" y="5295221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45025" y="4578350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more you will understand</a:t>
            </a:r>
          </a:p>
        </p:txBody>
      </p:sp>
      <p:sp>
        <p:nvSpPr>
          <p:cNvPr id="13" name="文本框 12">
            <a:hlinkClick r:id="rId8" action="ppaction://hlinksldjump"/>
          </p:cNvPr>
          <p:cNvSpPr txBox="1"/>
          <p:nvPr/>
        </p:nvSpPr>
        <p:spPr>
          <a:xfrm>
            <a:off x="7773054" y="4166779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TextBox 4"/>
          <p:cNvSpPr txBox="1"/>
          <p:nvPr>
            <p:custDataLst>
              <p:tags r:id="rId1"/>
            </p:custDataLst>
          </p:nvPr>
        </p:nvSpPr>
        <p:spPr>
          <a:xfrm>
            <a:off x="4338955" y="1708785"/>
            <a:ext cx="2638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he said</a:t>
            </a:r>
          </a:p>
        </p:txBody>
      </p:sp>
      <p:sp>
        <p:nvSpPr>
          <p:cNvPr id="14" name="文本框 13">
            <a:hlinkClick r:id="rId9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3059622" y="2189287"/>
            <a:ext cx="982961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  <p:bldP spid="12" grpId="0"/>
      <p:bldP spid="14" grpId="0" bldLvl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本题考查what引导宾语从句的用法。what连接名词性从句时其意是“所……的”，由介词with可以判断此处是介宾（从）结构，故此题正确答案为：what he said。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139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</a:t>
            </a:fld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133350" y="2852420"/>
            <a:ext cx="11925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is ____________________ ( 与那位教授争论是无用的 ) on this historical problem.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8460" y="183515"/>
            <a:ext cx="228092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/>
              <a:t>   </a:t>
            </a:r>
            <a:r>
              <a:rPr lang="zh-CN" altLang="en-US" sz="2800" b="1"/>
              <a:t>2. 固定结构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5370" y="775970"/>
            <a:ext cx="425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1）固定句型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8460" y="1891030"/>
            <a:ext cx="234315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100" y="5146040"/>
            <a:ext cx="1141730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解析：此题考查固定句型It is no use doing sth.。故正确答案为：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 use arguing with the professor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非谓语动词作表语的用法。根据不定式作表语表示一次性的具体的动作，动名词作表语表示经常性的动作，照顾这些孩子，可以理解成是我的长期工作，也可以理解成是临时性的工作。故此题正确答案为：to look after/looking after the children/these children。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140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本题考查同位语从句的用法。由that引导的同位语从句是用来说明news的内容，从句中的时态要与主句中的时态保持一致，根据题意可知本题的正确答案为：our school team/group won。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141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本题考查固定句型“the + 比较级 + 主 + 谓，the + 比较级 + 主 + 谓”的用法。懂的道理或者是知识均为抽象性的，要用much的比较级more，由句意可知本题的正确答案为：the more you will understand。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142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Only in this way 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(你才能完成任务). (2019年广东高职高考75)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He explained the reasons why 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 (他没做作业). (2020年广东高职高考66)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In her e-mail, Mary 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 (感谢Tom对她的帮助). (2020年广东高职高考67)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79395" y="2145665"/>
            <a:ext cx="763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finish the/this task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53990" y="3168015"/>
            <a:ext cx="681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do homework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143</a:t>
            </a:fld>
            <a:endParaRPr lang="en-US"/>
          </a:p>
        </p:txBody>
      </p:sp>
      <p:sp>
        <p:nvSpPr>
          <p:cNvPr id="8" name="左箭头 7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4838257" y="280142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5" action="ppaction://hlinksldjump"/>
          </p:cNvPr>
          <p:cNvSpPr txBox="1"/>
          <p:nvPr/>
        </p:nvSpPr>
        <p:spPr>
          <a:xfrm>
            <a:off x="7741821" y="464815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85055" y="4126230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thanked Tom for helping her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7025659" y="36898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本题考查only位于句首且修饰用作状语的副词、短语或句子时要用部分倒装。根据句意可得出本题答案为：can you finish the/this task。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144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本题考查的是定语从句的知识点。句中的 why 引导的从句作定语修饰 the reasons，意为“……的原因”。根据汉语提示，本题的正确答案为：he didn’t do homework。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145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本题考查固定搭配 thank sb. for (doing) sth.，故本题的正确答案为：thanked Tom for helping her。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146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It is said that John 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(在那个房子里住了两年). (2020年广东高职高考68)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Tomorrow he will go to the railway station 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 (为朋友送行). (2020年广东高职高考69)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(她没赶上那班飞机) because of the traffic jam. (2020年广东高职高考70)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04005" y="2245360"/>
            <a:ext cx="763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lived in that house for two years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" y="3542030"/>
            <a:ext cx="681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see his friend of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147</a:t>
            </a:fld>
            <a:endParaRPr lang="en-US"/>
          </a:p>
        </p:txBody>
      </p:sp>
      <p:sp>
        <p:nvSpPr>
          <p:cNvPr id="8" name="左箭头 7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8497762" y="272205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5" action="ppaction://hlinksldjump"/>
          </p:cNvPr>
          <p:cNvSpPr txBox="1"/>
          <p:nvPr/>
        </p:nvSpPr>
        <p:spPr>
          <a:xfrm>
            <a:off x="9480451" y="499677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70660" y="4509135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didn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catch that /the flight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2678449" y="406390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508365" cy="641805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本题考查的是主语从句的知识点。句中的it 在本句中作形式主语，真正的主语是that引导的从句，根据汉语提示中的“两年”和前面的“It is said that”（据说……）来判断该从句的时态为现在完成时，现在完成时的结构为：have/has+done，从句的主语 John 已经给出，故本题正确答案为：has lived in that house for two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years。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148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本题考查的是动词不定式（to do）表目的的知识点。根据句意，明天他要去火车站，目的是为朋友送行。“为……送行”的表达式为“see sb. off”，故本题的正确答案为：to see his friend off。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149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270" y="3855085"/>
            <a:ext cx="12193270" cy="286639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715" y="307340"/>
            <a:ext cx="1066863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2）动名词短语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060" y="4382770"/>
            <a:ext cx="110826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解析：此题考查短语can’t help doing的用法。据分析，本句应为过去时，故正确答案为：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couldn’t help crying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3715" y="1198880"/>
            <a:ext cx="265620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3715" y="2050415"/>
            <a:ext cx="10435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2800" b="1"/>
              <a:t>1】Seeing my father</a:t>
            </a:r>
            <a:r>
              <a:rPr lang="en-US" altLang="zh-CN" sz="2800" b="1"/>
              <a:t>’</a:t>
            </a:r>
            <a:r>
              <a:rPr lang="zh-CN" altLang="en-US" sz="2800" b="1"/>
              <a:t>s back, ____________________ (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我情不自禁地哭了</a:t>
            </a:r>
            <a:r>
              <a:rPr lang="zh-CN" altLang="en-US" sz="2800" b="1"/>
              <a:t>)</a:t>
            </a:r>
            <a:r>
              <a:rPr lang="zh-CN" altLang="en-US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749827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本题考查的是一般过去时的否定式。一般过去时的否定式结构为：didn’t+动词原形。根据句意：因为交通堵塞，她没有赶上那班飞机。赶飞机，用动词catch表示，故本题的正确答案为：She didn’t catch that /the flight。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150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 (沿着这条街走五分钟), and you will see the cinema. (2021年广东高职高考66)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Running is________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(我最喜爱的体育运动). (2021年广东高职高考67)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To our surprise, 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 (他没有参加本次会议). (2021年广东高职高考68)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0585" y="2145665"/>
            <a:ext cx="7401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 along this street for five minutes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25800" y="3168015"/>
            <a:ext cx="681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favorite sport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151</a:t>
            </a:fld>
            <a:endParaRPr lang="en-US"/>
          </a:p>
        </p:txBody>
      </p:sp>
      <p:sp>
        <p:nvSpPr>
          <p:cNvPr id="8" name="左箭头 7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10041447" y="278428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5" action="ppaction://hlinksldjump"/>
          </p:cNvPr>
          <p:cNvSpPr txBox="1"/>
          <p:nvPr/>
        </p:nvSpPr>
        <p:spPr>
          <a:xfrm>
            <a:off x="7289066" y="464815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88790" y="4126230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attend this meeting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6142374" y="36898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本题考查固定搭配 walk along / go along“沿着，顺着”的用法。根据句意可得出本题答案为：Walk along this street for five minutes。 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152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 favorite“最喜爱的”的用法。根据汉语提示，本题的正确答案为：my favorite sport。 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153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本题考查一般过去时的否定句的用法。attend the meeting“参加会议”，一般过去时的否定句要用助动词 didn’t，其后接动词原形。根据汉语提示，本题的正确答案为：he didn’t attend this meeting。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154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 (我认为有必要) to discuss the matter in class. (2021年广东高职高考69)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 (天气很冷) in winter here. (2021年广东高职高考70)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Some students are interested in music and 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(另一些学生喜欢踢足球). (2022年广东高职高考66)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7575" y="2128520"/>
            <a:ext cx="7539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it necessary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9060" y="3168015"/>
            <a:ext cx="681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was/is very cold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155</a:t>
            </a:fld>
            <a:endParaRPr lang="en-US"/>
          </a:p>
        </p:txBody>
      </p:sp>
      <p:sp>
        <p:nvSpPr>
          <p:cNvPr id="8" name="左箭头 7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9668702" y="276015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5" action="ppaction://hlinksldjump"/>
          </p:cNvPr>
          <p:cNvSpPr txBox="1"/>
          <p:nvPr/>
        </p:nvSpPr>
        <p:spPr>
          <a:xfrm>
            <a:off x="2282726" y="515933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7200" y="4637405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 like playing football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5604529" y="36898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639793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 it 作形式宾语的用法。it 在本句中作形式宾语，真正的宾语是动词不定式短语 to discuss the matter，根据汉语提示，故本题正确答案为：I think it necessary。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156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 it 指代天气的用法。本句为简单句：主 + 系动词 + 表语，根据句意，故本题的正确答案为：It was/is very cold。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157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本题考查并列句。根据并列连词and 前面的句子时态可以判断出这句话的时态为一般现在时。根据汉语提示，本题答案为：others like playing football。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158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Is this your wedding ring, Mary? I find it 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 (今天早上打扫房间的时候). (2022年广东高职高考67)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He wants to know 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 (我们明天能否完成工作). (2022年广东高职高考68)</a:t>
            </a:r>
          </a:p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Ralph W. Emerson would always write down 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 (他突然想到的新主意). (2022年广东高职高考69)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8415" y="2640965"/>
            <a:ext cx="763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 was cleaning the room this morning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80130" y="3563620"/>
            <a:ext cx="8474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whether/if we can finish the work tomorrow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159</a:t>
            </a:fld>
            <a:endParaRPr lang="en-US"/>
          </a:p>
        </p:txBody>
      </p:sp>
      <p:sp>
        <p:nvSpPr>
          <p:cNvPr id="8" name="左箭头 7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4" action="ppaction://hlinksldjump"/>
          </p:cNvPr>
          <p:cNvSpPr txBox="1"/>
          <p:nvPr/>
        </p:nvSpPr>
        <p:spPr>
          <a:xfrm>
            <a:off x="4838892" y="319766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5" action="ppaction://hlinksldjump"/>
          </p:cNvPr>
          <p:cNvSpPr txBox="1"/>
          <p:nvPr/>
        </p:nvSpPr>
        <p:spPr>
          <a:xfrm>
            <a:off x="3306346" y="548889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2780" y="4966970"/>
            <a:ext cx="14493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ideas which/that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occurred to him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289944" y="40854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bldLvl="0" animBg="1"/>
      <p:bldP spid="10" grpId="0" bldLvl="0" animBg="1"/>
      <p:bldP spid="11" grpId="0"/>
      <p:bldP spid="11" grpId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4328795"/>
            <a:ext cx="12193270" cy="252920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0330" y="4559300"/>
            <a:ext cx="11330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此题考查have trouble (in) doing sth.“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做某事有困难”的用法。其中介词in可以省略，故正确答案为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(in) remembering our phone/telephone numbers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3525" y="1330325"/>
            <a:ext cx="11929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2800" b="1"/>
              <a:t> 2】Grandma said that she had a lot of trouble ____________________ (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记住我们的电话号码</a:t>
            </a:r>
            <a:r>
              <a:rPr lang="zh-CN" altLang="en-US" sz="2800" b="1"/>
              <a:t> 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本题考查的是when引导时间状语从句的用法。根据汉语提示，本题的正确答案为：when I was cleaning the room this morning。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160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1309162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本题考查的是whether引导宾语从句的用法。根据汉语提示，本题的正确答案为：whether/if we can finish the work tomorrow。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161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本题考查的是定语从句的用法。根据汉语提示，故本题正确答案为：the ideas which/that occurred to him。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162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73480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Since he is the best student in our class, 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(让他去参加比赛吧). (2022年广东高职高考70)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 __________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 ( 我昨天看的电影 ) is very interesting. (2023 年广东高职高考56)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 You might not believe that ______________________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本周我将步行上班 ). (2023 年广东高职高考 57)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2640965"/>
            <a:ext cx="763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him take part in the competition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163</a:t>
            </a:fld>
            <a:endParaRPr lang="en-US"/>
          </a:p>
        </p:txBody>
      </p:sp>
      <p:sp>
        <p:nvSpPr>
          <p:cNvPr id="8" name="左箭头 7">
            <a:hlinkClick r:id="rId8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9" action="ppaction://hlinksldjump"/>
          </p:cNvPr>
          <p:cNvSpPr txBox="1"/>
          <p:nvPr/>
        </p:nvSpPr>
        <p:spPr>
          <a:xfrm>
            <a:off x="5498022" y="319830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TextBox 4"/>
          <p:cNvSpPr txBox="1"/>
          <p:nvPr>
            <p:custDataLst>
              <p:tags r:id="rId1"/>
            </p:custDataLst>
          </p:nvPr>
        </p:nvSpPr>
        <p:spPr>
          <a:xfrm>
            <a:off x="685800" y="3575685"/>
            <a:ext cx="7632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movie/film that I watched/saw yesterday</a:t>
            </a:r>
          </a:p>
        </p:txBody>
      </p:sp>
      <p:sp>
        <p:nvSpPr>
          <p:cNvPr id="10" name="文本框 9">
            <a:hlinkClick r:id="rId10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54812" y="409746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TextBox 4"/>
          <p:cNvSpPr txBox="1"/>
          <p:nvPr>
            <p:custDataLst>
              <p:tags r:id="rId3"/>
            </p:custDataLst>
          </p:nvPr>
        </p:nvSpPr>
        <p:spPr>
          <a:xfrm>
            <a:off x="6041390" y="4534535"/>
            <a:ext cx="5807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walk to work this week / I will </a:t>
            </a:r>
          </a:p>
        </p:txBody>
      </p:sp>
      <p:sp>
        <p:nvSpPr>
          <p:cNvPr id="12" name="文本框 11">
            <a:hlinkClick r:id="rId11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2514792" y="564559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TextBox 4"/>
          <p:cNvSpPr txBox="1"/>
          <p:nvPr>
            <p:custDataLst>
              <p:tags r:id="rId5"/>
            </p:custDataLst>
          </p:nvPr>
        </p:nvSpPr>
        <p:spPr>
          <a:xfrm>
            <a:off x="518795" y="4939665"/>
            <a:ext cx="4732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to work on foot this week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ldLvl="0" animBg="1"/>
      <p:bldP spid="6" grpId="0"/>
      <p:bldP spid="10" grpId="0" bldLvl="0" animBg="1"/>
      <p:bldP spid="11" grpId="0"/>
      <p:bldP spid="12" grpId="0" bldLvl="0" animBg="1"/>
      <p:bldP spid="13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本题考查的是原因状语从句的用法。根据从句可以判断出主句的时态为一般现在时，let sb. do sth.让某人做某事。根据汉语提示，本题的正确答案为：let him take part in the competition。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164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 本题考查定语从句。根据汉语提示，先行词为 the film 且在从句中作宾语，故选用关系代词that 或 which，也可以省略。故此题正确答案为：The movie/film that I watched/saw yesterday。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165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 本题考查的是宾语从句。根据汉语提示，步行上班为 walk to work 或 go to work on foot，故此题正确答案为：I will walk to work this week / I will go to work on foot this week。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166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4900" y="-716494"/>
            <a:ext cx="4648200" cy="506518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2215"/>
            <a:ext cx="11535410" cy="564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建议时长：30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 What they are doing _____________________________ ( 跟我没有多大关系 ). (2023 年广东高职高考 58)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 She is going to spend the summer holiday in Qingdao, _____________________________ ( 那儿她有一些亲戚 ). (2023 年广东高职高考 59)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 Li Ming is _____________________________ (和我一样高). (2023年广东高职高考60)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762000" y="20196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真题回放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1740" y="2199005"/>
            <a:ext cx="4677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nothing to do with me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167</a:t>
            </a:fld>
            <a:endParaRPr lang="en-US"/>
          </a:p>
        </p:txBody>
      </p:sp>
      <p:sp>
        <p:nvSpPr>
          <p:cNvPr id="8" name="左箭头 7">
            <a:hlinkClick r:id="rId7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8" action="ppaction://hlinksldjump"/>
          </p:cNvPr>
          <p:cNvSpPr txBox="1"/>
          <p:nvPr/>
        </p:nvSpPr>
        <p:spPr>
          <a:xfrm>
            <a:off x="6481002" y="277285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TextBox 4"/>
          <p:cNvSpPr txBox="1"/>
          <p:nvPr>
            <p:custDataLst>
              <p:tags r:id="rId1"/>
            </p:custDataLst>
          </p:nvPr>
        </p:nvSpPr>
        <p:spPr>
          <a:xfrm>
            <a:off x="234950" y="3538220"/>
            <a:ext cx="5317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she has some relatives</a:t>
            </a:r>
          </a:p>
        </p:txBody>
      </p:sp>
      <p:sp>
        <p:nvSpPr>
          <p:cNvPr id="10" name="文本框 9">
            <a:hlinkClick r:id="rId9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2166812" y="405999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TextBox 4"/>
          <p:cNvSpPr txBox="1"/>
          <p:nvPr>
            <p:custDataLst>
              <p:tags r:id="rId3"/>
            </p:custDataLst>
          </p:nvPr>
        </p:nvSpPr>
        <p:spPr>
          <a:xfrm>
            <a:off x="3497580" y="4559300"/>
            <a:ext cx="3288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tall as me</a:t>
            </a:r>
          </a:p>
        </p:txBody>
      </p:sp>
      <p:sp>
        <p:nvSpPr>
          <p:cNvPr id="12" name="文本框 11">
            <a:hlinkClick r:id="rId10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3061527" y="5132512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ldLvl="0" animBg="1"/>
      <p:bldP spid="6" grpId="0"/>
      <p:bldP spid="10" grpId="0" bldLvl="0" animBg="1"/>
      <p:bldP spid="11" grpId="0"/>
      <p:bldP spid="12" grpId="0" bldLvl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 本题考查的是主谓一致。从句作主语时，谓语动词用第三人称单数形式，have nothing to do with（与……无关）为固定搭配，根据汉语提示，故此题正确答案为：has nothing to do with me。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168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 本题考查的是非限制性定语从句的用法。先行词 Qingdao 在从句中表示地点，故选用关系副词where，根据汉语提示，故此题正确答案为：where she has some relatives。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169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35" y="4328795"/>
            <a:ext cx="12193270" cy="2529205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17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0330" y="4559300"/>
            <a:ext cx="11330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此题考查insist on/upon doing sth.“坚持做某事”的用法。完成任务finish/complete the task， 故正确答案为：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on/upon finishing/completing the task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3525" y="1330325"/>
            <a:ext cx="11929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【例3】The old man insisted ____________________ (完成任务), even though he was exhausted.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9325" y="439992"/>
            <a:ext cx="10972800" cy="641805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 本题考查的是比较状语从句的用法。as…as（和……一样），根据汉语提示，故此题正确答案为：as tall as me。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170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8" y="2708275"/>
            <a:ext cx="11360150" cy="6411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3"/>
          <p:cNvSpPr txBox="1"/>
          <p:nvPr/>
        </p:nvSpPr>
        <p:spPr>
          <a:xfrm>
            <a:off x="2669540" y="1898650"/>
            <a:ext cx="6696075" cy="1247775"/>
          </a:xfrm>
          <a:prstGeom prst="rect">
            <a:avLst/>
          </a:prstGeom>
        </p:spPr>
        <p:txBody>
          <a:bodyPr lIns="45720" tIns="22860" rIns="45720" bIns="22860" anchor="ctr"/>
          <a:lstStyle/>
          <a:p>
            <a:pPr algn="ctr" defTabSz="1827530">
              <a:lnSpc>
                <a:spcPct val="90000"/>
              </a:lnSpc>
            </a:pPr>
            <a:r>
              <a:rPr lang="zh-CN" altLang="en-US" sz="6000" b="1" dirty="0">
                <a:solidFill>
                  <a:srgbClr val="00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</a:p>
        </p:txBody>
      </p:sp>
      <p:pic>
        <p:nvPicPr>
          <p:cNvPr id="158724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3710">
            <a:off x="9744075" y="-609600"/>
            <a:ext cx="1328738" cy="2081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5" name="左箭头 158724">
            <a:hlinkClick r:id="rId5" action="ppaction://hlinksldjump"/>
          </p:cNvPr>
          <p:cNvSpPr/>
          <p:nvPr/>
        </p:nvSpPr>
        <p:spPr>
          <a:xfrm>
            <a:off x="9696450" y="6310313"/>
            <a:ext cx="936625" cy="547687"/>
          </a:xfrm>
          <a:prstGeom prst="leftArrow">
            <a:avLst>
              <a:gd name="adj1" fmla="val 50000"/>
              <a:gd name="adj2" fmla="val 427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dirty="0">
                <a:latin typeface="Arial" panose="020B0604020202020204" pitchFamily="34" charset="0"/>
              </a:rPr>
              <a:t>目录</a:t>
            </a: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270" y="3855085"/>
            <a:ext cx="12193270" cy="2866390"/>
          </a:xfrm>
          <a:prstGeom prst="rect">
            <a:avLst/>
          </a:prstGeom>
          <a:solidFill>
            <a:srgbClr val="EA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18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0429336" y="6079421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3715" y="307340"/>
            <a:ext cx="1066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3）固定短语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9060" y="4382770"/>
            <a:ext cx="115970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此题考查定语从句及固定短语be worth doing sth.的用法，“值得读”be worth reading，修 饰先行词an English novel，为单数，并且该句应用现在时，be动词用第三人称单数，故正 确答案为：</a:t>
            </a:r>
            <a:r>
              <a:rPr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worth reading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3715" y="1198880"/>
            <a:ext cx="265620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典型例子：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3715" y="2050415"/>
            <a:ext cx="10435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i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Robinson Crusoe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an English novel which ____________________ ( 值得读 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45180"/>
            <a:ext cx="12191365" cy="351282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19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565" y="3763010"/>
            <a:ext cx="115322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此题考查定语从句的用法。“我们生活了十年的”修饰句中的先行词city， 即we have lived in the city for ten years。in the city在从句中充当地点状语，故选用关系副词where或介词in + which，并且“for + 时间段”应用现在完成时，故正确答案为：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which/ where we have lived for ten years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213360" y="668655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1. 定语从句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3360" y="1442720"/>
            <a:ext cx="24612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6580" y="2548890"/>
            <a:ext cx="10904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【例1】This is the city ____________________ (我们生活了十年的).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4051" y="2025920"/>
            <a:ext cx="15145062" cy="6412288"/>
          </a:xfrm>
          <a:prstGeom prst="rect">
            <a:avLst/>
          </a:prstGeom>
        </p:spPr>
      </p:pic>
      <p:sp>
        <p:nvSpPr>
          <p:cNvPr id="11" name="Title 3"/>
          <p:cNvSpPr txBox="1"/>
          <p:nvPr/>
        </p:nvSpPr>
        <p:spPr>
          <a:xfrm>
            <a:off x="3613150" y="1186180"/>
            <a:ext cx="7540625" cy="1292225"/>
          </a:xfrm>
          <a:prstGeom prst="rect">
            <a:avLst/>
          </a:prstGeom>
        </p:spPr>
        <p:txBody>
          <a:bodyPr vert="horz" lIns="45720" tIns="22860" rIns="45720" bIns="22860" rtlCol="0" anchor="ctr">
            <a:noAutofit/>
          </a:bodyPr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spc="3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第六章</a:t>
            </a:r>
            <a:r>
              <a:rPr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b="1" spc="30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完成句子</a:t>
            </a:r>
            <a:endParaRPr b="1" spc="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itle 3"/>
          <p:cNvSpPr txBox="1"/>
          <p:nvPr/>
        </p:nvSpPr>
        <p:spPr>
          <a:xfrm>
            <a:off x="1964064" y="2025609"/>
            <a:ext cx="6515082" cy="452438"/>
          </a:xfrm>
          <a:prstGeom prst="rect">
            <a:avLst/>
          </a:prstGeom>
        </p:spPr>
        <p:txBody>
          <a:bodyPr vert="horz" lIns="45720" tIns="22860" rIns="45720" bIns="22860" rtlCol="0" anchor="ctr">
            <a:noAutofit/>
          </a:bodyPr>
          <a:lstStyle>
            <a:lvl1pPr algn="l" defTabSz="18281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3710">
            <a:off x="10960528" y="-610002"/>
            <a:ext cx="1770470" cy="2081708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  <a:t>2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641725"/>
            <a:ext cx="12191365" cy="3216275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20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530" y="3911600"/>
            <a:ext cx="120923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解析：此题考查先行词为不定代词的定语从句的用法。首先，本句中“你在回家的路上看到的” 是一个定语从句，用来修饰先行词all，而先行词为不定代词要用关系代词that引导。其 次，由主句中Did这个助动词可以得出“你在回家的路上看到的”，应该发生在“tell”之 前，故应该用过去完成时；从句的语序要用陈述语序，故正确答案为：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you had seen on </a:t>
            </a: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way home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5440" y="186309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【例2】Did you tell your mother all ____________________ (你在回家的路上看到的)?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45180"/>
            <a:ext cx="12191365" cy="351282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21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565" y="3763010"/>
            <a:ext cx="115322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解析：此题考查主语从句的用法。“我们需要多注意自己的发音”是整个句子的主语。由于 它位于句首并且不缺成分，故用连接词that来引导这个主语从句。此外，“多注意”为 固定短语pay more attention to，故正确答案为：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we need (to) pay more attention to our pronunciation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213360" y="668655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2. 名词性从句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3360" y="1442720"/>
            <a:ext cx="24612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9565" y="2174875"/>
            <a:ext cx="109048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【例1】____________________ (我们需要多注意自己的发音) is of importance.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3609975"/>
            <a:ext cx="12191365" cy="311150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52603" y="2212340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22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50800" y="4188460"/>
            <a:ext cx="120923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解析：本题考查主语从句的用法。句中的it在句中作形式主语，真正的主语乃是后面that引导的从 句“非洲野生动物的数量在减少”。“……的数量”用the number of，并且谓语应用单数 形式，野生动物wild animals，根据句意得知，从句要用现在进行时。故正确答案为：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number of wild animals in Africa is decreasing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9225" y="1174115"/>
            <a:ext cx="12092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【例2】It is reported that ____________________ (非洲野生动物的数量在减少).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3542665"/>
            <a:ext cx="12191365" cy="3315335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23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99695" y="3803015"/>
            <a:ext cx="120923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解析：本题考查宾语从句。“别人在做什么”：what are others doing是was indifferent to的宾 语。宾语从句中应注意从句要用陈述语序。此外，因为主句的谓语动词用过去时，was indifferent，从句也要用过去的时态。所以“别人在做什么”，应该用过去进行时，故正确 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others were doing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【例3】She was indifferent (不关心) to ____________________ (别人在做什么).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3542665"/>
            <a:ext cx="12191365" cy="3315335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24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99695" y="3803015"/>
            <a:ext cx="120923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本题考查句型The reason for/why ... is that ...。当主句的主语是reason时，后面经常带有for引 导的介词短语或者why引导的定语从句，其后的表语从句要用that引导，而不用because。此 外，根据failed“失败”为过去式，可知“粗心”be careless中的be须用过去式，由主语第 三人称单数“他”得出此题的正确答案为：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he was too careless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【例4】The reason why he failed is ____________________ (他太粗心了).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25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本题考查同位语从句。据分析，本句的“允许妇女参加这个协会”是resolution“决议”的 同位语。另外须注意：在某些名词（如wish，demand，suggestion，resolution等）后面的同 位语从句要用虚拟语气，即should + 动词原形，should可以省去。此外，妇女与动词“允 许”构成了被动关系，故用被动语态结构：be + 动词的过去分词，故正确答案为：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women  (should) be allowed to join the society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【例5】The resolution (决议) ____________________ (允许妇女参加这个协会) was carried.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345180"/>
            <a:ext cx="12191365" cy="351282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26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565" y="3763010"/>
            <a:ext cx="115322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此题考查no sooner ... than ...引导时间状语从句的用法，主句一般用过去完成时，从句用一 般过去时，即：no sooner + 过去完成时 + than + 一般过去时，故正确答案为：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 no soonergot to the classroom/ arrived at the classroom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213360" y="668655"/>
            <a:ext cx="12193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3. 状语从句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3360" y="1442720"/>
            <a:ext cx="2461260" cy="5219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典型例子：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9565" y="2174875"/>
            <a:ext cx="10904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【例1】We ____________________ (一到教室) than the bell rang.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27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本题考查结果状语从句so + 形容词或副词 + that从句的用法。根据句意“林书豪非常出名， 以至于在中国所有的篮球粉丝都很了解他”。前半句已经有了so + 形容词，在此需要补充 的是that从句，故正确答案为：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all the basketball fans in China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【例2】Lin Shuhao is so famous ____________________ (中国所有的篮球粉丝) know him well.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28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本题考查although和though引导让步状语从句的用法。引导让步状语从句时二者表示“尽 管、虽然”，用法基本相同，但although较正式，语气强，although引导的从句放在主句 前后均可，有时还可放在句中。由于本句的从句是放在主句的前面，故正确答案为：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Although/Though the task may be difficult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【例3】____________________ (尽管这项任务可能会很难), we will try our best to finish it.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2404110"/>
            <a:ext cx="12191365" cy="445389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29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9860" y="2588260"/>
            <a:ext cx="120923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本题考查unless引导条件状语从句的用法。unless的意思是“如果不、除非”，可与if ... not互换；根据“主将从现”的语法原则，即主句的时态是一般将来时从句要用一般现在时代 替一般将来时，故正确答案为：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unless she invites me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800" y="1221740"/>
            <a:ext cx="117963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【例4】I won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 go to Mary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 birthday party ____________________ (除非她邀请我).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6082" y="-407839"/>
            <a:ext cx="2649028" cy="288667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587306" y="92523"/>
            <a:ext cx="4616648" cy="2181841"/>
            <a:chOff x="-418541" y="3066142"/>
            <a:chExt cx="4616648" cy="2181841"/>
          </a:xfrm>
        </p:grpSpPr>
        <p:sp>
          <p:nvSpPr>
            <p:cNvPr id="25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27" name="TextBox 8"/>
            <p:cNvSpPr txBox="1"/>
            <p:nvPr/>
          </p:nvSpPr>
          <p:spPr>
            <a:xfrm flipH="1">
              <a:off x="-418541" y="4016877"/>
              <a:ext cx="4616648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4" action="ppaction://hlinksldjump"/>
                </a:rPr>
                <a:t>一、大纲要求及解读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8" name="TextBox 9">
              <a:hlinkClick r:id="rId4" action="ppaction://hlinksldjump"/>
            </p:cNvPr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942302" y="-901699"/>
            <a:ext cx="6304204" cy="6680198"/>
            <a:chOff x="-942302" y="-901699"/>
            <a:chExt cx="6304204" cy="66801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grayscl/>
            </a:blip>
            <a:stretch>
              <a:fillRect/>
            </a:stretch>
          </p:blipFill>
          <p:spPr>
            <a:xfrm>
              <a:off x="-942302" y="-901699"/>
              <a:ext cx="6304204" cy="6680198"/>
            </a:xfrm>
            <a:prstGeom prst="rect">
              <a:avLst/>
            </a:prstGeom>
          </p:spPr>
        </p:pic>
        <p:sp>
          <p:nvSpPr>
            <p:cNvPr id="8" name="TextBox 14"/>
            <p:cNvSpPr txBox="1"/>
            <p:nvPr/>
          </p:nvSpPr>
          <p:spPr>
            <a:xfrm rot="20454621">
              <a:off x="446900" y="502484"/>
              <a:ext cx="28680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 页</a:t>
              </a:r>
            </a:p>
          </p:txBody>
        </p:sp>
        <p:sp>
          <p:nvSpPr>
            <p:cNvPr id="29" name="TextBox 14"/>
            <p:cNvSpPr txBox="1"/>
            <p:nvPr/>
          </p:nvSpPr>
          <p:spPr>
            <a:xfrm rot="20454621">
              <a:off x="940661" y="3346760"/>
              <a:ext cx="394037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spc="3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</a:t>
              </a:r>
              <a:r>
                <a:rPr lang="en-US" altLang="zh-CN" sz="4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TENTS</a:t>
              </a:r>
              <a:endParaRPr lang="zh-CN" altLang="en-US" sz="4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59878" y="991626"/>
            <a:ext cx="3590727" cy="2200949"/>
            <a:chOff x="326147" y="3066142"/>
            <a:chExt cx="3590727" cy="2200949"/>
          </a:xfrm>
        </p:grpSpPr>
        <p:sp>
          <p:nvSpPr>
            <p:cNvPr id="36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38" name="TextBox 8"/>
            <p:cNvSpPr txBox="1"/>
            <p:nvPr/>
          </p:nvSpPr>
          <p:spPr>
            <a:xfrm flipH="1">
              <a:off x="326147" y="4035985"/>
              <a:ext cx="3590727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6" action="ppaction://hlinksldjump"/>
                </a:rPr>
                <a:t>二、名师支招，</a:t>
              </a:r>
              <a:endParaRPr lang="en-US" altLang="zh-CN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hlinkClick r:id="rId6" action="ppaction://hlinksldjump"/>
              </a:endParaRPr>
            </a:p>
            <a:p>
              <a:pPr algn="ctr"/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6" action="ppaction://hlinksldjump"/>
                </a:rPr>
                <a:t>    </a:t>
              </a:r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6" action="ppaction://hlinksldjump"/>
                </a:rPr>
                <a:t>让你秒懂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9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49691" y="2354515"/>
            <a:ext cx="3743011" cy="2200949"/>
            <a:chOff x="250004" y="3066142"/>
            <a:chExt cx="3743011" cy="2200949"/>
          </a:xfrm>
        </p:grpSpPr>
        <p:sp>
          <p:nvSpPr>
            <p:cNvPr id="41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43" name="TextBox 8"/>
            <p:cNvSpPr txBox="1"/>
            <p:nvPr/>
          </p:nvSpPr>
          <p:spPr>
            <a:xfrm flipH="1">
              <a:off x="250004" y="4035985"/>
              <a:ext cx="3743011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7" action="ppaction://hlinksldjump"/>
                </a:rPr>
                <a:t>三、 牛刀小试，</a:t>
              </a:r>
              <a:endParaRPr lang="en-US" altLang="zh-CN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hlinkClick r:id="rId7" action="ppaction://hlinksldjump"/>
              </a:endParaRPr>
            </a:p>
            <a:p>
              <a:pPr algn="ctr"/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7" action="ppaction://hlinksldjump"/>
                </a:rPr>
                <a:t>     </a:t>
              </a:r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7" action="ppaction://hlinksldjump"/>
                </a:rPr>
                <a:t>初显身手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93149" y="5075119"/>
            <a:ext cx="1665060" cy="1585158"/>
            <a:chOff x="1288976" y="3066142"/>
            <a:chExt cx="1665060" cy="1585158"/>
          </a:xfrm>
        </p:grpSpPr>
        <p:sp>
          <p:nvSpPr>
            <p:cNvPr id="46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48" name="TextBox 8"/>
            <p:cNvSpPr txBox="1"/>
            <p:nvPr/>
          </p:nvSpPr>
          <p:spPr>
            <a:xfrm flipH="1">
              <a:off x="2058010" y="4035985"/>
              <a:ext cx="127000" cy="615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9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28382" y="3844030"/>
            <a:ext cx="3743011" cy="2200949"/>
            <a:chOff x="250005" y="3066142"/>
            <a:chExt cx="3743011" cy="2200949"/>
          </a:xfrm>
        </p:grpSpPr>
        <p:sp>
          <p:nvSpPr>
            <p:cNvPr id="51" name="Oval 2"/>
            <p:cNvSpPr/>
            <p:nvPr/>
          </p:nvSpPr>
          <p:spPr>
            <a:xfrm>
              <a:off x="1763486" y="3066142"/>
              <a:ext cx="725715" cy="72571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154"/>
            <p:cNvSpPr>
              <a:spLocks noChangeArrowheads="1"/>
            </p:cNvSpPr>
            <p:nvPr/>
          </p:nvSpPr>
          <p:spPr bwMode="auto">
            <a:xfrm>
              <a:off x="1990430" y="3239530"/>
              <a:ext cx="279362" cy="378938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/>
            </a:p>
          </p:txBody>
        </p:sp>
        <p:sp>
          <p:nvSpPr>
            <p:cNvPr id="53" name="TextBox 8"/>
            <p:cNvSpPr txBox="1"/>
            <p:nvPr/>
          </p:nvSpPr>
          <p:spPr>
            <a:xfrm flipH="1">
              <a:off x="250005" y="4035985"/>
              <a:ext cx="3743011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8" action="ppaction://hlinksldjump"/>
                </a:rPr>
                <a:t>四、 真题回放，</a:t>
              </a:r>
              <a:endParaRPr lang="en-US" altLang="zh-CN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hlinkClick r:id="rId8" action="ppaction://hlinksldjump"/>
              </a:endParaRPr>
            </a:p>
            <a:p>
              <a:pPr algn="ctr"/>
              <a:r>
                <a:rPr lang="en-US" altLang="zh-CN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8" action="ppaction://hlinksldjump"/>
                </a:rPr>
                <a:t>     </a:t>
              </a:r>
              <a:r>
                <a:rPr lang="zh-CN" altLang="en-US" sz="4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  <a:hlinkClick r:id="rId8" action="ppaction://hlinksldjump"/>
                </a:rPr>
                <a:t>一比高低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9"/>
            <p:cNvSpPr txBox="1"/>
            <p:nvPr/>
          </p:nvSpPr>
          <p:spPr>
            <a:xfrm flipH="1">
              <a:off x="1288976" y="4353998"/>
              <a:ext cx="1665060" cy="199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800" y="1282700"/>
            <a:ext cx="12191365" cy="5575300"/>
          </a:xfrm>
          <a:prstGeom prst="rect">
            <a:avLst/>
          </a:prstGeom>
          <a:solidFill>
            <a:srgbClr val="E3F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11191336" y="616395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674620" y="0"/>
          <a:ext cx="8128000" cy="144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内容占位符 7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30</a:t>
            </a:fld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0330" y="1350010"/>
            <a:ext cx="1209230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解析： 本题考查原因状语从句的用法。原因状语从句一般由从属连词because，as，since，now that等引导。Because，as，since和now that的区别：because“因为”，表示直接的原因， 语气最强。as“因为”，语气较弱，一般放在主句前，中间用逗号隔开，表示的是明显的 原因。since/now that“既然”，一般放在主句前，中间用逗号隔开，表示的是明显的原因或众所周知的事实。并列连词for“因为”，引导的不是从句，而是并列分句，只能放在主 句之后，不能放在句首，常用逗号把它和前面的分句隔开，对主句补充说明理由或推断原因，故正确答案为：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Since/Now that this method doesn’t work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8120" y="460375"/>
            <a:ext cx="11796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【例5】____________________ (既然这种方法行不通), let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 try another.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  <a:t>31</a:t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242265" y="476555"/>
            <a:ext cx="6047864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三、 牛刀小试，初显身手</a:t>
            </a: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4" action="ppaction://hlinksldjump"/>
          </p:cNvPr>
          <p:cNvSpPr/>
          <p:nvPr/>
        </p:nvSpPr>
        <p:spPr>
          <a:xfrm>
            <a:off x="10581532" y="6164017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7" name="TextBox 280">
            <a:hlinkClick r:id="rId5" action="ppaction://hlinksldjump"/>
          </p:cNvPr>
          <p:cNvSpPr txBox="1"/>
          <p:nvPr/>
        </p:nvSpPr>
        <p:spPr>
          <a:xfrm>
            <a:off x="5553403" y="145836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一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" name="TextBox 280">
            <a:hlinkClick r:id="rId6" action="ppaction://hlinksldjump"/>
          </p:cNvPr>
          <p:cNvSpPr txBox="1"/>
          <p:nvPr/>
        </p:nvSpPr>
        <p:spPr>
          <a:xfrm>
            <a:off x="5551497" y="212029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二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9" name="TextBox 280">
            <a:hlinkClick r:id="rId7" action="ppaction://hlinksldjump"/>
          </p:cNvPr>
          <p:cNvSpPr txBox="1"/>
          <p:nvPr/>
        </p:nvSpPr>
        <p:spPr>
          <a:xfrm>
            <a:off x="5551801" y="2928906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三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0" name="TextBox 280">
            <a:hlinkClick r:id="rId8" action="ppaction://hlinksldjump"/>
          </p:cNvPr>
          <p:cNvSpPr txBox="1"/>
          <p:nvPr/>
        </p:nvSpPr>
        <p:spPr>
          <a:xfrm>
            <a:off x="5551801" y="366894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四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TextBox 280">
            <a:hlinkClick r:id="rId9" action="ppaction://hlinksldjump"/>
          </p:cNvPr>
          <p:cNvSpPr txBox="1"/>
          <p:nvPr/>
        </p:nvSpPr>
        <p:spPr>
          <a:xfrm>
            <a:off x="5553706" y="433087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五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2" name="TextBox 280">
            <a:hlinkClick r:id="rId10" action="ppaction://hlinksldjump"/>
          </p:cNvPr>
          <p:cNvSpPr txBox="1"/>
          <p:nvPr/>
        </p:nvSpPr>
        <p:spPr>
          <a:xfrm>
            <a:off x="8737471" y="1458361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六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TextBox 280">
            <a:hlinkClick r:id="rId11" action="ppaction://hlinksldjump"/>
          </p:cNvPr>
          <p:cNvSpPr txBox="1"/>
          <p:nvPr/>
        </p:nvSpPr>
        <p:spPr>
          <a:xfrm>
            <a:off x="8737471" y="2120479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七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4" name="TextBox 280">
            <a:hlinkClick r:id="rId12" action="ppaction://hlinksldjump"/>
          </p:cNvPr>
          <p:cNvSpPr txBox="1"/>
          <p:nvPr/>
        </p:nvSpPr>
        <p:spPr>
          <a:xfrm>
            <a:off x="8803511" y="2782234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八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" name="TextBox 280">
            <a:hlinkClick r:id="rId13" action="ppaction://hlinksldjump"/>
          </p:cNvPr>
          <p:cNvSpPr txBox="1"/>
          <p:nvPr/>
        </p:nvSpPr>
        <p:spPr>
          <a:xfrm>
            <a:off x="8737471" y="3590314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九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6" name="TextBox 280">
            <a:hlinkClick r:id="rId14" action="ppaction://hlinksldjump"/>
          </p:cNvPr>
          <p:cNvSpPr txBox="1"/>
          <p:nvPr/>
        </p:nvSpPr>
        <p:spPr>
          <a:xfrm>
            <a:off x="8737470" y="4375773"/>
            <a:ext cx="2712345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十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" name="TextBox 280">
            <a:hlinkClick r:id="rId15" action="ppaction://hlinksldjump"/>
          </p:cNvPr>
          <p:cNvSpPr txBox="1"/>
          <p:nvPr/>
        </p:nvSpPr>
        <p:spPr>
          <a:xfrm>
            <a:off x="208280" y="5145405"/>
            <a:ext cx="355028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十一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" name="TextBox 280">
            <a:hlinkClick r:id="rId16" action="ppaction://hlinksldjump"/>
          </p:cNvPr>
          <p:cNvSpPr txBox="1"/>
          <p:nvPr/>
        </p:nvSpPr>
        <p:spPr>
          <a:xfrm>
            <a:off x="4130040" y="5145405"/>
            <a:ext cx="324802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十二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" name="TextBox 280">
            <a:hlinkClick r:id="rId17" action="ppaction://hlinksldjump"/>
          </p:cNvPr>
          <p:cNvSpPr txBox="1"/>
          <p:nvPr/>
        </p:nvSpPr>
        <p:spPr>
          <a:xfrm>
            <a:off x="8039735" y="5145405"/>
            <a:ext cx="325056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三</a:t>
            </a:r>
          </a:p>
        </p:txBody>
      </p:sp>
      <p:sp>
        <p:nvSpPr>
          <p:cNvPr id="17" name="TextBox 280">
            <a:hlinkClick r:id="rId18" action="ppaction://hlinksldjump"/>
          </p:cNvPr>
          <p:cNvSpPr txBox="1"/>
          <p:nvPr/>
        </p:nvSpPr>
        <p:spPr>
          <a:xfrm>
            <a:off x="280669" y="5883349"/>
            <a:ext cx="340550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18" name="TextBox 280">
            <a:hlinkClick r:id="rId19" action="ppaction://hlinksldjump"/>
          </p:cNvPr>
          <p:cNvSpPr txBox="1"/>
          <p:nvPr/>
        </p:nvSpPr>
        <p:spPr>
          <a:xfrm>
            <a:off x="4063999" y="5914339"/>
            <a:ext cx="3380105" cy="661035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 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" grpId="0"/>
      <p:bldP spid="4" grpId="0"/>
      <p:bldP spid="5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869" y="64504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一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665" y="1167130"/>
            <a:ext cx="11951335" cy="32804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 建议时长：6 分钟</a:t>
            </a: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(我经常在操场上弹吉他) after school.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(大部分女司机) drive very carefully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____________________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______________________________________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(每天晚饭后散步一个小时) is good for health.entrance exam.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Our teacher gave me ___________________________________________(一些好的学习英语的建议) just now.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   (让我们老师惊讶的是), he failed in the college entrance exam.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32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28445" y="0"/>
            <a:ext cx="7209155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（一）非从句部分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4230" y="2131060"/>
            <a:ext cx="6583045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often play the guitar on the playground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8665" y="3037840"/>
            <a:ext cx="5807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 of the women drivers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665" y="3559810"/>
            <a:ext cx="9084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 a walk/Walking after supper for an hour every day</a:t>
            </a: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11126489" y="257610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4970164" y="303774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4" name="文本框 13">
            <a:hlinkClick r:id="rId5" action="ppaction://hlinksldjump"/>
          </p:cNvPr>
          <p:cNvSpPr txBox="1"/>
          <p:nvPr/>
        </p:nvSpPr>
        <p:spPr>
          <a:xfrm>
            <a:off x="5809634" y="49871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19955" y="4504055"/>
            <a:ext cx="616966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good advice on English learning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4230" y="5448935"/>
            <a:ext cx="5968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our teacher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s/teachers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surprise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8850649" y="408168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5" name="文本框 14">
            <a:hlinkClick r:id="rId7" action="ppaction://hlinksldjump"/>
          </p:cNvPr>
          <p:cNvSpPr txBox="1"/>
          <p:nvPr/>
        </p:nvSpPr>
        <p:spPr>
          <a:xfrm>
            <a:off x="5809634" y="619242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10" grpId="0" bldLvl="0" animBg="1"/>
      <p:bldP spid="12" grpId="0" bldLvl="0" animBg="1"/>
      <p:bldP spid="14" grpId="0" bldLvl="0" animBg="1"/>
      <p:bldP spid="9" grpId="0"/>
      <p:bldP spid="9" grpId="1"/>
      <p:bldP spid="11" grpId="0"/>
      <p:bldP spid="11" grpId="1"/>
      <p:bldP spid="13" grpId="0" bldLvl="0" animBg="1"/>
      <p:bldP spid="1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本题考查乐器类的名词前加定冠词the的用法。弹吉他play the guitar乃经常性发生的动作，故用一般现在时，故此题正确答案为：I often play the guitar on the playground。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33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1615" y="220345"/>
            <a:ext cx="11540490" cy="64179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本题考查复合名词的复数形式。woman driver的复数为women drivers。故此题正确答案为：Most of the women drivers。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本题考查动名词做主语的用法，要翻译部分是整个句子的主语，因此散步用动词短语take a walk或动词walk的动名词形式，故此题正确答案为：Taking a walk/Walking after supper for an hour every day。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本题考查不可数名词advice的用法。“一些建议”的英文表达是some advice，“关于……”用介词on或about，故此题正确答案为：some good advice on English learning。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36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511" y="303446"/>
            <a:ext cx="11483444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本题考查固定短语to one’s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surprise“令某人惊讶的是”的用法。由上下文可知此题正确答案为：To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our teacher’s/teachers’ surprise。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37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play the guitar 弹吉他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on the playground 在操场上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take a walk 散步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 hour 一小时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some advice 一些建议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to one’s surprise 让某人吃惊的是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college entrance exam 高考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38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2435" y="4377055"/>
            <a:ext cx="11448415" cy="2245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670" y="944880"/>
            <a:ext cx="12097385" cy="591312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难度系数：★★ 建议时长：6 分钟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1. China ____________________ (因……而出名) the Great Wall and china.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 The gym of our school is _________________________ (大两倍) than theirs.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Our president Xi Jinping ____________________ (提出了) the Chinese dream of the great rejuvenation of the Chinese nation (中华民族伟大复兴的中国梦).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When we walk on the road, our English teacher often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(告诉我们不要玩手机 游戏).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Every student must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(保持宿舍清洁卫生).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39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581736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0" name="文本框 9">
            <a:hlinkClick r:id="rId3" action="ppaction://hlinksldjump"/>
          </p:cNvPr>
          <p:cNvSpPr txBox="1"/>
          <p:nvPr/>
        </p:nvSpPr>
        <p:spPr>
          <a:xfrm>
            <a:off x="3249294" y="4277393"/>
            <a:ext cx="119189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7" name="文本框 6">
            <a:hlinkClick r:id="rId4" action="ppaction://hlinksldjump"/>
          </p:cNvPr>
          <p:cNvSpPr txBox="1"/>
          <p:nvPr/>
        </p:nvSpPr>
        <p:spPr>
          <a:xfrm>
            <a:off x="1594749" y="29967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9" name="文本框 8">
            <a:hlinkClick r:id="rId5" action="ppaction://hlinksldjump"/>
          </p:cNvPr>
          <p:cNvSpPr txBox="1"/>
          <p:nvPr/>
        </p:nvSpPr>
        <p:spPr>
          <a:xfrm>
            <a:off x="7580649" y="13930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77199" y="3379470"/>
            <a:ext cx="2871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 up with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322" y="5140325"/>
            <a:ext cx="6847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 us not to play mobile phone games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8033" y="5746662"/>
            <a:ext cx="5461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his or her dormitory clean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821815" y="1854835"/>
            <a:ext cx="3005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famous for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66360" y="2401805"/>
            <a:ext cx="357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twice bigger/larger</a:t>
            </a:r>
          </a:p>
        </p:txBody>
      </p:sp>
      <p:sp>
        <p:nvSpPr>
          <p:cNvPr id="8" name="文本框 7">
            <a:hlinkClick r:id="rId6" action="ppaction://hlinksldjump"/>
          </p:cNvPr>
          <p:cNvSpPr txBox="1"/>
          <p:nvPr/>
        </p:nvSpPr>
        <p:spPr>
          <a:xfrm>
            <a:off x="6812934" y="486972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4" name="文本框 13">
            <a:hlinkClick r:id="rId7" action="ppaction://hlinksldjump"/>
          </p:cNvPr>
          <p:cNvSpPr txBox="1"/>
          <p:nvPr/>
        </p:nvSpPr>
        <p:spPr>
          <a:xfrm>
            <a:off x="8646261" y="625191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9" grpId="0" bldLvl="0" animBg="1"/>
      <p:bldP spid="11" grpId="0"/>
      <p:bldP spid="11" grpId="1"/>
      <p:bldP spid="12" grpId="0"/>
      <p:bldP spid="12" grpId="1"/>
      <p:bldP spid="13" grpId="0"/>
      <p:bldP spid="13" grpId="1"/>
      <p:bldP spid="6" grpId="0"/>
      <p:bldP spid="6" grpId="1"/>
      <p:bldP spid="5" grpId="0"/>
      <p:bldP spid="5" grpId="1"/>
      <p:bldP spid="8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  <a:t>4</a:t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787886" y="2813755"/>
            <a:ext cx="4899163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一、大纲要求及解读</a:t>
            </a: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5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本题考查固定搭配be famous for的用法。主语为China，根据句意应用一般现在时，故此题正确答案为：is famous for。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40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本题考查含有倍数的比较级句型。由关键词than可以判断用主 + 谓/系动词 + 倍数 +形容词/副词比较级 + than + 其他，故此题正确答案为：twice bigger/larger。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41</a:t>
            </a:fld>
            <a:endParaRPr lang="en-US"/>
          </a:p>
        </p:txBody>
      </p: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本题考查固定搭配come up with“提出”的用法。根据句意可知本题正确答案为：came up with。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42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5" y="220261"/>
            <a:ext cx="1154007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本题考查固定搭配tell sb. not to do sth.“告诉某人不要做某事”的用法。根据前面often“经常”可知本题的时态为一般现在时，“玩手机游戏”的英文表达是play mobile phone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games，根据主语“我们的英语老师”可知用第三人称单数，故此题正确答案为：tells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us not to play mobile phone games。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43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196" y="220261"/>
            <a:ext cx="1120692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本题考查固定搭配keep sth. + adj.的用法。此外，情态动词后跟动词原形。故此题正确答案为：keep his or her dormitory clean。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famous for ... 因……而出名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Great Wall 长城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china 瓷器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twice 两倍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tell sb. (not) to do sth. 告诉某人（不要）做某事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Chinese dream of the great rejuvenation of the Chinese nation 中华民族伟大复兴的中国梦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keep sth. clean 保持某物清洁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45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929" y="-12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725" y="1043940"/>
            <a:ext cx="11651615" cy="50387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 建议时长：6 分钟</a:t>
            </a: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(你越努力), the luckier you will be.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I found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(和我的同桌相处不是件容易的事). 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My mother asked me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(和她一起去超市购物).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Because of the social development, the rural residents ________________________________________(变得越来越富裕了).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That ____________________ (八岁的男孩) is very smart and considerate.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46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581736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2464093" y="289775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11008379" y="163376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9320" y="1853565"/>
            <a:ext cx="4470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harder you work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63800" y="2375535"/>
            <a:ext cx="6152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hard to get along with my deskmate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29480" y="3302000"/>
            <a:ext cx="7534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go to the supermarket for shopping with her</a:t>
            </a: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4311669" y="37311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3395" y="4468495"/>
            <a:ext cx="616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getting/becoming richer and richer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78635" y="4904740"/>
            <a:ext cx="3232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eight-year-old boy</a:t>
            </a:r>
          </a:p>
        </p:txBody>
      </p:sp>
      <p:sp>
        <p:nvSpPr>
          <p:cNvPr id="13" name="文本框 12">
            <a:hlinkClick r:id="rId6" action="ppaction://hlinksldjump"/>
          </p:cNvPr>
          <p:cNvSpPr txBox="1"/>
          <p:nvPr/>
        </p:nvSpPr>
        <p:spPr>
          <a:xfrm>
            <a:off x="10329564" y="452872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4" name="文本框 13">
            <a:hlinkClick r:id="rId7" action="ppaction://hlinksldjump"/>
          </p:cNvPr>
          <p:cNvSpPr txBox="1"/>
          <p:nvPr/>
        </p:nvSpPr>
        <p:spPr>
          <a:xfrm>
            <a:off x="2903874" y="562092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5" grpId="0"/>
      <p:bldP spid="5" grpId="1"/>
      <p:bldP spid="6" grpId="0"/>
      <p:bldP spid="6" grpId="1"/>
      <p:bldP spid="7" grpId="0"/>
      <p:bldP spid="7" grpId="1"/>
      <p:bldP spid="11" grpId="0" bldLvl="0" animBg="1"/>
      <p:bldP spid="8" grpId="0"/>
      <p:bldP spid="8" grpId="1"/>
      <p:bldP spid="12" grpId="0"/>
      <p:bldP spid="12" grpId="1"/>
      <p:bldP spid="13" grpId="0" bldLvl="0" animBg="1"/>
      <p:bldP spid="1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本题考查句型the + 形容词/副词的比较级，the +形容词/副词的比较级。根据句意可知此题正确答案为：The harder you work。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47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1011424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本题考查it代替不定式短语作形式宾语的用法。“和……相处”get along with，故此题正确答案为：it hard to</a:t>
            </a: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get along with my deskmate。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48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本题考查ask sb. to do sth.的用法。“去购物”go shopping，“去超市购物”go to the supermarket for shopping，故此题正确答案为：to go to the supermarket for shopping with her。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49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95355" y="384595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一、大纲要求及解读</a:t>
            </a:r>
          </a:p>
        </p:txBody>
      </p:sp>
      <p:sp>
        <p:nvSpPr>
          <p:cNvPr id="73" name="左箭头 72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8927" y="1428452"/>
            <a:ext cx="1024288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完成句子是考查学生在具体的语境中写成一句话的主观性测试题，共 5 小题，每小题 3 分，总分 15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分。要求考生将给出的汉语部分译成正确、通顺的英语。主要考查考生对英语词汇知识、语法知识的运用能力以及基本的翻译能力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85" name="Group 4"/>
          <p:cNvGrpSpPr/>
          <p:nvPr/>
        </p:nvGrpSpPr>
        <p:grpSpPr>
          <a:xfrm>
            <a:off x="0" y="4658264"/>
            <a:ext cx="12192000" cy="2164551"/>
            <a:chOff x="-23122" y="1601043"/>
            <a:chExt cx="12215122" cy="2893343"/>
          </a:xfrm>
        </p:grpSpPr>
        <p:sp>
          <p:nvSpPr>
            <p:cNvPr id="286" name="Freeform 22"/>
            <p:cNvSpPr/>
            <p:nvPr/>
          </p:nvSpPr>
          <p:spPr bwMode="auto">
            <a:xfrm>
              <a:off x="5291191" y="3382883"/>
              <a:ext cx="757642" cy="415155"/>
            </a:xfrm>
            <a:custGeom>
              <a:avLst/>
              <a:gdLst>
                <a:gd name="T0" fmla="*/ 734 w 734"/>
                <a:gd name="T1" fmla="*/ 22 h 402"/>
                <a:gd name="T2" fmla="*/ 333 w 734"/>
                <a:gd name="T3" fmla="*/ 2 h 402"/>
                <a:gd name="T4" fmla="*/ 197 w 734"/>
                <a:gd name="T5" fmla="*/ 54 h 402"/>
                <a:gd name="T6" fmla="*/ 44 w 734"/>
                <a:gd name="T7" fmla="*/ 205 h 402"/>
                <a:gd name="T8" fmla="*/ 41 w 734"/>
                <a:gd name="T9" fmla="*/ 356 h 402"/>
                <a:gd name="T10" fmla="*/ 43 w 734"/>
                <a:gd name="T11" fmla="*/ 358 h 402"/>
                <a:gd name="T12" fmla="*/ 194 w 734"/>
                <a:gd name="T13" fmla="*/ 361 h 402"/>
                <a:gd name="T14" fmla="*/ 364 w 734"/>
                <a:gd name="T15" fmla="*/ 193 h 402"/>
                <a:gd name="T16" fmla="*/ 720 w 734"/>
                <a:gd name="T17" fmla="*/ 244 h 402"/>
                <a:gd name="T18" fmla="*/ 734 w 734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4" h="402">
                  <a:moveTo>
                    <a:pt x="734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3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2" y="246"/>
                    <a:pt x="0" y="314"/>
                    <a:pt x="41" y="356"/>
                  </a:cubicBezTo>
                  <a:cubicBezTo>
                    <a:pt x="43" y="358"/>
                    <a:pt x="43" y="358"/>
                    <a:pt x="43" y="358"/>
                  </a:cubicBezTo>
                  <a:cubicBezTo>
                    <a:pt x="83" y="401"/>
                    <a:pt x="151" y="402"/>
                    <a:pt x="194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4" y="22"/>
                    <a:pt x="734" y="22"/>
                    <a:pt x="734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7" name="Freeform 23"/>
            <p:cNvSpPr/>
            <p:nvPr/>
          </p:nvSpPr>
          <p:spPr bwMode="auto">
            <a:xfrm>
              <a:off x="5338583" y="3382883"/>
              <a:ext cx="757010" cy="415155"/>
            </a:xfrm>
            <a:custGeom>
              <a:avLst/>
              <a:gdLst>
                <a:gd name="T0" fmla="*/ 733 w 733"/>
                <a:gd name="T1" fmla="*/ 22 h 402"/>
                <a:gd name="T2" fmla="*/ 333 w 733"/>
                <a:gd name="T3" fmla="*/ 2 h 402"/>
                <a:gd name="T4" fmla="*/ 197 w 733"/>
                <a:gd name="T5" fmla="*/ 54 h 402"/>
                <a:gd name="T6" fmla="*/ 44 w 733"/>
                <a:gd name="T7" fmla="*/ 205 h 402"/>
                <a:gd name="T8" fmla="*/ 40 w 733"/>
                <a:gd name="T9" fmla="*/ 356 h 402"/>
                <a:gd name="T10" fmla="*/ 42 w 733"/>
                <a:gd name="T11" fmla="*/ 358 h 402"/>
                <a:gd name="T12" fmla="*/ 193 w 733"/>
                <a:gd name="T13" fmla="*/ 361 h 402"/>
                <a:gd name="T14" fmla="*/ 364 w 733"/>
                <a:gd name="T15" fmla="*/ 193 h 402"/>
                <a:gd name="T16" fmla="*/ 720 w 733"/>
                <a:gd name="T17" fmla="*/ 244 h 402"/>
                <a:gd name="T18" fmla="*/ 733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733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2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1" y="246"/>
                    <a:pt x="0" y="314"/>
                    <a:pt x="40" y="356"/>
                  </a:cubicBezTo>
                  <a:cubicBezTo>
                    <a:pt x="42" y="358"/>
                    <a:pt x="42" y="358"/>
                    <a:pt x="42" y="358"/>
                  </a:cubicBezTo>
                  <a:cubicBezTo>
                    <a:pt x="83" y="401"/>
                    <a:pt x="151" y="402"/>
                    <a:pt x="193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3" y="22"/>
                    <a:pt x="733" y="22"/>
                    <a:pt x="733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8" name="Freeform 24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9" name="Freeform 25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0" name="Freeform 26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1" name="Freeform 27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2" name="Freeform 28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3" name="Freeform 29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4" name="Freeform 30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5" name="Freeform 31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6" name="Freeform 36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7" name="Freeform 37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Freeform 42"/>
            <p:cNvSpPr/>
            <p:nvPr/>
          </p:nvSpPr>
          <p:spPr bwMode="auto">
            <a:xfrm>
              <a:off x="4985986" y="3686824"/>
              <a:ext cx="527000" cy="390511"/>
            </a:xfrm>
            <a:custGeom>
              <a:avLst/>
              <a:gdLst>
                <a:gd name="T0" fmla="*/ 149 w 511"/>
                <a:gd name="T1" fmla="*/ 354 h 378"/>
                <a:gd name="T2" fmla="*/ 452 w 511"/>
                <a:gd name="T3" fmla="*/ 183 h 378"/>
                <a:gd name="T4" fmla="*/ 487 w 511"/>
                <a:gd name="T5" fmla="*/ 60 h 378"/>
                <a:gd name="T6" fmla="*/ 486 w 511"/>
                <a:gd name="T7" fmla="*/ 58 h 378"/>
                <a:gd name="T8" fmla="*/ 363 w 511"/>
                <a:gd name="T9" fmla="*/ 24 h 378"/>
                <a:gd name="T10" fmla="*/ 59 w 511"/>
                <a:gd name="T11" fmla="*/ 195 h 378"/>
                <a:gd name="T12" fmla="*/ 25 w 511"/>
                <a:gd name="T13" fmla="*/ 318 h 378"/>
                <a:gd name="T14" fmla="*/ 26 w 511"/>
                <a:gd name="T15" fmla="*/ 320 h 378"/>
                <a:gd name="T16" fmla="*/ 149 w 511"/>
                <a:gd name="T17" fmla="*/ 3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8">
                  <a:moveTo>
                    <a:pt x="149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6" y="159"/>
                    <a:pt x="511" y="103"/>
                    <a:pt x="487" y="60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61" y="15"/>
                    <a:pt x="406" y="0"/>
                    <a:pt x="363" y="24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16" y="219"/>
                    <a:pt x="0" y="275"/>
                    <a:pt x="25" y="318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3"/>
                    <a:pt x="105" y="378"/>
                    <a:pt x="149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Freeform 43"/>
            <p:cNvSpPr/>
            <p:nvPr/>
          </p:nvSpPr>
          <p:spPr bwMode="auto">
            <a:xfrm>
              <a:off x="5039697" y="3861227"/>
              <a:ext cx="526369" cy="391775"/>
            </a:xfrm>
            <a:custGeom>
              <a:avLst/>
              <a:gdLst>
                <a:gd name="T0" fmla="*/ 148 w 510"/>
                <a:gd name="T1" fmla="*/ 354 h 379"/>
                <a:gd name="T2" fmla="*/ 452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5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5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0" name="Freeform 44"/>
            <p:cNvSpPr/>
            <p:nvPr/>
          </p:nvSpPr>
          <p:spPr bwMode="auto">
            <a:xfrm>
              <a:off x="5222314" y="3963594"/>
              <a:ext cx="526369" cy="391143"/>
            </a:xfrm>
            <a:custGeom>
              <a:avLst/>
              <a:gdLst>
                <a:gd name="T0" fmla="*/ 148 w 510"/>
                <a:gd name="T1" fmla="*/ 354 h 379"/>
                <a:gd name="T2" fmla="*/ 451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4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1" y="183"/>
                    <a:pt x="451" y="183"/>
                    <a:pt x="451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4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Freeform 45"/>
            <p:cNvSpPr/>
            <p:nvPr/>
          </p:nvSpPr>
          <p:spPr bwMode="auto">
            <a:xfrm>
              <a:off x="5395454" y="4069752"/>
              <a:ext cx="527632" cy="391775"/>
            </a:xfrm>
            <a:custGeom>
              <a:avLst/>
              <a:gdLst>
                <a:gd name="T0" fmla="*/ 149 w 511"/>
                <a:gd name="T1" fmla="*/ 354 h 379"/>
                <a:gd name="T2" fmla="*/ 452 w 511"/>
                <a:gd name="T3" fmla="*/ 184 h 379"/>
                <a:gd name="T4" fmla="*/ 486 w 511"/>
                <a:gd name="T5" fmla="*/ 61 h 379"/>
                <a:gd name="T6" fmla="*/ 486 w 511"/>
                <a:gd name="T7" fmla="*/ 59 h 379"/>
                <a:gd name="T8" fmla="*/ 363 w 511"/>
                <a:gd name="T9" fmla="*/ 25 h 379"/>
                <a:gd name="T10" fmla="*/ 59 w 511"/>
                <a:gd name="T11" fmla="*/ 196 h 379"/>
                <a:gd name="T12" fmla="*/ 25 w 511"/>
                <a:gd name="T13" fmla="*/ 319 h 379"/>
                <a:gd name="T14" fmla="*/ 26 w 511"/>
                <a:gd name="T15" fmla="*/ 320 h 379"/>
                <a:gd name="T16" fmla="*/ 149 w 511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9">
                  <a:moveTo>
                    <a:pt x="149" y="354"/>
                  </a:moveTo>
                  <a:cubicBezTo>
                    <a:pt x="452" y="184"/>
                    <a:pt x="452" y="184"/>
                    <a:pt x="452" y="184"/>
                  </a:cubicBezTo>
                  <a:cubicBezTo>
                    <a:pt x="496" y="159"/>
                    <a:pt x="511" y="104"/>
                    <a:pt x="486" y="61"/>
                  </a:cubicBezTo>
                  <a:cubicBezTo>
                    <a:pt x="486" y="59"/>
                    <a:pt x="486" y="59"/>
                    <a:pt x="486" y="59"/>
                  </a:cubicBezTo>
                  <a:cubicBezTo>
                    <a:pt x="461" y="16"/>
                    <a:pt x="406" y="0"/>
                    <a:pt x="363" y="25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16" y="220"/>
                    <a:pt x="0" y="275"/>
                    <a:pt x="25" y="319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4"/>
                    <a:pt x="105" y="379"/>
                    <a:pt x="149" y="354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2" name="Freeform 46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3" name="Freeform 47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4" name="Freeform 48"/>
            <p:cNvSpPr/>
            <p:nvPr/>
          </p:nvSpPr>
          <p:spPr bwMode="auto">
            <a:xfrm>
              <a:off x="5839676" y="3952220"/>
              <a:ext cx="346910" cy="232537"/>
            </a:xfrm>
            <a:custGeom>
              <a:avLst/>
              <a:gdLst>
                <a:gd name="T0" fmla="*/ 269 w 336"/>
                <a:gd name="T1" fmla="*/ 0 h 225"/>
                <a:gd name="T2" fmla="*/ 203 w 336"/>
                <a:gd name="T3" fmla="*/ 27 h 225"/>
                <a:gd name="T4" fmla="*/ 202 w 336"/>
                <a:gd name="T5" fmla="*/ 29 h 225"/>
                <a:gd name="T6" fmla="*/ 180 w 336"/>
                <a:gd name="T7" fmla="*/ 114 h 225"/>
                <a:gd name="T8" fmla="*/ 152 w 336"/>
                <a:gd name="T9" fmla="*/ 86 h 225"/>
                <a:gd name="T10" fmla="*/ 89 w 336"/>
                <a:gd name="T11" fmla="*/ 61 h 225"/>
                <a:gd name="T12" fmla="*/ 24 w 336"/>
                <a:gd name="T13" fmla="*/ 88 h 225"/>
                <a:gd name="T14" fmla="*/ 23 w 336"/>
                <a:gd name="T15" fmla="*/ 90 h 225"/>
                <a:gd name="T16" fmla="*/ 0 w 336"/>
                <a:gd name="T17" fmla="*/ 130 h 225"/>
                <a:gd name="T18" fmla="*/ 56 w 336"/>
                <a:gd name="T19" fmla="*/ 173 h 225"/>
                <a:gd name="T20" fmla="*/ 56 w 336"/>
                <a:gd name="T21" fmla="*/ 175 h 225"/>
                <a:gd name="T22" fmla="*/ 68 w 336"/>
                <a:gd name="T23" fmla="*/ 225 h 225"/>
                <a:gd name="T24" fmla="*/ 336 w 336"/>
                <a:gd name="T25" fmla="*/ 29 h 225"/>
                <a:gd name="T26" fmla="*/ 331 w 336"/>
                <a:gd name="T27" fmla="*/ 25 h 225"/>
                <a:gd name="T28" fmla="*/ 269 w 336"/>
                <a:gd name="T2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225">
                  <a:moveTo>
                    <a:pt x="269" y="0"/>
                  </a:moveTo>
                  <a:cubicBezTo>
                    <a:pt x="245" y="0"/>
                    <a:pt x="221" y="9"/>
                    <a:pt x="203" y="27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180" y="52"/>
                    <a:pt x="172" y="84"/>
                    <a:pt x="180" y="114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34" y="69"/>
                    <a:pt x="112" y="61"/>
                    <a:pt x="89" y="61"/>
                  </a:cubicBezTo>
                  <a:cubicBezTo>
                    <a:pt x="65" y="61"/>
                    <a:pt x="42" y="70"/>
                    <a:pt x="24" y="88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11" y="101"/>
                    <a:pt x="4" y="115"/>
                    <a:pt x="0" y="130"/>
                  </a:cubicBezTo>
                  <a:cubicBezTo>
                    <a:pt x="23" y="136"/>
                    <a:pt x="43" y="151"/>
                    <a:pt x="56" y="173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65" y="190"/>
                    <a:pt x="69" y="208"/>
                    <a:pt x="68" y="225"/>
                  </a:cubicBezTo>
                  <a:cubicBezTo>
                    <a:pt x="336" y="29"/>
                    <a:pt x="336" y="29"/>
                    <a:pt x="336" y="29"/>
                  </a:cubicBezTo>
                  <a:cubicBezTo>
                    <a:pt x="331" y="25"/>
                    <a:pt x="331" y="25"/>
                    <a:pt x="331" y="25"/>
                  </a:cubicBezTo>
                  <a:cubicBezTo>
                    <a:pt x="314" y="8"/>
                    <a:pt x="291" y="0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5" name="Freeform 49"/>
            <p:cNvSpPr>
              <a:spLocks noEditPoints="1"/>
            </p:cNvSpPr>
            <p:nvPr/>
          </p:nvSpPr>
          <p:spPr bwMode="auto">
            <a:xfrm>
              <a:off x="5589445" y="4258689"/>
              <a:ext cx="273611" cy="155446"/>
            </a:xfrm>
            <a:custGeom>
              <a:avLst/>
              <a:gdLst>
                <a:gd name="T0" fmla="*/ 264 w 265"/>
                <a:gd name="T1" fmla="*/ 1 h 150"/>
                <a:gd name="T2" fmla="*/ 0 w 265"/>
                <a:gd name="T3" fmla="*/ 150 h 150"/>
                <a:gd name="T4" fmla="*/ 0 w 265"/>
                <a:gd name="T5" fmla="*/ 150 h 150"/>
                <a:gd name="T6" fmla="*/ 264 w 265"/>
                <a:gd name="T7" fmla="*/ 1 h 150"/>
                <a:gd name="T8" fmla="*/ 264 w 265"/>
                <a:gd name="T9" fmla="*/ 0 h 150"/>
                <a:gd name="T10" fmla="*/ 264 w 265"/>
                <a:gd name="T11" fmla="*/ 1 h 150"/>
                <a:gd name="T12" fmla="*/ 264 w 265"/>
                <a:gd name="T13" fmla="*/ 0 h 150"/>
                <a:gd name="T14" fmla="*/ 265 w 265"/>
                <a:gd name="T15" fmla="*/ 0 h 150"/>
                <a:gd name="T16" fmla="*/ 264 w 265"/>
                <a:gd name="T17" fmla="*/ 0 h 150"/>
                <a:gd name="T18" fmla="*/ 265 w 265"/>
                <a:gd name="T19" fmla="*/ 0 h 150"/>
                <a:gd name="T20" fmla="*/ 265 w 265"/>
                <a:gd name="T21" fmla="*/ 0 h 150"/>
                <a:gd name="T22" fmla="*/ 265 w 265"/>
                <a:gd name="T23" fmla="*/ 0 h 150"/>
                <a:gd name="T24" fmla="*/ 265 w 265"/>
                <a:gd name="T25" fmla="*/ 0 h 150"/>
                <a:gd name="T26" fmla="*/ 265 w 265"/>
                <a:gd name="T27" fmla="*/ 0 h 150"/>
                <a:gd name="T28" fmla="*/ 265 w 265"/>
                <a:gd name="T29" fmla="*/ 0 h 150"/>
                <a:gd name="T30" fmla="*/ 265 w 265"/>
                <a:gd name="T3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50">
                  <a:moveTo>
                    <a:pt x="264" y="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64" y="1"/>
                    <a:pt x="264" y="1"/>
                    <a:pt x="264" y="1"/>
                  </a:cubicBezTo>
                  <a:moveTo>
                    <a:pt x="264" y="0"/>
                  </a:moveTo>
                  <a:cubicBezTo>
                    <a:pt x="264" y="1"/>
                    <a:pt x="264" y="1"/>
                    <a:pt x="264" y="1"/>
                  </a:cubicBezTo>
                  <a:cubicBezTo>
                    <a:pt x="264" y="1"/>
                    <a:pt x="264" y="0"/>
                    <a:pt x="264" y="0"/>
                  </a:cubicBezTo>
                  <a:moveTo>
                    <a:pt x="265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6" name="Freeform 50"/>
            <p:cNvSpPr/>
            <p:nvPr/>
          </p:nvSpPr>
          <p:spPr bwMode="auto">
            <a:xfrm>
              <a:off x="5561642" y="4086182"/>
              <a:ext cx="348806" cy="327954"/>
            </a:xfrm>
            <a:custGeom>
              <a:avLst/>
              <a:gdLst>
                <a:gd name="T0" fmla="*/ 269 w 338"/>
                <a:gd name="T1" fmla="*/ 0 h 317"/>
                <a:gd name="T2" fmla="*/ 283 w 338"/>
                <a:gd name="T3" fmla="*/ 75 h 317"/>
                <a:gd name="T4" fmla="*/ 269 w 338"/>
                <a:gd name="T5" fmla="*/ 62 h 317"/>
                <a:gd name="T6" fmla="*/ 207 w 338"/>
                <a:gd name="T7" fmla="*/ 37 h 317"/>
                <a:gd name="T8" fmla="*/ 142 w 338"/>
                <a:gd name="T9" fmla="*/ 64 h 317"/>
                <a:gd name="T10" fmla="*/ 140 w 338"/>
                <a:gd name="T11" fmla="*/ 66 h 317"/>
                <a:gd name="T12" fmla="*/ 128 w 338"/>
                <a:gd name="T13" fmla="*/ 175 h 317"/>
                <a:gd name="T14" fmla="*/ 99 w 338"/>
                <a:gd name="T15" fmla="*/ 170 h 317"/>
                <a:gd name="T16" fmla="*/ 34 w 338"/>
                <a:gd name="T17" fmla="*/ 198 h 317"/>
                <a:gd name="T18" fmla="*/ 33 w 338"/>
                <a:gd name="T19" fmla="*/ 199 h 317"/>
                <a:gd name="T20" fmla="*/ 27 w 338"/>
                <a:gd name="T21" fmla="*/ 317 h 317"/>
                <a:gd name="T22" fmla="*/ 291 w 338"/>
                <a:gd name="T23" fmla="*/ 168 h 317"/>
                <a:gd name="T24" fmla="*/ 291 w 338"/>
                <a:gd name="T25" fmla="*/ 168 h 317"/>
                <a:gd name="T26" fmla="*/ 291 w 338"/>
                <a:gd name="T27" fmla="*/ 167 h 317"/>
                <a:gd name="T28" fmla="*/ 291 w 338"/>
                <a:gd name="T29" fmla="*/ 167 h 317"/>
                <a:gd name="T30" fmla="*/ 292 w 338"/>
                <a:gd name="T31" fmla="*/ 167 h 317"/>
                <a:gd name="T32" fmla="*/ 292 w 338"/>
                <a:gd name="T33" fmla="*/ 167 h 317"/>
                <a:gd name="T34" fmla="*/ 292 w 338"/>
                <a:gd name="T35" fmla="*/ 167 h 317"/>
                <a:gd name="T36" fmla="*/ 292 w 338"/>
                <a:gd name="T37" fmla="*/ 167 h 317"/>
                <a:gd name="T38" fmla="*/ 292 w 338"/>
                <a:gd name="T39" fmla="*/ 167 h 317"/>
                <a:gd name="T40" fmla="*/ 337 w 338"/>
                <a:gd name="T41" fmla="*/ 95 h 317"/>
                <a:gd name="T42" fmla="*/ 337 w 338"/>
                <a:gd name="T43" fmla="*/ 95 h 317"/>
                <a:gd name="T44" fmla="*/ 337 w 338"/>
                <a:gd name="T45" fmla="*/ 95 h 317"/>
                <a:gd name="T46" fmla="*/ 325 w 338"/>
                <a:gd name="T47" fmla="*/ 45 h 317"/>
                <a:gd name="T48" fmla="*/ 325 w 338"/>
                <a:gd name="T49" fmla="*/ 43 h 317"/>
                <a:gd name="T50" fmla="*/ 269 w 338"/>
                <a:gd name="T5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8" h="317">
                  <a:moveTo>
                    <a:pt x="269" y="0"/>
                  </a:moveTo>
                  <a:cubicBezTo>
                    <a:pt x="263" y="25"/>
                    <a:pt x="268" y="53"/>
                    <a:pt x="283" y="75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52" y="45"/>
                    <a:pt x="229" y="37"/>
                    <a:pt x="207" y="37"/>
                  </a:cubicBezTo>
                  <a:cubicBezTo>
                    <a:pt x="183" y="37"/>
                    <a:pt x="159" y="46"/>
                    <a:pt x="142" y="64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11" y="96"/>
                    <a:pt x="108" y="141"/>
                    <a:pt x="128" y="175"/>
                  </a:cubicBezTo>
                  <a:cubicBezTo>
                    <a:pt x="119" y="172"/>
                    <a:pt x="109" y="170"/>
                    <a:pt x="99" y="170"/>
                  </a:cubicBezTo>
                  <a:cubicBezTo>
                    <a:pt x="76" y="170"/>
                    <a:pt x="52" y="180"/>
                    <a:pt x="34" y="198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2" y="232"/>
                    <a:pt x="0" y="282"/>
                    <a:pt x="27" y="317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7"/>
                  </a:cubicBezTo>
                  <a:cubicBezTo>
                    <a:pt x="291" y="167"/>
                    <a:pt x="291" y="167"/>
                    <a:pt x="291" y="167"/>
                  </a:cubicBezTo>
                  <a:cubicBezTo>
                    <a:pt x="291" y="167"/>
                    <a:pt x="291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319" y="151"/>
                    <a:pt x="335" y="124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8" y="78"/>
                    <a:pt x="334" y="60"/>
                    <a:pt x="325" y="45"/>
                  </a:cubicBezTo>
                  <a:cubicBezTo>
                    <a:pt x="325" y="43"/>
                    <a:pt x="325" y="43"/>
                    <a:pt x="325" y="43"/>
                  </a:cubicBezTo>
                  <a:cubicBezTo>
                    <a:pt x="312" y="21"/>
                    <a:pt x="292" y="6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7" name="Freeform 51"/>
            <p:cNvSpPr/>
            <p:nvPr/>
          </p:nvSpPr>
          <p:spPr bwMode="auto">
            <a:xfrm>
              <a:off x="6037459" y="3929472"/>
              <a:ext cx="299518" cy="295095"/>
            </a:xfrm>
            <a:custGeom>
              <a:avLst/>
              <a:gdLst>
                <a:gd name="T0" fmla="*/ 126 w 290"/>
                <a:gd name="T1" fmla="*/ 251 h 286"/>
                <a:gd name="T2" fmla="*/ 37 w 290"/>
                <a:gd name="T3" fmla="*/ 166 h 286"/>
                <a:gd name="T4" fmla="*/ 34 w 290"/>
                <a:gd name="T5" fmla="*/ 39 h 286"/>
                <a:gd name="T6" fmla="*/ 35 w 290"/>
                <a:gd name="T7" fmla="*/ 37 h 286"/>
                <a:gd name="T8" fmla="*/ 163 w 290"/>
                <a:gd name="T9" fmla="*/ 35 h 286"/>
                <a:gd name="T10" fmla="*/ 253 w 290"/>
                <a:gd name="T11" fmla="*/ 119 h 286"/>
                <a:gd name="T12" fmla="*/ 255 w 290"/>
                <a:gd name="T13" fmla="*/ 247 h 286"/>
                <a:gd name="T14" fmla="*/ 254 w 290"/>
                <a:gd name="T15" fmla="*/ 248 h 286"/>
                <a:gd name="T16" fmla="*/ 126 w 290"/>
                <a:gd name="T17" fmla="*/ 25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86">
                  <a:moveTo>
                    <a:pt x="126" y="25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89" y="154"/>
                    <a:pt x="290" y="211"/>
                    <a:pt x="255" y="247"/>
                  </a:cubicBezTo>
                  <a:cubicBezTo>
                    <a:pt x="254" y="248"/>
                    <a:pt x="254" y="248"/>
                    <a:pt x="254" y="248"/>
                  </a:cubicBezTo>
                  <a:cubicBezTo>
                    <a:pt x="219" y="284"/>
                    <a:pt x="162" y="286"/>
                    <a:pt x="126" y="25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8" name="Freeform 52"/>
            <p:cNvSpPr/>
            <p:nvPr/>
          </p:nvSpPr>
          <p:spPr bwMode="auto">
            <a:xfrm>
              <a:off x="5851682" y="3992661"/>
              <a:ext cx="390511" cy="387984"/>
            </a:xfrm>
            <a:custGeom>
              <a:avLst/>
              <a:gdLst>
                <a:gd name="T0" fmla="*/ 214 w 378"/>
                <a:gd name="T1" fmla="*/ 341 h 376"/>
                <a:gd name="T2" fmla="*/ 37 w 378"/>
                <a:gd name="T3" fmla="*/ 166 h 376"/>
                <a:gd name="T4" fmla="*/ 35 w 378"/>
                <a:gd name="T5" fmla="*/ 39 h 376"/>
                <a:gd name="T6" fmla="*/ 36 w 378"/>
                <a:gd name="T7" fmla="*/ 37 h 376"/>
                <a:gd name="T8" fmla="*/ 164 w 378"/>
                <a:gd name="T9" fmla="*/ 35 h 376"/>
                <a:gd name="T10" fmla="*/ 341 w 378"/>
                <a:gd name="T11" fmla="*/ 210 h 376"/>
                <a:gd name="T12" fmla="*/ 343 w 378"/>
                <a:gd name="T13" fmla="*/ 337 h 376"/>
                <a:gd name="T14" fmla="*/ 342 w 378"/>
                <a:gd name="T15" fmla="*/ 339 h 376"/>
                <a:gd name="T16" fmla="*/ 214 w 378"/>
                <a:gd name="T17" fmla="*/ 34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376">
                  <a:moveTo>
                    <a:pt x="214" y="34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5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8" y="0"/>
                    <a:pt x="164" y="35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77" y="244"/>
                    <a:pt x="378" y="301"/>
                    <a:pt x="343" y="337"/>
                  </a:cubicBezTo>
                  <a:cubicBezTo>
                    <a:pt x="342" y="339"/>
                    <a:pt x="342" y="339"/>
                    <a:pt x="342" y="339"/>
                  </a:cubicBezTo>
                  <a:cubicBezTo>
                    <a:pt x="308" y="375"/>
                    <a:pt x="250" y="376"/>
                    <a:pt x="214" y="34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9" name="Freeform 53"/>
            <p:cNvSpPr/>
            <p:nvPr/>
          </p:nvSpPr>
          <p:spPr bwMode="auto">
            <a:xfrm>
              <a:off x="5696236" y="4101979"/>
              <a:ext cx="343751" cy="331745"/>
            </a:xfrm>
            <a:custGeom>
              <a:avLst/>
              <a:gdLst>
                <a:gd name="T0" fmla="*/ 170 w 333"/>
                <a:gd name="T1" fmla="*/ 287 h 321"/>
                <a:gd name="T2" fmla="*/ 37 w 333"/>
                <a:gd name="T3" fmla="*/ 166 h 321"/>
                <a:gd name="T4" fmla="*/ 34 w 333"/>
                <a:gd name="T5" fmla="*/ 39 h 321"/>
                <a:gd name="T6" fmla="*/ 36 w 333"/>
                <a:gd name="T7" fmla="*/ 37 h 321"/>
                <a:gd name="T8" fmla="*/ 163 w 333"/>
                <a:gd name="T9" fmla="*/ 35 h 321"/>
                <a:gd name="T10" fmla="*/ 296 w 333"/>
                <a:gd name="T11" fmla="*/ 155 h 321"/>
                <a:gd name="T12" fmla="*/ 298 w 333"/>
                <a:gd name="T13" fmla="*/ 283 h 321"/>
                <a:gd name="T14" fmla="*/ 297 w 333"/>
                <a:gd name="T15" fmla="*/ 284 h 321"/>
                <a:gd name="T16" fmla="*/ 170 w 333"/>
                <a:gd name="T17" fmla="*/ 28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21">
                  <a:moveTo>
                    <a:pt x="170" y="287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96" y="155"/>
                    <a:pt x="296" y="155"/>
                    <a:pt x="296" y="155"/>
                  </a:cubicBezTo>
                  <a:cubicBezTo>
                    <a:pt x="332" y="190"/>
                    <a:pt x="333" y="247"/>
                    <a:pt x="298" y="283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63" y="320"/>
                    <a:pt x="206" y="321"/>
                    <a:pt x="170" y="28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0" name="Freeform 54"/>
            <p:cNvSpPr/>
            <p:nvPr/>
          </p:nvSpPr>
          <p:spPr bwMode="auto">
            <a:xfrm>
              <a:off x="5585654" y="4240364"/>
              <a:ext cx="259077" cy="254022"/>
            </a:xfrm>
            <a:custGeom>
              <a:avLst/>
              <a:gdLst>
                <a:gd name="T0" fmla="*/ 87 w 251"/>
                <a:gd name="T1" fmla="*/ 211 h 246"/>
                <a:gd name="T2" fmla="*/ 37 w 251"/>
                <a:gd name="T3" fmla="*/ 166 h 246"/>
                <a:gd name="T4" fmla="*/ 34 w 251"/>
                <a:gd name="T5" fmla="*/ 38 h 246"/>
                <a:gd name="T6" fmla="*/ 35 w 251"/>
                <a:gd name="T7" fmla="*/ 37 h 246"/>
                <a:gd name="T8" fmla="*/ 163 w 251"/>
                <a:gd name="T9" fmla="*/ 34 h 246"/>
                <a:gd name="T10" fmla="*/ 214 w 251"/>
                <a:gd name="T11" fmla="*/ 79 h 246"/>
                <a:gd name="T12" fmla="*/ 216 w 251"/>
                <a:gd name="T13" fmla="*/ 207 h 246"/>
                <a:gd name="T14" fmla="*/ 215 w 251"/>
                <a:gd name="T15" fmla="*/ 208 h 246"/>
                <a:gd name="T16" fmla="*/ 87 w 251"/>
                <a:gd name="T17" fmla="*/ 21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246">
                  <a:moveTo>
                    <a:pt x="87" y="21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1"/>
                    <a:pt x="0" y="74"/>
                    <a:pt x="34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4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50" y="114"/>
                    <a:pt x="251" y="171"/>
                    <a:pt x="216" y="207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181" y="244"/>
                    <a:pt x="123" y="246"/>
                    <a:pt x="87" y="21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1" name="Freeform 55"/>
            <p:cNvSpPr/>
            <p:nvPr/>
          </p:nvSpPr>
          <p:spPr bwMode="auto">
            <a:xfrm>
              <a:off x="5171763" y="3382883"/>
              <a:ext cx="756378" cy="415155"/>
            </a:xfrm>
            <a:custGeom>
              <a:avLst/>
              <a:gdLst>
                <a:gd name="T0" fmla="*/ 0 w 733"/>
                <a:gd name="T1" fmla="*/ 22 h 402"/>
                <a:gd name="T2" fmla="*/ 401 w 733"/>
                <a:gd name="T3" fmla="*/ 2 h 402"/>
                <a:gd name="T4" fmla="*/ 536 w 733"/>
                <a:gd name="T5" fmla="*/ 54 h 402"/>
                <a:gd name="T6" fmla="*/ 689 w 733"/>
                <a:gd name="T7" fmla="*/ 205 h 402"/>
                <a:gd name="T8" fmla="*/ 693 w 733"/>
                <a:gd name="T9" fmla="*/ 356 h 402"/>
                <a:gd name="T10" fmla="*/ 691 w 733"/>
                <a:gd name="T11" fmla="*/ 358 h 402"/>
                <a:gd name="T12" fmla="*/ 540 w 733"/>
                <a:gd name="T13" fmla="*/ 361 h 402"/>
                <a:gd name="T14" fmla="*/ 370 w 733"/>
                <a:gd name="T15" fmla="*/ 193 h 402"/>
                <a:gd name="T16" fmla="*/ 13 w 733"/>
                <a:gd name="T17" fmla="*/ 244 h 402"/>
                <a:gd name="T18" fmla="*/ 0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0" y="22"/>
                  </a:moveTo>
                  <a:cubicBezTo>
                    <a:pt x="401" y="2"/>
                    <a:pt x="401" y="2"/>
                    <a:pt x="401" y="2"/>
                  </a:cubicBezTo>
                  <a:cubicBezTo>
                    <a:pt x="451" y="0"/>
                    <a:pt x="500" y="18"/>
                    <a:pt x="536" y="54"/>
                  </a:cubicBezTo>
                  <a:cubicBezTo>
                    <a:pt x="689" y="205"/>
                    <a:pt x="689" y="205"/>
                    <a:pt x="689" y="205"/>
                  </a:cubicBezTo>
                  <a:cubicBezTo>
                    <a:pt x="732" y="246"/>
                    <a:pt x="733" y="314"/>
                    <a:pt x="693" y="356"/>
                  </a:cubicBezTo>
                  <a:cubicBezTo>
                    <a:pt x="691" y="358"/>
                    <a:pt x="691" y="358"/>
                    <a:pt x="691" y="358"/>
                  </a:cubicBezTo>
                  <a:cubicBezTo>
                    <a:pt x="650" y="401"/>
                    <a:pt x="583" y="402"/>
                    <a:pt x="540" y="361"/>
                  </a:cubicBezTo>
                  <a:cubicBezTo>
                    <a:pt x="370" y="193"/>
                    <a:pt x="370" y="193"/>
                    <a:pt x="370" y="193"/>
                  </a:cubicBezTo>
                  <a:cubicBezTo>
                    <a:pt x="13" y="244"/>
                    <a:pt x="13" y="244"/>
                    <a:pt x="13" y="244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2" name="Freeform 56"/>
            <p:cNvSpPr/>
            <p:nvPr/>
          </p:nvSpPr>
          <p:spPr bwMode="auto">
            <a:xfrm>
              <a:off x="5553427" y="3582561"/>
              <a:ext cx="345647" cy="236329"/>
            </a:xfrm>
            <a:custGeom>
              <a:avLst/>
              <a:gdLst>
                <a:gd name="T0" fmla="*/ 0 w 335"/>
                <a:gd name="T1" fmla="*/ 0 h 229"/>
                <a:gd name="T2" fmla="*/ 147 w 335"/>
                <a:gd name="T3" fmla="*/ 189 h 229"/>
                <a:gd name="T4" fmla="*/ 230 w 335"/>
                <a:gd name="T5" fmla="*/ 229 h 229"/>
                <a:gd name="T6" fmla="*/ 297 w 335"/>
                <a:gd name="T7" fmla="*/ 205 h 229"/>
                <a:gd name="T8" fmla="*/ 299 w 335"/>
                <a:gd name="T9" fmla="*/ 204 h 229"/>
                <a:gd name="T10" fmla="*/ 335 w 335"/>
                <a:gd name="T11" fmla="*/ 148 h 229"/>
                <a:gd name="T12" fmla="*/ 323 w 335"/>
                <a:gd name="T13" fmla="*/ 163 h 229"/>
                <a:gd name="T14" fmla="*/ 323 w 335"/>
                <a:gd name="T15" fmla="*/ 163 h 229"/>
                <a:gd name="T16" fmla="*/ 323 w 335"/>
                <a:gd name="T17" fmla="*/ 163 h 229"/>
                <a:gd name="T18" fmla="*/ 321 w 335"/>
                <a:gd name="T19" fmla="*/ 165 h 229"/>
                <a:gd name="T20" fmla="*/ 244 w 335"/>
                <a:gd name="T21" fmla="*/ 198 h 229"/>
                <a:gd name="T22" fmla="*/ 170 w 335"/>
                <a:gd name="T23" fmla="*/ 168 h 229"/>
                <a:gd name="T24" fmla="*/ 0 w 335"/>
                <a:gd name="T2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229">
                  <a:moveTo>
                    <a:pt x="0" y="0"/>
                  </a:moveTo>
                  <a:cubicBezTo>
                    <a:pt x="147" y="189"/>
                    <a:pt x="147" y="189"/>
                    <a:pt x="147" y="189"/>
                  </a:cubicBezTo>
                  <a:cubicBezTo>
                    <a:pt x="168" y="215"/>
                    <a:pt x="199" y="229"/>
                    <a:pt x="230" y="229"/>
                  </a:cubicBezTo>
                  <a:cubicBezTo>
                    <a:pt x="254" y="229"/>
                    <a:pt x="277" y="221"/>
                    <a:pt x="297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317" y="189"/>
                    <a:pt x="329" y="169"/>
                    <a:pt x="335" y="148"/>
                  </a:cubicBezTo>
                  <a:cubicBezTo>
                    <a:pt x="332" y="153"/>
                    <a:pt x="327" y="158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3" name="Freeform 57"/>
            <p:cNvSpPr>
              <a:spLocks noEditPoints="1"/>
            </p:cNvSpPr>
            <p:nvPr/>
          </p:nvSpPr>
          <p:spPr bwMode="auto">
            <a:xfrm>
              <a:off x="5553427" y="3582561"/>
              <a:ext cx="345647" cy="204102"/>
            </a:xfrm>
            <a:custGeom>
              <a:avLst/>
              <a:gdLst>
                <a:gd name="T0" fmla="*/ 335 w 335"/>
                <a:gd name="T1" fmla="*/ 148 h 198"/>
                <a:gd name="T2" fmla="*/ 323 w 335"/>
                <a:gd name="T3" fmla="*/ 163 h 198"/>
                <a:gd name="T4" fmla="*/ 335 w 335"/>
                <a:gd name="T5" fmla="*/ 148 h 198"/>
                <a:gd name="T6" fmla="*/ 335 w 335"/>
                <a:gd name="T7" fmla="*/ 148 h 198"/>
                <a:gd name="T8" fmla="*/ 0 w 335"/>
                <a:gd name="T9" fmla="*/ 0 h 198"/>
                <a:gd name="T10" fmla="*/ 0 w 335"/>
                <a:gd name="T11" fmla="*/ 0 h 198"/>
                <a:gd name="T12" fmla="*/ 170 w 335"/>
                <a:gd name="T13" fmla="*/ 168 h 198"/>
                <a:gd name="T14" fmla="*/ 244 w 335"/>
                <a:gd name="T15" fmla="*/ 198 h 198"/>
                <a:gd name="T16" fmla="*/ 321 w 335"/>
                <a:gd name="T17" fmla="*/ 165 h 198"/>
                <a:gd name="T18" fmla="*/ 323 w 335"/>
                <a:gd name="T19" fmla="*/ 163 h 198"/>
                <a:gd name="T20" fmla="*/ 323 w 335"/>
                <a:gd name="T21" fmla="*/ 163 h 198"/>
                <a:gd name="T22" fmla="*/ 323 w 335"/>
                <a:gd name="T23" fmla="*/ 163 h 198"/>
                <a:gd name="T24" fmla="*/ 321 w 335"/>
                <a:gd name="T25" fmla="*/ 165 h 198"/>
                <a:gd name="T26" fmla="*/ 244 w 335"/>
                <a:gd name="T27" fmla="*/ 198 h 198"/>
                <a:gd name="T28" fmla="*/ 170 w 335"/>
                <a:gd name="T29" fmla="*/ 168 h 198"/>
                <a:gd name="T30" fmla="*/ 0 w 335"/>
                <a:gd name="T3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198">
                  <a:moveTo>
                    <a:pt x="335" y="148"/>
                  </a:moveTo>
                  <a:cubicBezTo>
                    <a:pt x="332" y="153"/>
                    <a:pt x="327" y="158"/>
                    <a:pt x="323" y="163"/>
                  </a:cubicBezTo>
                  <a:cubicBezTo>
                    <a:pt x="327" y="158"/>
                    <a:pt x="332" y="153"/>
                    <a:pt x="335" y="148"/>
                  </a:cubicBezTo>
                  <a:cubicBezTo>
                    <a:pt x="335" y="148"/>
                    <a:pt x="335" y="148"/>
                    <a:pt x="335" y="14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91" y="188"/>
                    <a:pt x="217" y="198"/>
                    <a:pt x="244" y="198"/>
                  </a:cubicBezTo>
                  <a:cubicBezTo>
                    <a:pt x="272" y="198"/>
                    <a:pt x="300" y="187"/>
                    <a:pt x="321" y="165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4" name="Freeform 60"/>
            <p:cNvSpPr/>
            <p:nvPr/>
          </p:nvSpPr>
          <p:spPr bwMode="auto">
            <a:xfrm>
              <a:off x="4900048" y="3380987"/>
              <a:ext cx="120060" cy="470130"/>
            </a:xfrm>
            <a:custGeom>
              <a:avLst/>
              <a:gdLst>
                <a:gd name="T0" fmla="*/ 190 w 190"/>
                <a:gd name="T1" fmla="*/ 0 h 744"/>
                <a:gd name="T2" fmla="*/ 0 w 190"/>
                <a:gd name="T3" fmla="*/ 734 h 744"/>
                <a:gd name="T4" fmla="*/ 82 w 190"/>
                <a:gd name="T5" fmla="*/ 744 h 744"/>
                <a:gd name="T6" fmla="*/ 190 w 190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4">
                  <a:moveTo>
                    <a:pt x="190" y="0"/>
                  </a:moveTo>
                  <a:lnTo>
                    <a:pt x="0" y="734"/>
                  </a:lnTo>
                  <a:lnTo>
                    <a:pt x="82" y="74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5" name="Freeform 64"/>
            <p:cNvSpPr/>
            <p:nvPr/>
          </p:nvSpPr>
          <p:spPr bwMode="auto">
            <a:xfrm>
              <a:off x="6268732" y="3368349"/>
              <a:ext cx="134594" cy="541534"/>
            </a:xfrm>
            <a:custGeom>
              <a:avLst/>
              <a:gdLst>
                <a:gd name="T0" fmla="*/ 0 w 213"/>
                <a:gd name="T1" fmla="*/ 0 h 857"/>
                <a:gd name="T2" fmla="*/ 76 w 213"/>
                <a:gd name="T3" fmla="*/ 857 h 857"/>
                <a:gd name="T4" fmla="*/ 213 w 213"/>
                <a:gd name="T5" fmla="*/ 819 h 857"/>
                <a:gd name="T6" fmla="*/ 0 w 213"/>
                <a:gd name="T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857">
                  <a:moveTo>
                    <a:pt x="0" y="0"/>
                  </a:moveTo>
                  <a:lnTo>
                    <a:pt x="76" y="857"/>
                  </a:lnTo>
                  <a:lnTo>
                    <a:pt x="213" y="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6" name="Freeform 32"/>
            <p:cNvSpPr/>
            <p:nvPr/>
          </p:nvSpPr>
          <p:spPr bwMode="auto">
            <a:xfrm>
              <a:off x="6346838" y="1601043"/>
              <a:ext cx="5845162" cy="2362551"/>
            </a:xfrm>
            <a:custGeom>
              <a:avLst/>
              <a:gdLst>
                <a:gd name="T0" fmla="*/ 0 w 2791"/>
                <a:gd name="T1" fmla="*/ 816 h 1851"/>
                <a:gd name="T2" fmla="*/ 250 w 2791"/>
                <a:gd name="T3" fmla="*/ 1851 h 1851"/>
                <a:gd name="T4" fmla="*/ 2791 w 2791"/>
                <a:gd name="T5" fmla="*/ 1365 h 1851"/>
                <a:gd name="T6" fmla="*/ 2791 w 2791"/>
                <a:gd name="T7" fmla="*/ 0 h 1851"/>
                <a:gd name="T8" fmla="*/ 0 w 2791"/>
                <a:gd name="T9" fmla="*/ 816 h 1851"/>
                <a:gd name="connsiteX0" fmla="*/ 0 w 32507"/>
                <a:gd name="connsiteY0" fmla="*/ 14287 h 19879"/>
                <a:gd name="connsiteX1" fmla="*/ 896 w 32507"/>
                <a:gd name="connsiteY1" fmla="*/ 19879 h 19879"/>
                <a:gd name="connsiteX2" fmla="*/ 10000 w 32507"/>
                <a:gd name="connsiteY2" fmla="*/ 17253 h 19879"/>
                <a:gd name="connsiteX3" fmla="*/ 32507 w 32507"/>
                <a:gd name="connsiteY3" fmla="*/ 0 h 19879"/>
                <a:gd name="connsiteX4" fmla="*/ 0 w 32507"/>
                <a:gd name="connsiteY4" fmla="*/ 14287 h 19879"/>
                <a:gd name="connsiteX0-1" fmla="*/ 0 w 33261"/>
                <a:gd name="connsiteY0-2" fmla="*/ 14536 h 20128"/>
                <a:gd name="connsiteX1-3" fmla="*/ 896 w 33261"/>
                <a:gd name="connsiteY1-4" fmla="*/ 20128 h 20128"/>
                <a:gd name="connsiteX2-5" fmla="*/ 10000 w 33261"/>
                <a:gd name="connsiteY2-6" fmla="*/ 17502 h 20128"/>
                <a:gd name="connsiteX3-7" fmla="*/ 33261 w 33261"/>
                <a:gd name="connsiteY3-8" fmla="*/ 0 h 20128"/>
                <a:gd name="connsiteX4-9" fmla="*/ 0 w 33261"/>
                <a:gd name="connsiteY4-10" fmla="*/ 14536 h 20128"/>
                <a:gd name="connsiteX0-11" fmla="*/ 0 w 33261"/>
                <a:gd name="connsiteY0-12" fmla="*/ 14536 h 20128"/>
                <a:gd name="connsiteX1-13" fmla="*/ 896 w 33261"/>
                <a:gd name="connsiteY1-14" fmla="*/ 20128 h 20128"/>
                <a:gd name="connsiteX2-15" fmla="*/ 33119 w 33261"/>
                <a:gd name="connsiteY2-16" fmla="*/ 10715 h 20128"/>
                <a:gd name="connsiteX3-17" fmla="*/ 33261 w 33261"/>
                <a:gd name="connsiteY3-18" fmla="*/ 0 h 20128"/>
                <a:gd name="connsiteX4-19" fmla="*/ 0 w 33261"/>
                <a:gd name="connsiteY4-20" fmla="*/ 14536 h 20128"/>
                <a:gd name="connsiteX0-21" fmla="*/ 0 w 33143"/>
                <a:gd name="connsiteY0-22" fmla="*/ 14607 h 20199"/>
                <a:gd name="connsiteX1-23" fmla="*/ 896 w 33143"/>
                <a:gd name="connsiteY1-24" fmla="*/ 20199 h 20199"/>
                <a:gd name="connsiteX2-25" fmla="*/ 33119 w 33143"/>
                <a:gd name="connsiteY2-26" fmla="*/ 10786 h 20199"/>
                <a:gd name="connsiteX3-27" fmla="*/ 33143 w 33143"/>
                <a:gd name="connsiteY3-28" fmla="*/ 0 h 20199"/>
                <a:gd name="connsiteX4-29" fmla="*/ 0 w 33143"/>
                <a:gd name="connsiteY4-30" fmla="*/ 14607 h 20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143" h="20199">
                  <a:moveTo>
                    <a:pt x="0" y="14607"/>
                  </a:moveTo>
                  <a:lnTo>
                    <a:pt x="896" y="20199"/>
                  </a:lnTo>
                  <a:lnTo>
                    <a:pt x="33119" y="10786"/>
                  </a:lnTo>
                  <a:cubicBezTo>
                    <a:pt x="33166" y="7214"/>
                    <a:pt x="33096" y="3572"/>
                    <a:pt x="33143" y="0"/>
                  </a:cubicBezTo>
                  <a:lnTo>
                    <a:pt x="0" y="146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7" name="Freeform 38"/>
            <p:cNvSpPr/>
            <p:nvPr/>
          </p:nvSpPr>
          <p:spPr bwMode="auto">
            <a:xfrm>
              <a:off x="-23122" y="1824921"/>
              <a:ext cx="4959188" cy="2110870"/>
            </a:xfrm>
            <a:custGeom>
              <a:avLst/>
              <a:gdLst>
                <a:gd name="T0" fmla="*/ 2803 w 2803"/>
                <a:gd name="T1" fmla="*/ 819 h 1854"/>
                <a:gd name="T2" fmla="*/ 2553 w 2803"/>
                <a:gd name="T3" fmla="*/ 1854 h 1854"/>
                <a:gd name="T4" fmla="*/ 0 w 2803"/>
                <a:gd name="T5" fmla="*/ 1363 h 1854"/>
                <a:gd name="T6" fmla="*/ 0 w 2803"/>
                <a:gd name="T7" fmla="*/ 0 h 1854"/>
                <a:gd name="T8" fmla="*/ 2803 w 2803"/>
                <a:gd name="T9" fmla="*/ 819 h 1854"/>
                <a:gd name="connsiteX0" fmla="*/ 28445 w 28445"/>
                <a:gd name="connsiteY0" fmla="*/ 12577 h 18160"/>
                <a:gd name="connsiteX1" fmla="*/ 27553 w 28445"/>
                <a:gd name="connsiteY1" fmla="*/ 18160 h 18160"/>
                <a:gd name="connsiteX2" fmla="*/ 18445 w 28445"/>
                <a:gd name="connsiteY2" fmla="*/ 15512 h 18160"/>
                <a:gd name="connsiteX3" fmla="*/ 0 w 28445"/>
                <a:gd name="connsiteY3" fmla="*/ 0 h 18160"/>
                <a:gd name="connsiteX4" fmla="*/ 28445 w 28445"/>
                <a:gd name="connsiteY4" fmla="*/ 12577 h 18160"/>
                <a:gd name="connsiteX0-1" fmla="*/ 28445 w 28445"/>
                <a:gd name="connsiteY0-2" fmla="*/ 12577 h 18160"/>
                <a:gd name="connsiteX1-3" fmla="*/ 27553 w 28445"/>
                <a:gd name="connsiteY1-4" fmla="*/ 18160 h 18160"/>
                <a:gd name="connsiteX2-5" fmla="*/ 517 w 28445"/>
                <a:gd name="connsiteY2-6" fmla="*/ 10119 h 18160"/>
                <a:gd name="connsiteX3-7" fmla="*/ 0 w 28445"/>
                <a:gd name="connsiteY3-8" fmla="*/ 0 h 18160"/>
                <a:gd name="connsiteX4-9" fmla="*/ 28445 w 28445"/>
                <a:gd name="connsiteY4-10" fmla="*/ 12577 h 18160"/>
                <a:gd name="connsiteX0-11" fmla="*/ 27999 w 27999"/>
                <a:gd name="connsiteY0-12" fmla="*/ 12435 h 18018"/>
                <a:gd name="connsiteX1-13" fmla="*/ 27107 w 27999"/>
                <a:gd name="connsiteY1-14" fmla="*/ 18018 h 18018"/>
                <a:gd name="connsiteX2-15" fmla="*/ 71 w 27999"/>
                <a:gd name="connsiteY2-16" fmla="*/ 9977 h 18018"/>
                <a:gd name="connsiteX3-17" fmla="*/ 0 w 27999"/>
                <a:gd name="connsiteY3-18" fmla="*/ 0 h 18018"/>
                <a:gd name="connsiteX4-19" fmla="*/ 27999 w 27999"/>
                <a:gd name="connsiteY4-20" fmla="*/ 12435 h 18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999" h="18018">
                  <a:moveTo>
                    <a:pt x="27999" y="12435"/>
                  </a:moveTo>
                  <a:lnTo>
                    <a:pt x="27107" y="18018"/>
                  </a:lnTo>
                  <a:lnTo>
                    <a:pt x="71" y="9977"/>
                  </a:lnTo>
                  <a:cubicBezTo>
                    <a:pt x="-101" y="6604"/>
                    <a:pt x="172" y="3373"/>
                    <a:pt x="0" y="0"/>
                  </a:cubicBezTo>
                  <a:lnTo>
                    <a:pt x="27999" y="124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8" name="Freeform 33"/>
            <p:cNvSpPr/>
            <p:nvPr/>
          </p:nvSpPr>
          <p:spPr bwMode="auto">
            <a:xfrm>
              <a:off x="6558772" y="3735480"/>
              <a:ext cx="132698" cy="133962"/>
            </a:xfrm>
            <a:custGeom>
              <a:avLst/>
              <a:gdLst>
                <a:gd name="T0" fmla="*/ 128 w 128"/>
                <a:gd name="T1" fmla="*/ 65 h 130"/>
                <a:gd name="T2" fmla="*/ 63 w 128"/>
                <a:gd name="T3" fmla="*/ 130 h 130"/>
                <a:gd name="T4" fmla="*/ 0 w 128"/>
                <a:gd name="T5" fmla="*/ 65 h 130"/>
                <a:gd name="T6" fmla="*/ 67 w 128"/>
                <a:gd name="T7" fmla="*/ 2 h 130"/>
                <a:gd name="T8" fmla="*/ 128 w 128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0">
                  <a:moveTo>
                    <a:pt x="128" y="65"/>
                  </a:moveTo>
                  <a:cubicBezTo>
                    <a:pt x="128" y="101"/>
                    <a:pt x="99" y="130"/>
                    <a:pt x="63" y="130"/>
                  </a:cubicBezTo>
                  <a:cubicBezTo>
                    <a:pt x="28" y="129"/>
                    <a:pt x="0" y="100"/>
                    <a:pt x="0" y="65"/>
                  </a:cubicBezTo>
                  <a:cubicBezTo>
                    <a:pt x="1" y="29"/>
                    <a:pt x="31" y="0"/>
                    <a:pt x="67" y="2"/>
                  </a:cubicBezTo>
                  <a:cubicBezTo>
                    <a:pt x="100" y="3"/>
                    <a:pt x="127" y="31"/>
                    <a:pt x="128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9" name="Freeform 34"/>
            <p:cNvSpPr/>
            <p:nvPr/>
          </p:nvSpPr>
          <p:spPr bwMode="auto">
            <a:xfrm>
              <a:off x="6759083" y="3695039"/>
              <a:ext cx="144704" cy="145336"/>
            </a:xfrm>
            <a:custGeom>
              <a:avLst/>
              <a:gdLst>
                <a:gd name="T0" fmla="*/ 133 w 140"/>
                <a:gd name="T1" fmla="*/ 60 h 141"/>
                <a:gd name="T2" fmla="*/ 59 w 140"/>
                <a:gd name="T3" fmla="*/ 133 h 141"/>
                <a:gd name="T4" fmla="*/ 7 w 140"/>
                <a:gd name="T5" fmla="*/ 80 h 141"/>
                <a:gd name="T6" fmla="*/ 82 w 140"/>
                <a:gd name="T7" fmla="*/ 7 h 141"/>
                <a:gd name="T8" fmla="*/ 133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3" y="60"/>
                  </a:moveTo>
                  <a:cubicBezTo>
                    <a:pt x="140" y="104"/>
                    <a:pt x="102" y="141"/>
                    <a:pt x="59" y="133"/>
                  </a:cubicBezTo>
                  <a:cubicBezTo>
                    <a:pt x="32" y="129"/>
                    <a:pt x="11" y="107"/>
                    <a:pt x="7" y="80"/>
                  </a:cubicBezTo>
                  <a:cubicBezTo>
                    <a:pt x="0" y="36"/>
                    <a:pt x="38" y="0"/>
                    <a:pt x="82" y="7"/>
                  </a:cubicBezTo>
                  <a:cubicBezTo>
                    <a:pt x="108" y="12"/>
                    <a:pt x="129" y="34"/>
                    <a:pt x="133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0" name="Freeform 35"/>
            <p:cNvSpPr/>
            <p:nvPr/>
          </p:nvSpPr>
          <p:spPr bwMode="auto">
            <a:xfrm>
              <a:off x="6966977" y="3659021"/>
              <a:ext cx="143440" cy="146600"/>
            </a:xfrm>
            <a:custGeom>
              <a:avLst/>
              <a:gdLst>
                <a:gd name="T0" fmla="*/ 133 w 139"/>
                <a:gd name="T1" fmla="*/ 61 h 142"/>
                <a:gd name="T2" fmla="*/ 58 w 139"/>
                <a:gd name="T3" fmla="*/ 134 h 142"/>
                <a:gd name="T4" fmla="*/ 6 w 139"/>
                <a:gd name="T5" fmla="*/ 81 h 142"/>
                <a:gd name="T6" fmla="*/ 81 w 139"/>
                <a:gd name="T7" fmla="*/ 8 h 142"/>
                <a:gd name="T8" fmla="*/ 133 w 139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42">
                  <a:moveTo>
                    <a:pt x="133" y="61"/>
                  </a:moveTo>
                  <a:cubicBezTo>
                    <a:pt x="139" y="105"/>
                    <a:pt x="101" y="142"/>
                    <a:pt x="58" y="134"/>
                  </a:cubicBezTo>
                  <a:cubicBezTo>
                    <a:pt x="31" y="129"/>
                    <a:pt x="10" y="108"/>
                    <a:pt x="6" y="81"/>
                  </a:cubicBezTo>
                  <a:cubicBezTo>
                    <a:pt x="0" y="37"/>
                    <a:pt x="37" y="0"/>
                    <a:pt x="81" y="8"/>
                  </a:cubicBezTo>
                  <a:cubicBezTo>
                    <a:pt x="107" y="13"/>
                    <a:pt x="129" y="34"/>
                    <a:pt x="133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1" name="Freeform 39"/>
            <p:cNvSpPr/>
            <p:nvPr/>
          </p:nvSpPr>
          <p:spPr bwMode="auto">
            <a:xfrm>
              <a:off x="4630861" y="3735480"/>
              <a:ext cx="132698" cy="133962"/>
            </a:xfrm>
            <a:custGeom>
              <a:avLst/>
              <a:gdLst>
                <a:gd name="T0" fmla="*/ 0 w 129"/>
                <a:gd name="T1" fmla="*/ 65 h 130"/>
                <a:gd name="T2" fmla="*/ 65 w 129"/>
                <a:gd name="T3" fmla="*/ 130 h 130"/>
                <a:gd name="T4" fmla="*/ 128 w 129"/>
                <a:gd name="T5" fmla="*/ 65 h 130"/>
                <a:gd name="T6" fmla="*/ 62 w 129"/>
                <a:gd name="T7" fmla="*/ 2 h 130"/>
                <a:gd name="T8" fmla="*/ 0 w 129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0" y="65"/>
                  </a:moveTo>
                  <a:cubicBezTo>
                    <a:pt x="0" y="101"/>
                    <a:pt x="29" y="130"/>
                    <a:pt x="65" y="130"/>
                  </a:cubicBezTo>
                  <a:cubicBezTo>
                    <a:pt x="101" y="129"/>
                    <a:pt x="129" y="100"/>
                    <a:pt x="128" y="65"/>
                  </a:cubicBezTo>
                  <a:cubicBezTo>
                    <a:pt x="128" y="29"/>
                    <a:pt x="98" y="0"/>
                    <a:pt x="62" y="2"/>
                  </a:cubicBezTo>
                  <a:cubicBezTo>
                    <a:pt x="28" y="3"/>
                    <a:pt x="1" y="31"/>
                    <a:pt x="0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2" name="Freeform 40"/>
            <p:cNvSpPr/>
            <p:nvPr/>
          </p:nvSpPr>
          <p:spPr bwMode="auto">
            <a:xfrm>
              <a:off x="4417912" y="3695039"/>
              <a:ext cx="144704" cy="145336"/>
            </a:xfrm>
            <a:custGeom>
              <a:avLst/>
              <a:gdLst>
                <a:gd name="T0" fmla="*/ 7 w 140"/>
                <a:gd name="T1" fmla="*/ 60 h 141"/>
                <a:gd name="T2" fmla="*/ 82 w 140"/>
                <a:gd name="T3" fmla="*/ 133 h 141"/>
                <a:gd name="T4" fmla="*/ 133 w 140"/>
                <a:gd name="T5" fmla="*/ 80 h 141"/>
                <a:gd name="T6" fmla="*/ 58 w 140"/>
                <a:gd name="T7" fmla="*/ 7 h 141"/>
                <a:gd name="T8" fmla="*/ 7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7" y="60"/>
                  </a:moveTo>
                  <a:cubicBezTo>
                    <a:pt x="0" y="104"/>
                    <a:pt x="38" y="141"/>
                    <a:pt x="82" y="133"/>
                  </a:cubicBezTo>
                  <a:cubicBezTo>
                    <a:pt x="108" y="129"/>
                    <a:pt x="129" y="107"/>
                    <a:pt x="133" y="80"/>
                  </a:cubicBezTo>
                  <a:cubicBezTo>
                    <a:pt x="140" y="36"/>
                    <a:pt x="102" y="0"/>
                    <a:pt x="58" y="7"/>
                  </a:cubicBezTo>
                  <a:cubicBezTo>
                    <a:pt x="32" y="12"/>
                    <a:pt x="11" y="34"/>
                    <a:pt x="7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3" name="Freeform 41"/>
            <p:cNvSpPr/>
            <p:nvPr/>
          </p:nvSpPr>
          <p:spPr bwMode="auto">
            <a:xfrm>
              <a:off x="4211282" y="3659021"/>
              <a:ext cx="144704" cy="146600"/>
            </a:xfrm>
            <a:custGeom>
              <a:avLst/>
              <a:gdLst>
                <a:gd name="T0" fmla="*/ 7 w 140"/>
                <a:gd name="T1" fmla="*/ 61 h 142"/>
                <a:gd name="T2" fmla="*/ 82 w 140"/>
                <a:gd name="T3" fmla="*/ 134 h 142"/>
                <a:gd name="T4" fmla="*/ 133 w 140"/>
                <a:gd name="T5" fmla="*/ 81 h 142"/>
                <a:gd name="T6" fmla="*/ 58 w 140"/>
                <a:gd name="T7" fmla="*/ 8 h 142"/>
                <a:gd name="T8" fmla="*/ 7 w 140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2">
                  <a:moveTo>
                    <a:pt x="7" y="61"/>
                  </a:moveTo>
                  <a:cubicBezTo>
                    <a:pt x="0" y="105"/>
                    <a:pt x="38" y="142"/>
                    <a:pt x="82" y="134"/>
                  </a:cubicBezTo>
                  <a:cubicBezTo>
                    <a:pt x="108" y="129"/>
                    <a:pt x="129" y="108"/>
                    <a:pt x="133" y="81"/>
                  </a:cubicBezTo>
                  <a:cubicBezTo>
                    <a:pt x="140" y="37"/>
                    <a:pt x="102" y="0"/>
                    <a:pt x="58" y="8"/>
                  </a:cubicBezTo>
                  <a:cubicBezTo>
                    <a:pt x="32" y="13"/>
                    <a:pt x="11" y="34"/>
                    <a:pt x="7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4" name="Group 88"/>
          <p:cNvGrpSpPr/>
          <p:nvPr/>
        </p:nvGrpSpPr>
        <p:grpSpPr>
          <a:xfrm>
            <a:off x="4594386" y="4200974"/>
            <a:ext cx="2015114" cy="1694742"/>
            <a:chOff x="4963869" y="1554810"/>
            <a:chExt cx="2015114" cy="1694742"/>
          </a:xfrm>
        </p:grpSpPr>
        <p:sp>
          <p:nvSpPr>
            <p:cNvPr id="325" name="Freeform 5"/>
            <p:cNvSpPr>
              <a:spLocks noEditPoints="1"/>
            </p:cNvSpPr>
            <p:nvPr/>
          </p:nvSpPr>
          <p:spPr bwMode="auto">
            <a:xfrm>
              <a:off x="4963869" y="2527928"/>
              <a:ext cx="496670" cy="593981"/>
            </a:xfrm>
            <a:custGeom>
              <a:avLst/>
              <a:gdLst>
                <a:gd name="T0" fmla="*/ 688 w 786"/>
                <a:gd name="T1" fmla="*/ 534 h 940"/>
                <a:gd name="T2" fmla="*/ 786 w 786"/>
                <a:gd name="T3" fmla="*/ 507 h 940"/>
                <a:gd name="T4" fmla="*/ 693 w 786"/>
                <a:gd name="T5" fmla="*/ 232 h 940"/>
                <a:gd name="T6" fmla="*/ 610 w 786"/>
                <a:gd name="T7" fmla="*/ 268 h 940"/>
                <a:gd name="T8" fmla="*/ 533 w 786"/>
                <a:gd name="T9" fmla="*/ 0 h 940"/>
                <a:gd name="T10" fmla="*/ 0 w 786"/>
                <a:gd name="T11" fmla="*/ 168 h 940"/>
                <a:gd name="T12" fmla="*/ 224 w 786"/>
                <a:gd name="T13" fmla="*/ 940 h 940"/>
                <a:gd name="T14" fmla="*/ 768 w 786"/>
                <a:gd name="T15" fmla="*/ 809 h 940"/>
                <a:gd name="T16" fmla="*/ 688 w 786"/>
                <a:gd name="T17" fmla="*/ 534 h 940"/>
                <a:gd name="T18" fmla="*/ 669 w 786"/>
                <a:gd name="T19" fmla="*/ 292 h 940"/>
                <a:gd name="T20" fmla="*/ 726 w 786"/>
                <a:gd name="T21" fmla="*/ 485 h 940"/>
                <a:gd name="T22" fmla="*/ 677 w 786"/>
                <a:gd name="T23" fmla="*/ 498 h 940"/>
                <a:gd name="T24" fmla="*/ 621 w 786"/>
                <a:gd name="T25" fmla="*/ 304 h 940"/>
                <a:gd name="T26" fmla="*/ 669 w 786"/>
                <a:gd name="T27" fmla="*/ 292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6" h="940">
                  <a:moveTo>
                    <a:pt x="688" y="534"/>
                  </a:moveTo>
                  <a:lnTo>
                    <a:pt x="786" y="507"/>
                  </a:lnTo>
                  <a:lnTo>
                    <a:pt x="693" y="232"/>
                  </a:lnTo>
                  <a:lnTo>
                    <a:pt x="610" y="268"/>
                  </a:lnTo>
                  <a:lnTo>
                    <a:pt x="533" y="0"/>
                  </a:lnTo>
                  <a:lnTo>
                    <a:pt x="0" y="168"/>
                  </a:lnTo>
                  <a:lnTo>
                    <a:pt x="224" y="940"/>
                  </a:lnTo>
                  <a:lnTo>
                    <a:pt x="768" y="809"/>
                  </a:lnTo>
                  <a:lnTo>
                    <a:pt x="688" y="534"/>
                  </a:lnTo>
                  <a:close/>
                  <a:moveTo>
                    <a:pt x="669" y="292"/>
                  </a:moveTo>
                  <a:lnTo>
                    <a:pt x="726" y="485"/>
                  </a:lnTo>
                  <a:lnTo>
                    <a:pt x="677" y="498"/>
                  </a:lnTo>
                  <a:lnTo>
                    <a:pt x="621" y="304"/>
                  </a:lnTo>
                  <a:lnTo>
                    <a:pt x="669" y="29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6" name="Freeform 6"/>
            <p:cNvSpPr/>
            <p:nvPr/>
          </p:nvSpPr>
          <p:spPr bwMode="auto">
            <a:xfrm>
              <a:off x="5382184" y="2588590"/>
              <a:ext cx="531424" cy="226218"/>
            </a:xfrm>
            <a:custGeom>
              <a:avLst/>
              <a:gdLst>
                <a:gd name="T0" fmla="*/ 2 w 515"/>
                <a:gd name="T1" fmla="*/ 147 h 219"/>
                <a:gd name="T2" fmla="*/ 17 w 515"/>
                <a:gd name="T3" fmla="*/ 153 h 219"/>
                <a:gd name="T4" fmla="*/ 4 w 515"/>
                <a:gd name="T5" fmla="*/ 166 h 219"/>
                <a:gd name="T6" fmla="*/ 24 w 515"/>
                <a:gd name="T7" fmla="*/ 176 h 219"/>
                <a:gd name="T8" fmla="*/ 24 w 515"/>
                <a:gd name="T9" fmla="*/ 176 h 219"/>
                <a:gd name="T10" fmla="*/ 10 w 515"/>
                <a:gd name="T11" fmla="*/ 189 h 219"/>
                <a:gd name="T12" fmla="*/ 29 w 515"/>
                <a:gd name="T13" fmla="*/ 195 h 219"/>
                <a:gd name="T14" fmla="*/ 13 w 515"/>
                <a:gd name="T15" fmla="*/ 211 h 219"/>
                <a:gd name="T16" fmla="*/ 32 w 515"/>
                <a:gd name="T17" fmla="*/ 213 h 219"/>
                <a:gd name="T18" fmla="*/ 515 w 515"/>
                <a:gd name="T19" fmla="*/ 74 h 219"/>
                <a:gd name="T20" fmla="*/ 483 w 515"/>
                <a:gd name="T21" fmla="*/ 0 h 219"/>
                <a:gd name="T22" fmla="*/ 17 w 515"/>
                <a:gd name="T23" fmla="*/ 135 h 219"/>
                <a:gd name="T24" fmla="*/ 2 w 515"/>
                <a:gd name="T25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5" h="219">
                  <a:moveTo>
                    <a:pt x="2" y="147"/>
                  </a:moveTo>
                  <a:cubicBezTo>
                    <a:pt x="3" y="154"/>
                    <a:pt x="12" y="155"/>
                    <a:pt x="17" y="153"/>
                  </a:cubicBezTo>
                  <a:cubicBezTo>
                    <a:pt x="12" y="154"/>
                    <a:pt x="3" y="157"/>
                    <a:pt x="4" y="166"/>
                  </a:cubicBezTo>
                  <a:cubicBezTo>
                    <a:pt x="6" y="176"/>
                    <a:pt x="20" y="176"/>
                    <a:pt x="24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0" y="177"/>
                    <a:pt x="9" y="180"/>
                    <a:pt x="10" y="189"/>
                  </a:cubicBezTo>
                  <a:cubicBezTo>
                    <a:pt x="12" y="197"/>
                    <a:pt x="24" y="196"/>
                    <a:pt x="29" y="195"/>
                  </a:cubicBezTo>
                  <a:cubicBezTo>
                    <a:pt x="24" y="196"/>
                    <a:pt x="11" y="200"/>
                    <a:pt x="13" y="211"/>
                  </a:cubicBezTo>
                  <a:cubicBezTo>
                    <a:pt x="15" y="219"/>
                    <a:pt x="32" y="213"/>
                    <a:pt x="32" y="213"/>
                  </a:cubicBezTo>
                  <a:cubicBezTo>
                    <a:pt x="350" y="91"/>
                    <a:pt x="515" y="74"/>
                    <a:pt x="515" y="74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145" y="77"/>
                    <a:pt x="49" y="126"/>
                    <a:pt x="17" y="135"/>
                  </a:cubicBezTo>
                  <a:cubicBezTo>
                    <a:pt x="17" y="135"/>
                    <a:pt x="0" y="140"/>
                    <a:pt x="2" y="14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7" name="Freeform 7"/>
            <p:cNvSpPr/>
            <p:nvPr/>
          </p:nvSpPr>
          <p:spPr bwMode="auto">
            <a:xfrm>
              <a:off x="6604269" y="2090657"/>
              <a:ext cx="374714" cy="384192"/>
            </a:xfrm>
            <a:custGeom>
              <a:avLst/>
              <a:gdLst>
                <a:gd name="T0" fmla="*/ 151 w 363"/>
                <a:gd name="T1" fmla="*/ 4 h 372"/>
                <a:gd name="T2" fmla="*/ 147 w 363"/>
                <a:gd name="T3" fmla="*/ 20 h 372"/>
                <a:gd name="T4" fmla="*/ 133 w 363"/>
                <a:gd name="T5" fmla="*/ 9 h 372"/>
                <a:gd name="T6" fmla="*/ 126 w 363"/>
                <a:gd name="T7" fmla="*/ 30 h 372"/>
                <a:gd name="T8" fmla="*/ 126 w 363"/>
                <a:gd name="T9" fmla="*/ 30 h 372"/>
                <a:gd name="T10" fmla="*/ 111 w 363"/>
                <a:gd name="T11" fmla="*/ 18 h 372"/>
                <a:gd name="T12" fmla="*/ 107 w 363"/>
                <a:gd name="T13" fmla="*/ 37 h 372"/>
                <a:gd name="T14" fmla="*/ 89 w 363"/>
                <a:gd name="T15" fmla="*/ 24 h 372"/>
                <a:gd name="T16" fmla="*/ 90 w 363"/>
                <a:gd name="T17" fmla="*/ 43 h 372"/>
                <a:gd name="T18" fmla="*/ 0 w 363"/>
                <a:gd name="T19" fmla="*/ 293 h 372"/>
                <a:gd name="T20" fmla="*/ 16 w 363"/>
                <a:gd name="T21" fmla="*/ 372 h 372"/>
                <a:gd name="T22" fmla="*/ 165 w 363"/>
                <a:gd name="T23" fmla="*/ 17 h 372"/>
                <a:gd name="T24" fmla="*/ 151 w 363"/>
                <a:gd name="T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3" h="372">
                  <a:moveTo>
                    <a:pt x="151" y="4"/>
                  </a:moveTo>
                  <a:cubicBezTo>
                    <a:pt x="144" y="7"/>
                    <a:pt x="146" y="14"/>
                    <a:pt x="147" y="20"/>
                  </a:cubicBezTo>
                  <a:cubicBezTo>
                    <a:pt x="145" y="14"/>
                    <a:pt x="141" y="6"/>
                    <a:pt x="133" y="9"/>
                  </a:cubicBezTo>
                  <a:cubicBezTo>
                    <a:pt x="123" y="12"/>
                    <a:pt x="125" y="25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6"/>
                    <a:pt x="119" y="15"/>
                    <a:pt x="111" y="18"/>
                  </a:cubicBezTo>
                  <a:cubicBezTo>
                    <a:pt x="103" y="20"/>
                    <a:pt x="106" y="32"/>
                    <a:pt x="107" y="37"/>
                  </a:cubicBezTo>
                  <a:cubicBezTo>
                    <a:pt x="105" y="32"/>
                    <a:pt x="99" y="19"/>
                    <a:pt x="89" y="24"/>
                  </a:cubicBezTo>
                  <a:cubicBezTo>
                    <a:pt x="82" y="27"/>
                    <a:pt x="90" y="43"/>
                    <a:pt x="90" y="43"/>
                  </a:cubicBezTo>
                  <a:cubicBezTo>
                    <a:pt x="257" y="339"/>
                    <a:pt x="0" y="293"/>
                    <a:pt x="0" y="293"/>
                  </a:cubicBezTo>
                  <a:cubicBezTo>
                    <a:pt x="16" y="372"/>
                    <a:pt x="16" y="372"/>
                    <a:pt x="16" y="372"/>
                  </a:cubicBezTo>
                  <a:cubicBezTo>
                    <a:pt x="363" y="364"/>
                    <a:pt x="178" y="47"/>
                    <a:pt x="165" y="17"/>
                  </a:cubicBezTo>
                  <a:cubicBezTo>
                    <a:pt x="165" y="17"/>
                    <a:pt x="158" y="0"/>
                    <a:pt x="151" y="4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8" name="Freeform 8"/>
            <p:cNvSpPr/>
            <p:nvPr/>
          </p:nvSpPr>
          <p:spPr bwMode="auto">
            <a:xfrm>
              <a:off x="6604269" y="2393335"/>
              <a:ext cx="58134" cy="81514"/>
            </a:xfrm>
            <a:custGeom>
              <a:avLst/>
              <a:gdLst>
                <a:gd name="T0" fmla="*/ 0 w 56"/>
                <a:gd name="T1" fmla="*/ 0 h 79"/>
                <a:gd name="T2" fmla="*/ 16 w 56"/>
                <a:gd name="T3" fmla="*/ 79 h 79"/>
                <a:gd name="T4" fmla="*/ 56 w 56"/>
                <a:gd name="T5" fmla="*/ 76 h 79"/>
                <a:gd name="T6" fmla="*/ 48 w 56"/>
                <a:gd name="T7" fmla="*/ 2 h 79"/>
                <a:gd name="T8" fmla="*/ 0 w 5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9">
                  <a:moveTo>
                    <a:pt x="0" y="0"/>
                  </a:moveTo>
                  <a:cubicBezTo>
                    <a:pt x="16" y="79"/>
                    <a:pt x="16" y="79"/>
                    <a:pt x="16" y="79"/>
                  </a:cubicBezTo>
                  <a:cubicBezTo>
                    <a:pt x="30" y="78"/>
                    <a:pt x="44" y="77"/>
                    <a:pt x="56" y="76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21" y="4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9" name="Freeform 9"/>
            <p:cNvSpPr/>
            <p:nvPr/>
          </p:nvSpPr>
          <p:spPr bwMode="auto">
            <a:xfrm>
              <a:off x="5967319" y="2770576"/>
              <a:ext cx="980701" cy="478976"/>
            </a:xfrm>
            <a:custGeom>
              <a:avLst/>
              <a:gdLst>
                <a:gd name="T0" fmla="*/ 924 w 950"/>
                <a:gd name="T1" fmla="*/ 108 h 464"/>
                <a:gd name="T2" fmla="*/ 829 w 950"/>
                <a:gd name="T3" fmla="*/ 158 h 464"/>
                <a:gd name="T4" fmla="*/ 817 w 950"/>
                <a:gd name="T5" fmla="*/ 29 h 464"/>
                <a:gd name="T6" fmla="*/ 720 w 950"/>
                <a:gd name="T7" fmla="*/ 58 h 464"/>
                <a:gd name="T8" fmla="*/ 89 w 950"/>
                <a:gd name="T9" fmla="*/ 242 h 464"/>
                <a:gd name="T10" fmla="*/ 121 w 950"/>
                <a:gd name="T11" fmla="*/ 343 h 464"/>
                <a:gd name="T12" fmla="*/ 47 w 950"/>
                <a:gd name="T13" fmla="*/ 340 h 464"/>
                <a:gd name="T14" fmla="*/ 58 w 950"/>
                <a:gd name="T15" fmla="*/ 461 h 464"/>
                <a:gd name="T16" fmla="*/ 72 w 950"/>
                <a:gd name="T17" fmla="*/ 383 h 464"/>
                <a:gd name="T18" fmla="*/ 167 w 950"/>
                <a:gd name="T19" fmla="*/ 395 h 464"/>
                <a:gd name="T20" fmla="*/ 161 w 950"/>
                <a:gd name="T21" fmla="*/ 270 h 464"/>
                <a:gd name="T22" fmla="*/ 774 w 950"/>
                <a:gd name="T23" fmla="*/ 84 h 464"/>
                <a:gd name="T24" fmla="*/ 806 w 950"/>
                <a:gd name="T25" fmla="*/ 237 h 464"/>
                <a:gd name="T26" fmla="*/ 924 w 950"/>
                <a:gd name="T27" fmla="*/ 10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0" h="464">
                  <a:moveTo>
                    <a:pt x="924" y="108"/>
                  </a:moveTo>
                  <a:cubicBezTo>
                    <a:pt x="897" y="38"/>
                    <a:pt x="829" y="158"/>
                    <a:pt x="829" y="158"/>
                  </a:cubicBezTo>
                  <a:cubicBezTo>
                    <a:pt x="829" y="158"/>
                    <a:pt x="844" y="60"/>
                    <a:pt x="817" y="29"/>
                  </a:cubicBezTo>
                  <a:cubicBezTo>
                    <a:pt x="791" y="0"/>
                    <a:pt x="735" y="46"/>
                    <a:pt x="720" y="58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21" y="343"/>
                    <a:pt x="121" y="343"/>
                    <a:pt x="121" y="343"/>
                  </a:cubicBezTo>
                  <a:cubicBezTo>
                    <a:pt x="47" y="340"/>
                    <a:pt x="47" y="340"/>
                    <a:pt x="47" y="340"/>
                  </a:cubicBezTo>
                  <a:cubicBezTo>
                    <a:pt x="47" y="340"/>
                    <a:pt x="0" y="457"/>
                    <a:pt x="58" y="461"/>
                  </a:cubicBezTo>
                  <a:cubicBezTo>
                    <a:pt x="116" y="464"/>
                    <a:pt x="72" y="383"/>
                    <a:pt x="72" y="383"/>
                  </a:cubicBezTo>
                  <a:cubicBezTo>
                    <a:pt x="72" y="383"/>
                    <a:pt x="129" y="410"/>
                    <a:pt x="167" y="395"/>
                  </a:cubicBezTo>
                  <a:cubicBezTo>
                    <a:pt x="197" y="384"/>
                    <a:pt x="167" y="297"/>
                    <a:pt x="161" y="270"/>
                  </a:cubicBezTo>
                  <a:cubicBezTo>
                    <a:pt x="580" y="216"/>
                    <a:pt x="768" y="88"/>
                    <a:pt x="774" y="84"/>
                  </a:cubicBezTo>
                  <a:cubicBezTo>
                    <a:pt x="774" y="84"/>
                    <a:pt x="792" y="186"/>
                    <a:pt x="806" y="237"/>
                  </a:cubicBezTo>
                  <a:cubicBezTo>
                    <a:pt x="806" y="237"/>
                    <a:pt x="950" y="178"/>
                    <a:pt x="924" y="10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0" name="Freeform 10"/>
            <p:cNvSpPr/>
            <p:nvPr/>
          </p:nvSpPr>
          <p:spPr bwMode="auto">
            <a:xfrm>
              <a:off x="6605533" y="2393335"/>
              <a:ext cx="126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1" name="Freeform 12"/>
            <p:cNvSpPr/>
            <p:nvPr/>
          </p:nvSpPr>
          <p:spPr bwMode="auto">
            <a:xfrm>
              <a:off x="5784069" y="1592092"/>
              <a:ext cx="819568" cy="996499"/>
            </a:xfrm>
            <a:custGeom>
              <a:avLst/>
              <a:gdLst>
                <a:gd name="T0" fmla="*/ 794 w 794"/>
                <a:gd name="T1" fmla="*/ 771 h 965"/>
                <a:gd name="T2" fmla="*/ 152 w 794"/>
                <a:gd name="T3" fmla="*/ 398 h 965"/>
                <a:gd name="T4" fmla="*/ 94 w 794"/>
                <a:gd name="T5" fmla="*/ 965 h 965"/>
                <a:gd name="T6" fmla="*/ 794 w 794"/>
                <a:gd name="T7" fmla="*/ 771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4" h="965">
                  <a:moveTo>
                    <a:pt x="794" y="771"/>
                  </a:moveTo>
                  <a:cubicBezTo>
                    <a:pt x="794" y="771"/>
                    <a:pt x="679" y="0"/>
                    <a:pt x="152" y="398"/>
                  </a:cubicBezTo>
                  <a:cubicBezTo>
                    <a:pt x="152" y="398"/>
                    <a:pt x="0" y="581"/>
                    <a:pt x="94" y="965"/>
                  </a:cubicBezTo>
                  <a:cubicBezTo>
                    <a:pt x="698" y="934"/>
                    <a:pt x="794" y="771"/>
                    <a:pt x="794" y="77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2" name="Freeform 13"/>
            <p:cNvSpPr/>
            <p:nvPr/>
          </p:nvSpPr>
          <p:spPr bwMode="auto">
            <a:xfrm>
              <a:off x="5473809" y="1554810"/>
              <a:ext cx="1217662" cy="1033780"/>
            </a:xfrm>
            <a:custGeom>
              <a:avLst/>
              <a:gdLst>
                <a:gd name="T0" fmla="*/ 951 w 1179"/>
                <a:gd name="T1" fmla="*/ 33 h 1001"/>
                <a:gd name="T2" fmla="*/ 504 w 1179"/>
                <a:gd name="T3" fmla="*/ 500 h 1001"/>
                <a:gd name="T4" fmla="*/ 502 w 1179"/>
                <a:gd name="T5" fmla="*/ 685 h 1001"/>
                <a:gd name="T6" fmla="*/ 421 w 1179"/>
                <a:gd name="T7" fmla="*/ 710 h 1001"/>
                <a:gd name="T8" fmla="*/ 498 w 1179"/>
                <a:gd name="T9" fmla="*/ 738 h 1001"/>
                <a:gd name="T10" fmla="*/ 394 w 1179"/>
                <a:gd name="T11" fmla="*/ 1001 h 1001"/>
                <a:gd name="T12" fmla="*/ 340 w 1179"/>
                <a:gd name="T13" fmla="*/ 331 h 1001"/>
                <a:gd name="T14" fmla="*/ 479 w 1179"/>
                <a:gd name="T15" fmla="*/ 115 h 1001"/>
                <a:gd name="T16" fmla="*/ 951 w 1179"/>
                <a:gd name="T17" fmla="*/ 3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9" h="1001">
                  <a:moveTo>
                    <a:pt x="951" y="33"/>
                  </a:moveTo>
                  <a:cubicBezTo>
                    <a:pt x="951" y="33"/>
                    <a:pt x="1179" y="438"/>
                    <a:pt x="504" y="500"/>
                  </a:cubicBezTo>
                  <a:cubicBezTo>
                    <a:pt x="502" y="685"/>
                    <a:pt x="502" y="685"/>
                    <a:pt x="502" y="685"/>
                  </a:cubicBezTo>
                  <a:cubicBezTo>
                    <a:pt x="502" y="685"/>
                    <a:pt x="423" y="637"/>
                    <a:pt x="421" y="710"/>
                  </a:cubicBezTo>
                  <a:cubicBezTo>
                    <a:pt x="419" y="783"/>
                    <a:pt x="498" y="738"/>
                    <a:pt x="498" y="738"/>
                  </a:cubicBezTo>
                  <a:cubicBezTo>
                    <a:pt x="498" y="738"/>
                    <a:pt x="468" y="934"/>
                    <a:pt x="394" y="1001"/>
                  </a:cubicBezTo>
                  <a:cubicBezTo>
                    <a:pt x="394" y="1001"/>
                    <a:pt x="0" y="320"/>
                    <a:pt x="340" y="331"/>
                  </a:cubicBezTo>
                  <a:cubicBezTo>
                    <a:pt x="340" y="331"/>
                    <a:pt x="303" y="208"/>
                    <a:pt x="479" y="115"/>
                  </a:cubicBezTo>
                  <a:cubicBezTo>
                    <a:pt x="697" y="0"/>
                    <a:pt x="908" y="240"/>
                    <a:pt x="951" y="3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3" name="Freeform 14"/>
            <p:cNvSpPr/>
            <p:nvPr/>
          </p:nvSpPr>
          <p:spPr bwMode="auto">
            <a:xfrm>
              <a:off x="5880749" y="2388280"/>
              <a:ext cx="830310" cy="631895"/>
            </a:xfrm>
            <a:custGeom>
              <a:avLst/>
              <a:gdLst>
                <a:gd name="T0" fmla="*/ 700 w 804"/>
                <a:gd name="T1" fmla="*/ 0 h 612"/>
                <a:gd name="T2" fmla="*/ 804 w 804"/>
                <a:gd name="T3" fmla="*/ 428 h 612"/>
                <a:gd name="T4" fmla="*/ 173 w 804"/>
                <a:gd name="T5" fmla="*/ 612 h 612"/>
                <a:gd name="T6" fmla="*/ 0 w 804"/>
                <a:gd name="T7" fmla="*/ 194 h 612"/>
                <a:gd name="T8" fmla="*/ 700 w 804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4" h="612">
                  <a:moveTo>
                    <a:pt x="700" y="0"/>
                  </a:moveTo>
                  <a:cubicBezTo>
                    <a:pt x="804" y="428"/>
                    <a:pt x="804" y="428"/>
                    <a:pt x="804" y="428"/>
                  </a:cubicBezTo>
                  <a:cubicBezTo>
                    <a:pt x="804" y="428"/>
                    <a:pt x="555" y="554"/>
                    <a:pt x="173" y="61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485" y="140"/>
                    <a:pt x="70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4" name="Freeform 16"/>
            <p:cNvSpPr/>
            <p:nvPr/>
          </p:nvSpPr>
          <p:spPr bwMode="auto">
            <a:xfrm>
              <a:off x="6152464" y="2488751"/>
              <a:ext cx="341855" cy="321003"/>
            </a:xfrm>
            <a:custGeom>
              <a:avLst/>
              <a:gdLst>
                <a:gd name="T0" fmla="*/ 300 w 331"/>
                <a:gd name="T1" fmla="*/ 0 h 311"/>
                <a:gd name="T2" fmla="*/ 322 w 331"/>
                <a:gd name="T3" fmla="*/ 24 h 311"/>
                <a:gd name="T4" fmla="*/ 310 w 331"/>
                <a:gd name="T5" fmla="*/ 61 h 311"/>
                <a:gd name="T6" fmla="*/ 76 w 331"/>
                <a:gd name="T7" fmla="*/ 311 h 311"/>
                <a:gd name="T8" fmla="*/ 0 w 331"/>
                <a:gd name="T9" fmla="*/ 253 h 311"/>
                <a:gd name="T10" fmla="*/ 60 w 331"/>
                <a:gd name="T11" fmla="*/ 186 h 311"/>
                <a:gd name="T12" fmla="*/ 270 w 331"/>
                <a:gd name="T13" fmla="*/ 75 h 311"/>
                <a:gd name="T14" fmla="*/ 237 w 331"/>
                <a:gd name="T15" fmla="*/ 48 h 311"/>
                <a:gd name="T16" fmla="*/ 244 w 331"/>
                <a:gd name="T17" fmla="*/ 22 h 311"/>
                <a:gd name="T18" fmla="*/ 300 w 331"/>
                <a:gd name="T1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11">
                  <a:moveTo>
                    <a:pt x="300" y="0"/>
                  </a:moveTo>
                  <a:cubicBezTo>
                    <a:pt x="322" y="24"/>
                    <a:pt x="322" y="24"/>
                    <a:pt x="322" y="24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31" y="257"/>
                    <a:pt x="76" y="311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275" y="190"/>
                    <a:pt x="270" y="75"/>
                    <a:pt x="270" y="75"/>
                  </a:cubicBezTo>
                  <a:cubicBezTo>
                    <a:pt x="237" y="48"/>
                    <a:pt x="237" y="48"/>
                    <a:pt x="237" y="48"/>
                  </a:cubicBezTo>
                  <a:cubicBezTo>
                    <a:pt x="244" y="22"/>
                    <a:pt x="244" y="22"/>
                    <a:pt x="244" y="22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5" name="Freeform 17"/>
            <p:cNvSpPr/>
            <p:nvPr/>
          </p:nvSpPr>
          <p:spPr bwMode="auto">
            <a:xfrm>
              <a:off x="5397349" y="2746564"/>
              <a:ext cx="2528" cy="126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6" name="Freeform 18"/>
            <p:cNvSpPr/>
            <p:nvPr/>
          </p:nvSpPr>
          <p:spPr bwMode="auto">
            <a:xfrm>
              <a:off x="5828302" y="2588590"/>
              <a:ext cx="85306" cy="87202"/>
            </a:xfrm>
            <a:custGeom>
              <a:avLst/>
              <a:gdLst>
                <a:gd name="T0" fmla="*/ 51 w 83"/>
                <a:gd name="T1" fmla="*/ 0 h 84"/>
                <a:gd name="T2" fmla="*/ 0 w 83"/>
                <a:gd name="T3" fmla="*/ 12 h 84"/>
                <a:gd name="T4" fmla="*/ 25 w 83"/>
                <a:gd name="T5" fmla="*/ 84 h 84"/>
                <a:gd name="T6" fmla="*/ 83 w 83"/>
                <a:gd name="T7" fmla="*/ 74 h 84"/>
                <a:gd name="T8" fmla="*/ 51 w 8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4">
                  <a:moveTo>
                    <a:pt x="51" y="0"/>
                  </a:moveTo>
                  <a:cubicBezTo>
                    <a:pt x="34" y="4"/>
                    <a:pt x="17" y="8"/>
                    <a:pt x="0" y="12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64" y="76"/>
                    <a:pt x="83" y="74"/>
                    <a:pt x="83" y="7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7" name="Freeform 19"/>
            <p:cNvSpPr/>
            <p:nvPr/>
          </p:nvSpPr>
          <p:spPr bwMode="auto">
            <a:xfrm>
              <a:off x="6247248" y="2266324"/>
              <a:ext cx="245807" cy="157974"/>
            </a:xfrm>
            <a:custGeom>
              <a:avLst/>
              <a:gdLst>
                <a:gd name="T0" fmla="*/ 0 w 238"/>
                <a:gd name="T1" fmla="*/ 65 h 153"/>
                <a:gd name="T2" fmla="*/ 137 w 238"/>
                <a:gd name="T3" fmla="*/ 125 h 153"/>
                <a:gd name="T4" fmla="*/ 199 w 238"/>
                <a:gd name="T5" fmla="*/ 0 h 153"/>
                <a:gd name="T6" fmla="*/ 0 w 238"/>
                <a:gd name="T7" fmla="*/ 6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53">
                  <a:moveTo>
                    <a:pt x="0" y="65"/>
                  </a:moveTo>
                  <a:cubicBezTo>
                    <a:pt x="12" y="99"/>
                    <a:pt x="39" y="153"/>
                    <a:pt x="137" y="125"/>
                  </a:cubicBezTo>
                  <a:cubicBezTo>
                    <a:pt x="238" y="96"/>
                    <a:pt x="199" y="0"/>
                    <a:pt x="199" y="0"/>
                  </a:cubicBezTo>
                  <a:cubicBezTo>
                    <a:pt x="199" y="0"/>
                    <a:pt x="85" y="3"/>
                    <a:pt x="0" y="65"/>
                  </a:cubicBez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8" name="Freeform 20"/>
            <p:cNvSpPr/>
            <p:nvPr/>
          </p:nvSpPr>
          <p:spPr bwMode="auto">
            <a:xfrm>
              <a:off x="6137930" y="2189233"/>
              <a:ext cx="54343" cy="94784"/>
            </a:xfrm>
            <a:custGeom>
              <a:avLst/>
              <a:gdLst>
                <a:gd name="T0" fmla="*/ 46 w 53"/>
                <a:gd name="T1" fmla="*/ 40 h 92"/>
                <a:gd name="T2" fmla="*/ 40 w 53"/>
                <a:gd name="T3" fmla="*/ 89 h 92"/>
                <a:gd name="T4" fmla="*/ 8 w 53"/>
                <a:gd name="T5" fmla="*/ 52 h 92"/>
                <a:gd name="T6" fmla="*/ 13 w 53"/>
                <a:gd name="T7" fmla="*/ 3 h 92"/>
                <a:gd name="T8" fmla="*/ 46 w 53"/>
                <a:gd name="T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2">
                  <a:moveTo>
                    <a:pt x="46" y="40"/>
                  </a:moveTo>
                  <a:cubicBezTo>
                    <a:pt x="53" y="64"/>
                    <a:pt x="50" y="86"/>
                    <a:pt x="40" y="89"/>
                  </a:cubicBezTo>
                  <a:cubicBezTo>
                    <a:pt x="30" y="92"/>
                    <a:pt x="15" y="76"/>
                    <a:pt x="8" y="52"/>
                  </a:cubicBezTo>
                  <a:cubicBezTo>
                    <a:pt x="0" y="28"/>
                    <a:pt x="3" y="6"/>
                    <a:pt x="13" y="3"/>
                  </a:cubicBezTo>
                  <a:cubicBezTo>
                    <a:pt x="24" y="0"/>
                    <a:pt x="38" y="16"/>
                    <a:pt x="46" y="4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9" name="Freeform 21"/>
            <p:cNvSpPr/>
            <p:nvPr/>
          </p:nvSpPr>
          <p:spPr bwMode="auto">
            <a:xfrm>
              <a:off x="6427970" y="2098240"/>
              <a:ext cx="54975" cy="96048"/>
            </a:xfrm>
            <a:custGeom>
              <a:avLst/>
              <a:gdLst>
                <a:gd name="T0" fmla="*/ 45 w 53"/>
                <a:gd name="T1" fmla="*/ 41 h 93"/>
                <a:gd name="T2" fmla="*/ 40 w 53"/>
                <a:gd name="T3" fmla="*/ 90 h 93"/>
                <a:gd name="T4" fmla="*/ 8 w 53"/>
                <a:gd name="T5" fmla="*/ 53 h 93"/>
                <a:gd name="T6" fmla="*/ 13 w 53"/>
                <a:gd name="T7" fmla="*/ 4 h 93"/>
                <a:gd name="T8" fmla="*/ 45 w 53"/>
                <a:gd name="T9" fmla="*/ 4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41"/>
                  </a:moveTo>
                  <a:cubicBezTo>
                    <a:pt x="53" y="65"/>
                    <a:pt x="50" y="87"/>
                    <a:pt x="40" y="90"/>
                  </a:cubicBezTo>
                  <a:cubicBezTo>
                    <a:pt x="29" y="93"/>
                    <a:pt x="15" y="76"/>
                    <a:pt x="8" y="53"/>
                  </a:cubicBezTo>
                  <a:cubicBezTo>
                    <a:pt x="0" y="29"/>
                    <a:pt x="3" y="7"/>
                    <a:pt x="13" y="4"/>
                  </a:cubicBezTo>
                  <a:cubicBezTo>
                    <a:pt x="24" y="0"/>
                    <a:pt x="38" y="17"/>
                    <a:pt x="45" y="4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本题考查“比较级 + 比较级”表示“越来越……”的意思，rich的比较级为richer，故此题正确答案为：are getting/becoming richer and richer。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50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本题考查带连字符的数字作定语的用法。故此题正确答案为：eight-year-old boy。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51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+ 比较级 , the + 比较级 越……，越……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ask sb. to do sth. 告诉某人做某事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 eight-year-old boy 一位八岁的男孩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find it + adj. to do sth. 发现做某事怎样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52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 测 题 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1458" y="808297"/>
            <a:ext cx="11651411" cy="59134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难度系数：★★★ 建议时长：8 分钟</a:t>
            </a:r>
          </a:p>
          <a:p>
            <a:pPr marL="0" indent="0"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We should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(花费至少一个半小时) reading English every day.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It is the second time that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(我参观故宫).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You are late for class. __________________________________________ (你昨晚不应该熬夜).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 __________________________  (对于我们来说有必要) to master a foreign language.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 My father _________________________(过去经常喝酒), but now he has given it up.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7330" y="1527810"/>
            <a:ext cx="9424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 at least one and a half hours/one hour and a half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fld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581736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5420995" y="2555875"/>
            <a:ext cx="6431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have vi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sited the Forbidden City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8737341" y="21128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2615306" y="307794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4562475" y="3503930"/>
            <a:ext cx="8900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 shouldn’t have stayed up last night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862330" y="4366895"/>
            <a:ext cx="3969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necessary for us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15565" y="5365115"/>
            <a:ext cx="427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used to drink</a:t>
            </a:r>
          </a:p>
        </p:txBody>
      </p:sp>
      <p:sp>
        <p:nvSpPr>
          <p:cNvPr id="8" name="文本框 7">
            <a:hlinkClick r:id="rId5" action="ppaction://hlinksldjump"/>
          </p:cNvPr>
          <p:cNvSpPr txBox="1"/>
          <p:nvPr/>
        </p:nvSpPr>
        <p:spPr>
          <a:xfrm>
            <a:off x="3598286" y="402614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>
            <a:hlinkClick r:id="rId6" action="ppaction://hlinksldjump"/>
          </p:cNvPr>
          <p:cNvSpPr txBox="1"/>
          <p:nvPr/>
        </p:nvSpPr>
        <p:spPr>
          <a:xfrm>
            <a:off x="3598286" y="501039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7" action="ppaction://hlinksldjump"/>
          </p:cNvPr>
          <p:cNvSpPr txBox="1"/>
          <p:nvPr/>
        </p:nvSpPr>
        <p:spPr>
          <a:xfrm>
            <a:off x="3243321" y="599274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5" y="189781"/>
            <a:ext cx="1122384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由关键词reading知道，本题考查spend some time (in) doing sth.的用法。其中in可以省去。此外，“一个半小时”的英文表达为：one and a half hours或one hour and a half，根据句意此题正确答案为：spend at least one and a half hours/one hour and a half。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54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本题考查现在完成时的固定句型it is the first/second/third time that从句的用法。在这个句型中that从句里要用现在完成时，故此题正确答案为：I have visited the Forbidden City。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106644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本题考查shouldn’t + have + p.p.“本不应该做，实际却做了”的用法。根据句意可知此题正确答案为：You shouldn’t have stayed up last night。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56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本题考查it作形式主语的用法。It is necessary for sb. to do sth.“对于某人来说，做某事是有必要的”，根据句意此题正确答案为It is necessary for us。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57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04339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本题考查used to do sth.“过去常常做某事”的用法。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故此题正确答案为：used to drink。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58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spend some time (in) doing sth. 花费多少时间做某事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shouldn’t have done 本不应该做，实际上却做了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used to do sth. 过去常常做某事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 is necessary for sb. to do sth. 对某人来说，做某事是有必要的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59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61270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414"/>
          <p:cNvGrpSpPr>
            <a:grpSpLocks noChangeAspect="1"/>
          </p:cNvGrpSpPr>
          <p:nvPr/>
        </p:nvGrpSpPr>
        <p:grpSpPr bwMode="auto">
          <a:xfrm>
            <a:off x="10255446" y="1599439"/>
            <a:ext cx="1773485" cy="3154094"/>
            <a:chOff x="3008" y="145"/>
            <a:chExt cx="1597" cy="4032"/>
          </a:xfrm>
        </p:grpSpPr>
        <p:sp>
          <p:nvSpPr>
            <p:cNvPr id="95" name="Freeform 415"/>
            <p:cNvSpPr/>
            <p:nvPr/>
          </p:nvSpPr>
          <p:spPr bwMode="auto">
            <a:xfrm>
              <a:off x="3152" y="1859"/>
              <a:ext cx="1427" cy="2318"/>
            </a:xfrm>
            <a:custGeom>
              <a:avLst/>
              <a:gdLst>
                <a:gd name="T0" fmla="*/ 871 w 871"/>
                <a:gd name="T1" fmla="*/ 1386 h 1418"/>
                <a:gd name="T2" fmla="*/ 840 w 871"/>
                <a:gd name="T3" fmla="*/ 1418 h 1418"/>
                <a:gd name="T4" fmla="*/ 31 w 871"/>
                <a:gd name="T5" fmla="*/ 1418 h 1418"/>
                <a:gd name="T6" fmla="*/ 0 w 871"/>
                <a:gd name="T7" fmla="*/ 1386 h 1418"/>
                <a:gd name="T8" fmla="*/ 0 w 871"/>
                <a:gd name="T9" fmla="*/ 32 h 1418"/>
                <a:gd name="T10" fmla="*/ 31 w 871"/>
                <a:gd name="T11" fmla="*/ 0 h 1418"/>
                <a:gd name="T12" fmla="*/ 840 w 871"/>
                <a:gd name="T13" fmla="*/ 0 h 1418"/>
                <a:gd name="T14" fmla="*/ 871 w 871"/>
                <a:gd name="T15" fmla="*/ 32 h 1418"/>
                <a:gd name="T16" fmla="*/ 871 w 871"/>
                <a:gd name="T17" fmla="*/ 1386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1418">
                  <a:moveTo>
                    <a:pt x="871" y="1386"/>
                  </a:moveTo>
                  <a:cubicBezTo>
                    <a:pt x="871" y="1404"/>
                    <a:pt x="857" y="1418"/>
                    <a:pt x="840" y="1418"/>
                  </a:cubicBezTo>
                  <a:cubicBezTo>
                    <a:pt x="31" y="1418"/>
                    <a:pt x="31" y="1418"/>
                    <a:pt x="31" y="1418"/>
                  </a:cubicBezTo>
                  <a:cubicBezTo>
                    <a:pt x="14" y="1418"/>
                    <a:pt x="0" y="1404"/>
                    <a:pt x="0" y="13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57" y="0"/>
                    <a:pt x="871" y="14"/>
                    <a:pt x="871" y="32"/>
                  </a:cubicBezTo>
                  <a:cubicBezTo>
                    <a:pt x="871" y="1386"/>
                    <a:pt x="871" y="1386"/>
                    <a:pt x="871" y="138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416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417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418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419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420"/>
            <p:cNvSpPr/>
            <p:nvPr/>
          </p:nvSpPr>
          <p:spPr bwMode="auto">
            <a:xfrm>
              <a:off x="3801" y="3946"/>
              <a:ext cx="150" cy="152"/>
            </a:xfrm>
            <a:custGeom>
              <a:avLst/>
              <a:gdLst>
                <a:gd name="T0" fmla="*/ 0 w 92"/>
                <a:gd name="T1" fmla="*/ 47 h 93"/>
                <a:gd name="T2" fmla="*/ 46 w 92"/>
                <a:gd name="T3" fmla="*/ 93 h 93"/>
                <a:gd name="T4" fmla="*/ 92 w 92"/>
                <a:gd name="T5" fmla="*/ 47 h 93"/>
                <a:gd name="T6" fmla="*/ 46 w 92"/>
                <a:gd name="T7" fmla="*/ 0 h 93"/>
                <a:gd name="T8" fmla="*/ 0 w 92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0" y="47"/>
                  </a:moveTo>
                  <a:cubicBezTo>
                    <a:pt x="0" y="72"/>
                    <a:pt x="20" y="93"/>
                    <a:pt x="46" y="93"/>
                  </a:cubicBezTo>
                  <a:cubicBezTo>
                    <a:pt x="71" y="93"/>
                    <a:pt x="92" y="72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421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422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423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Freeform 424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Freeform 425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Freeform 426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427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428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429"/>
            <p:cNvSpPr/>
            <p:nvPr/>
          </p:nvSpPr>
          <p:spPr bwMode="auto">
            <a:xfrm>
              <a:off x="3814" y="3961"/>
              <a:ext cx="124" cy="124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75 h 76"/>
                <a:gd name="T4" fmla="*/ 76 w 76"/>
                <a:gd name="T5" fmla="*/ 38 h 76"/>
                <a:gd name="T6" fmla="*/ 38 w 76"/>
                <a:gd name="T7" fmla="*/ 0 h 76"/>
                <a:gd name="T8" fmla="*/ 0 w 76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59"/>
                    <a:pt x="17" y="75"/>
                    <a:pt x="38" y="75"/>
                  </a:cubicBezTo>
                  <a:cubicBezTo>
                    <a:pt x="59" y="76"/>
                    <a:pt x="76" y="59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430"/>
            <p:cNvSpPr/>
            <p:nvPr/>
          </p:nvSpPr>
          <p:spPr bwMode="auto">
            <a:xfrm>
              <a:off x="3648" y="1913"/>
              <a:ext cx="433" cy="25"/>
            </a:xfrm>
            <a:custGeom>
              <a:avLst/>
              <a:gdLst>
                <a:gd name="T0" fmla="*/ 264 w 264"/>
                <a:gd name="T1" fmla="*/ 8 h 15"/>
                <a:gd name="T2" fmla="*/ 257 w 264"/>
                <a:gd name="T3" fmla="*/ 15 h 15"/>
                <a:gd name="T4" fmla="*/ 8 w 264"/>
                <a:gd name="T5" fmla="*/ 15 h 15"/>
                <a:gd name="T6" fmla="*/ 0 w 264"/>
                <a:gd name="T7" fmla="*/ 8 h 15"/>
                <a:gd name="T8" fmla="*/ 8 w 264"/>
                <a:gd name="T9" fmla="*/ 0 h 15"/>
                <a:gd name="T10" fmla="*/ 257 w 264"/>
                <a:gd name="T11" fmla="*/ 0 h 15"/>
                <a:gd name="T12" fmla="*/ 264 w 264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5">
                  <a:moveTo>
                    <a:pt x="264" y="8"/>
                  </a:moveTo>
                  <a:cubicBezTo>
                    <a:pt x="264" y="12"/>
                    <a:pt x="261" y="15"/>
                    <a:pt x="25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61" y="0"/>
                    <a:pt x="264" y="4"/>
                    <a:pt x="264" y="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Freeform 431"/>
            <p:cNvSpPr/>
            <p:nvPr/>
          </p:nvSpPr>
          <p:spPr bwMode="auto">
            <a:xfrm>
              <a:off x="3008" y="3476"/>
              <a:ext cx="629" cy="402"/>
            </a:xfrm>
            <a:custGeom>
              <a:avLst/>
              <a:gdLst>
                <a:gd name="T0" fmla="*/ 384 w 384"/>
                <a:gd name="T1" fmla="*/ 246 h 246"/>
                <a:gd name="T2" fmla="*/ 204 w 384"/>
                <a:gd name="T3" fmla="*/ 66 h 246"/>
                <a:gd name="T4" fmla="*/ 155 w 384"/>
                <a:gd name="T5" fmla="*/ 246 h 246"/>
                <a:gd name="T6" fmla="*/ 384 w 384"/>
                <a:gd name="T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246">
                  <a:moveTo>
                    <a:pt x="384" y="246"/>
                  </a:moveTo>
                  <a:cubicBezTo>
                    <a:pt x="204" y="66"/>
                    <a:pt x="204" y="66"/>
                    <a:pt x="204" y="66"/>
                  </a:cubicBezTo>
                  <a:cubicBezTo>
                    <a:pt x="46" y="0"/>
                    <a:pt x="0" y="234"/>
                    <a:pt x="155" y="246"/>
                  </a:cubicBezTo>
                  <a:lnTo>
                    <a:pt x="384" y="2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432"/>
            <p:cNvSpPr/>
            <p:nvPr/>
          </p:nvSpPr>
          <p:spPr bwMode="auto">
            <a:xfrm>
              <a:off x="4079" y="3386"/>
              <a:ext cx="526" cy="519"/>
            </a:xfrm>
            <a:custGeom>
              <a:avLst/>
              <a:gdLst>
                <a:gd name="T0" fmla="*/ 237 w 321"/>
                <a:gd name="T1" fmla="*/ 301 h 318"/>
                <a:gd name="T2" fmla="*/ 236 w 321"/>
                <a:gd name="T3" fmla="*/ 187 h 318"/>
                <a:gd name="T4" fmla="*/ 295 w 321"/>
                <a:gd name="T5" fmla="*/ 71 h 318"/>
                <a:gd name="T6" fmla="*/ 156 w 321"/>
                <a:gd name="T7" fmla="*/ 44 h 318"/>
                <a:gd name="T8" fmla="*/ 0 w 321"/>
                <a:gd name="T9" fmla="*/ 301 h 318"/>
                <a:gd name="T10" fmla="*/ 237 w 321"/>
                <a:gd name="T1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318">
                  <a:moveTo>
                    <a:pt x="237" y="301"/>
                  </a:moveTo>
                  <a:cubicBezTo>
                    <a:pt x="294" y="318"/>
                    <a:pt x="308" y="212"/>
                    <a:pt x="236" y="187"/>
                  </a:cubicBezTo>
                  <a:cubicBezTo>
                    <a:pt x="281" y="173"/>
                    <a:pt x="321" y="129"/>
                    <a:pt x="295" y="71"/>
                  </a:cubicBezTo>
                  <a:cubicBezTo>
                    <a:pt x="264" y="0"/>
                    <a:pt x="202" y="33"/>
                    <a:pt x="156" y="44"/>
                  </a:cubicBezTo>
                  <a:cubicBezTo>
                    <a:pt x="0" y="301"/>
                    <a:pt x="0" y="301"/>
                    <a:pt x="0" y="301"/>
                  </a:cubicBezTo>
                  <a:lnTo>
                    <a:pt x="237" y="3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Freeform 433"/>
            <p:cNvSpPr/>
            <p:nvPr/>
          </p:nvSpPr>
          <p:spPr bwMode="auto">
            <a:xfrm>
              <a:off x="3791" y="3521"/>
              <a:ext cx="612" cy="357"/>
            </a:xfrm>
            <a:custGeom>
              <a:avLst/>
              <a:gdLst>
                <a:gd name="T0" fmla="*/ 254 w 374"/>
                <a:gd name="T1" fmla="*/ 218 h 218"/>
                <a:gd name="T2" fmla="*/ 237 w 374"/>
                <a:gd name="T3" fmla="*/ 182 h 218"/>
                <a:gd name="T4" fmla="*/ 349 w 374"/>
                <a:gd name="T5" fmla="*/ 163 h 218"/>
                <a:gd name="T6" fmla="*/ 317 w 374"/>
                <a:gd name="T7" fmla="*/ 46 h 218"/>
                <a:gd name="T8" fmla="*/ 117 w 374"/>
                <a:gd name="T9" fmla="*/ 7 h 218"/>
                <a:gd name="T10" fmla="*/ 0 w 374"/>
                <a:gd name="T11" fmla="*/ 218 h 218"/>
                <a:gd name="T12" fmla="*/ 254 w 374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18">
                  <a:moveTo>
                    <a:pt x="254" y="218"/>
                  </a:moveTo>
                  <a:cubicBezTo>
                    <a:pt x="250" y="205"/>
                    <a:pt x="244" y="192"/>
                    <a:pt x="237" y="182"/>
                  </a:cubicBezTo>
                  <a:cubicBezTo>
                    <a:pt x="268" y="204"/>
                    <a:pt x="328" y="198"/>
                    <a:pt x="349" y="163"/>
                  </a:cubicBezTo>
                  <a:cubicBezTo>
                    <a:pt x="374" y="123"/>
                    <a:pt x="345" y="72"/>
                    <a:pt x="317" y="46"/>
                  </a:cubicBezTo>
                  <a:cubicBezTo>
                    <a:pt x="317" y="46"/>
                    <a:pt x="165" y="0"/>
                    <a:pt x="117" y="7"/>
                  </a:cubicBezTo>
                  <a:cubicBezTo>
                    <a:pt x="69" y="13"/>
                    <a:pt x="1" y="134"/>
                    <a:pt x="0" y="218"/>
                  </a:cubicBezTo>
                  <a:lnTo>
                    <a:pt x="254" y="2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34"/>
            <p:cNvSpPr/>
            <p:nvPr/>
          </p:nvSpPr>
          <p:spPr bwMode="auto">
            <a:xfrm>
              <a:off x="3519" y="2748"/>
              <a:ext cx="907" cy="1071"/>
            </a:xfrm>
            <a:custGeom>
              <a:avLst/>
              <a:gdLst>
                <a:gd name="T0" fmla="*/ 20 w 554"/>
                <a:gd name="T1" fmla="*/ 218 h 655"/>
                <a:gd name="T2" fmla="*/ 128 w 554"/>
                <a:gd name="T3" fmla="*/ 166 h 655"/>
                <a:gd name="T4" fmla="*/ 136 w 554"/>
                <a:gd name="T5" fmla="*/ 40 h 655"/>
                <a:gd name="T6" fmla="*/ 230 w 554"/>
                <a:gd name="T7" fmla="*/ 37 h 655"/>
                <a:gd name="T8" fmla="*/ 230 w 554"/>
                <a:gd name="T9" fmla="*/ 26 h 655"/>
                <a:gd name="T10" fmla="*/ 333 w 554"/>
                <a:gd name="T11" fmla="*/ 81 h 655"/>
                <a:gd name="T12" fmla="*/ 305 w 554"/>
                <a:gd name="T13" fmla="*/ 166 h 655"/>
                <a:gd name="T14" fmla="*/ 442 w 554"/>
                <a:gd name="T15" fmla="*/ 312 h 655"/>
                <a:gd name="T16" fmla="*/ 538 w 554"/>
                <a:gd name="T17" fmla="*/ 374 h 655"/>
                <a:gd name="T18" fmla="*/ 512 w 554"/>
                <a:gd name="T19" fmla="*/ 524 h 655"/>
                <a:gd name="T20" fmla="*/ 345 w 554"/>
                <a:gd name="T21" fmla="*/ 510 h 655"/>
                <a:gd name="T22" fmla="*/ 163 w 554"/>
                <a:gd name="T23" fmla="*/ 486 h 655"/>
                <a:gd name="T24" fmla="*/ 43 w 554"/>
                <a:gd name="T25" fmla="*/ 445 h 655"/>
                <a:gd name="T26" fmla="*/ 95 w 554"/>
                <a:gd name="T27" fmla="*/ 338 h 655"/>
                <a:gd name="T28" fmla="*/ 20 w 554"/>
                <a:gd name="T29" fmla="*/ 218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4" h="655">
                  <a:moveTo>
                    <a:pt x="20" y="218"/>
                  </a:moveTo>
                  <a:cubicBezTo>
                    <a:pt x="38" y="157"/>
                    <a:pt x="91" y="150"/>
                    <a:pt x="128" y="166"/>
                  </a:cubicBezTo>
                  <a:cubicBezTo>
                    <a:pt x="90" y="141"/>
                    <a:pt x="102" y="66"/>
                    <a:pt x="136" y="40"/>
                  </a:cubicBezTo>
                  <a:cubicBezTo>
                    <a:pt x="164" y="19"/>
                    <a:pt x="204" y="27"/>
                    <a:pt x="230" y="37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61" y="0"/>
                    <a:pt x="325" y="48"/>
                    <a:pt x="333" y="81"/>
                  </a:cubicBezTo>
                  <a:cubicBezTo>
                    <a:pt x="342" y="113"/>
                    <a:pt x="325" y="146"/>
                    <a:pt x="305" y="166"/>
                  </a:cubicBezTo>
                  <a:cubicBezTo>
                    <a:pt x="414" y="87"/>
                    <a:pt x="516" y="210"/>
                    <a:pt x="442" y="312"/>
                  </a:cubicBezTo>
                  <a:cubicBezTo>
                    <a:pt x="478" y="294"/>
                    <a:pt x="527" y="338"/>
                    <a:pt x="538" y="374"/>
                  </a:cubicBezTo>
                  <a:cubicBezTo>
                    <a:pt x="554" y="423"/>
                    <a:pt x="547" y="486"/>
                    <a:pt x="512" y="524"/>
                  </a:cubicBezTo>
                  <a:cubicBezTo>
                    <a:pt x="470" y="569"/>
                    <a:pt x="380" y="574"/>
                    <a:pt x="345" y="510"/>
                  </a:cubicBezTo>
                  <a:cubicBezTo>
                    <a:pt x="333" y="655"/>
                    <a:pt x="115" y="610"/>
                    <a:pt x="163" y="486"/>
                  </a:cubicBezTo>
                  <a:cubicBezTo>
                    <a:pt x="107" y="532"/>
                    <a:pt x="59" y="491"/>
                    <a:pt x="43" y="445"/>
                  </a:cubicBezTo>
                  <a:cubicBezTo>
                    <a:pt x="27" y="402"/>
                    <a:pt x="50" y="339"/>
                    <a:pt x="95" y="338"/>
                  </a:cubicBezTo>
                  <a:cubicBezTo>
                    <a:pt x="38" y="329"/>
                    <a:pt x="0" y="284"/>
                    <a:pt x="20" y="2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35"/>
            <p:cNvSpPr/>
            <p:nvPr/>
          </p:nvSpPr>
          <p:spPr bwMode="auto">
            <a:xfrm>
              <a:off x="3201" y="3165"/>
              <a:ext cx="934" cy="750"/>
            </a:xfrm>
            <a:custGeom>
              <a:avLst/>
              <a:gdLst>
                <a:gd name="T0" fmla="*/ 112 w 570"/>
                <a:gd name="T1" fmla="*/ 379 h 459"/>
                <a:gd name="T2" fmla="*/ 84 w 570"/>
                <a:gd name="T3" fmla="*/ 436 h 459"/>
                <a:gd name="T4" fmla="*/ 416 w 570"/>
                <a:gd name="T5" fmla="*/ 436 h 459"/>
                <a:gd name="T6" fmla="*/ 405 w 570"/>
                <a:gd name="T7" fmla="*/ 384 h 459"/>
                <a:gd name="T8" fmla="*/ 522 w 570"/>
                <a:gd name="T9" fmla="*/ 288 h 459"/>
                <a:gd name="T10" fmla="*/ 302 w 570"/>
                <a:gd name="T11" fmla="*/ 56 h 459"/>
                <a:gd name="T12" fmla="*/ 168 w 570"/>
                <a:gd name="T13" fmla="*/ 25 h 459"/>
                <a:gd name="T14" fmla="*/ 147 w 570"/>
                <a:gd name="T15" fmla="*/ 181 h 459"/>
                <a:gd name="T16" fmla="*/ 15 w 570"/>
                <a:gd name="T17" fmla="*/ 250 h 459"/>
                <a:gd name="T18" fmla="*/ 112 w 570"/>
                <a:gd name="T19" fmla="*/ 37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0" h="459">
                  <a:moveTo>
                    <a:pt x="112" y="379"/>
                  </a:moveTo>
                  <a:cubicBezTo>
                    <a:pt x="94" y="398"/>
                    <a:pt x="86" y="418"/>
                    <a:pt x="84" y="436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416" y="420"/>
                    <a:pt x="413" y="403"/>
                    <a:pt x="405" y="384"/>
                  </a:cubicBezTo>
                  <a:cubicBezTo>
                    <a:pt x="454" y="459"/>
                    <a:pt x="570" y="390"/>
                    <a:pt x="522" y="288"/>
                  </a:cubicBezTo>
                  <a:cubicBezTo>
                    <a:pt x="518" y="289"/>
                    <a:pt x="302" y="56"/>
                    <a:pt x="302" y="56"/>
                  </a:cubicBezTo>
                  <a:cubicBezTo>
                    <a:pt x="278" y="17"/>
                    <a:pt x="207" y="0"/>
                    <a:pt x="168" y="25"/>
                  </a:cubicBezTo>
                  <a:cubicBezTo>
                    <a:pt x="120" y="55"/>
                    <a:pt x="129" y="135"/>
                    <a:pt x="147" y="181"/>
                  </a:cubicBezTo>
                  <a:cubicBezTo>
                    <a:pt x="91" y="145"/>
                    <a:pt x="28" y="189"/>
                    <a:pt x="15" y="250"/>
                  </a:cubicBezTo>
                  <a:cubicBezTo>
                    <a:pt x="0" y="319"/>
                    <a:pt x="52" y="376"/>
                    <a:pt x="11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436"/>
            <p:cNvSpPr/>
            <p:nvPr/>
          </p:nvSpPr>
          <p:spPr bwMode="auto">
            <a:xfrm>
              <a:off x="3519" y="3007"/>
              <a:ext cx="907" cy="812"/>
            </a:xfrm>
            <a:custGeom>
              <a:avLst/>
              <a:gdLst>
                <a:gd name="T0" fmla="*/ 538 w 554"/>
                <a:gd name="T1" fmla="*/ 216 h 497"/>
                <a:gd name="T2" fmla="*/ 512 w 554"/>
                <a:gd name="T3" fmla="*/ 366 h 497"/>
                <a:gd name="T4" fmla="*/ 345 w 554"/>
                <a:gd name="T5" fmla="*/ 352 h 497"/>
                <a:gd name="T6" fmla="*/ 163 w 554"/>
                <a:gd name="T7" fmla="*/ 328 h 497"/>
                <a:gd name="T8" fmla="*/ 43 w 554"/>
                <a:gd name="T9" fmla="*/ 287 h 497"/>
                <a:gd name="T10" fmla="*/ 95 w 554"/>
                <a:gd name="T11" fmla="*/ 180 h 497"/>
                <a:gd name="T12" fmla="*/ 20 w 554"/>
                <a:gd name="T13" fmla="*/ 60 h 497"/>
                <a:gd name="T14" fmla="*/ 92 w 554"/>
                <a:gd name="T15" fmla="*/ 0 h 497"/>
                <a:gd name="T16" fmla="*/ 172 w 554"/>
                <a:gd name="T17" fmla="*/ 135 h 497"/>
                <a:gd name="T18" fmla="*/ 223 w 554"/>
                <a:gd name="T19" fmla="*/ 211 h 497"/>
                <a:gd name="T20" fmla="*/ 270 w 554"/>
                <a:gd name="T21" fmla="*/ 366 h 497"/>
                <a:gd name="T22" fmla="*/ 366 w 554"/>
                <a:gd name="T23" fmla="*/ 244 h 497"/>
                <a:gd name="T24" fmla="*/ 475 w 554"/>
                <a:gd name="T25" fmla="*/ 327 h 497"/>
                <a:gd name="T26" fmla="*/ 443 w 554"/>
                <a:gd name="T27" fmla="*/ 154 h 497"/>
                <a:gd name="T28" fmla="*/ 449 w 554"/>
                <a:gd name="T29" fmla="*/ 151 h 497"/>
                <a:gd name="T30" fmla="*/ 538 w 554"/>
                <a:gd name="T31" fmla="*/ 21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4" h="497">
                  <a:moveTo>
                    <a:pt x="538" y="216"/>
                  </a:moveTo>
                  <a:cubicBezTo>
                    <a:pt x="554" y="265"/>
                    <a:pt x="547" y="328"/>
                    <a:pt x="512" y="366"/>
                  </a:cubicBezTo>
                  <a:cubicBezTo>
                    <a:pt x="470" y="411"/>
                    <a:pt x="380" y="416"/>
                    <a:pt x="345" y="352"/>
                  </a:cubicBezTo>
                  <a:cubicBezTo>
                    <a:pt x="333" y="497"/>
                    <a:pt x="115" y="452"/>
                    <a:pt x="163" y="328"/>
                  </a:cubicBezTo>
                  <a:cubicBezTo>
                    <a:pt x="107" y="374"/>
                    <a:pt x="59" y="333"/>
                    <a:pt x="43" y="287"/>
                  </a:cubicBezTo>
                  <a:cubicBezTo>
                    <a:pt x="27" y="244"/>
                    <a:pt x="50" y="181"/>
                    <a:pt x="95" y="180"/>
                  </a:cubicBezTo>
                  <a:cubicBezTo>
                    <a:pt x="38" y="171"/>
                    <a:pt x="0" y="126"/>
                    <a:pt x="20" y="60"/>
                  </a:cubicBezTo>
                  <a:cubicBezTo>
                    <a:pt x="33" y="17"/>
                    <a:pt x="63" y="1"/>
                    <a:pt x="92" y="0"/>
                  </a:cubicBezTo>
                  <a:cubicBezTo>
                    <a:pt x="77" y="59"/>
                    <a:pt x="104" y="143"/>
                    <a:pt x="172" y="135"/>
                  </a:cubicBezTo>
                  <a:cubicBezTo>
                    <a:pt x="101" y="160"/>
                    <a:pt x="179" y="231"/>
                    <a:pt x="223" y="211"/>
                  </a:cubicBezTo>
                  <a:cubicBezTo>
                    <a:pt x="187" y="254"/>
                    <a:pt x="178" y="352"/>
                    <a:pt x="270" y="366"/>
                  </a:cubicBezTo>
                  <a:cubicBezTo>
                    <a:pt x="330" y="375"/>
                    <a:pt x="359" y="290"/>
                    <a:pt x="366" y="244"/>
                  </a:cubicBezTo>
                  <a:cubicBezTo>
                    <a:pt x="367" y="313"/>
                    <a:pt x="427" y="361"/>
                    <a:pt x="475" y="327"/>
                  </a:cubicBezTo>
                  <a:cubicBezTo>
                    <a:pt x="535" y="285"/>
                    <a:pt x="549" y="187"/>
                    <a:pt x="443" y="154"/>
                  </a:cubicBezTo>
                  <a:cubicBezTo>
                    <a:pt x="449" y="151"/>
                    <a:pt x="449" y="151"/>
                    <a:pt x="449" y="151"/>
                  </a:cubicBezTo>
                  <a:cubicBezTo>
                    <a:pt x="485" y="142"/>
                    <a:pt x="528" y="183"/>
                    <a:pt x="538" y="2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437"/>
            <p:cNvSpPr/>
            <p:nvPr/>
          </p:nvSpPr>
          <p:spPr bwMode="auto">
            <a:xfrm>
              <a:off x="3594" y="3757"/>
              <a:ext cx="92" cy="121"/>
            </a:xfrm>
            <a:custGeom>
              <a:avLst/>
              <a:gdLst>
                <a:gd name="T0" fmla="*/ 0 w 56"/>
                <a:gd name="T1" fmla="*/ 74 h 74"/>
                <a:gd name="T2" fmla="*/ 53 w 56"/>
                <a:gd name="T3" fmla="*/ 74 h 74"/>
                <a:gd name="T4" fmla="*/ 56 w 56"/>
                <a:gd name="T5" fmla="*/ 0 h 74"/>
                <a:gd name="T6" fmla="*/ 0 w 5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48" y="55"/>
                    <a:pt x="48" y="30"/>
                    <a:pt x="56" y="0"/>
                  </a:cubicBezTo>
                  <a:cubicBezTo>
                    <a:pt x="38" y="24"/>
                    <a:pt x="19" y="53"/>
                    <a:pt x="0" y="74"/>
                  </a:cubicBezTo>
                  <a:close/>
                </a:path>
              </a:pathLst>
            </a:custGeom>
            <a:solidFill>
              <a:srgbClr val="E0E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438"/>
            <p:cNvSpPr/>
            <p:nvPr/>
          </p:nvSpPr>
          <p:spPr bwMode="auto">
            <a:xfrm>
              <a:off x="3190" y="3381"/>
              <a:ext cx="290" cy="497"/>
            </a:xfrm>
            <a:custGeom>
              <a:avLst/>
              <a:gdLst>
                <a:gd name="T0" fmla="*/ 122 w 177"/>
                <a:gd name="T1" fmla="*/ 245 h 304"/>
                <a:gd name="T2" fmla="*/ 91 w 177"/>
                <a:gd name="T3" fmla="*/ 304 h 304"/>
                <a:gd name="T4" fmla="*/ 139 w 177"/>
                <a:gd name="T5" fmla="*/ 304 h 304"/>
                <a:gd name="T6" fmla="*/ 177 w 177"/>
                <a:gd name="T7" fmla="*/ 216 h 304"/>
                <a:gd name="T8" fmla="*/ 77 w 177"/>
                <a:gd name="T9" fmla="*/ 125 h 304"/>
                <a:gd name="T10" fmla="*/ 168 w 177"/>
                <a:gd name="T11" fmla="*/ 40 h 304"/>
                <a:gd name="T12" fmla="*/ 158 w 177"/>
                <a:gd name="T13" fmla="*/ 29 h 304"/>
                <a:gd name="T14" fmla="*/ 161 w 177"/>
                <a:gd name="T15" fmla="*/ 37 h 304"/>
                <a:gd name="T16" fmla="*/ 16 w 177"/>
                <a:gd name="T17" fmla="*/ 111 h 304"/>
                <a:gd name="T18" fmla="*/ 122 w 177"/>
                <a:gd name="T19" fmla="*/ 2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304">
                  <a:moveTo>
                    <a:pt x="122" y="245"/>
                  </a:moveTo>
                  <a:cubicBezTo>
                    <a:pt x="103" y="265"/>
                    <a:pt x="93" y="285"/>
                    <a:pt x="91" y="30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19" y="273"/>
                    <a:pt x="141" y="239"/>
                    <a:pt x="177" y="216"/>
                  </a:cubicBezTo>
                  <a:cubicBezTo>
                    <a:pt x="128" y="213"/>
                    <a:pt x="78" y="180"/>
                    <a:pt x="77" y="125"/>
                  </a:cubicBezTo>
                  <a:cubicBezTo>
                    <a:pt x="75" y="73"/>
                    <a:pt x="125" y="47"/>
                    <a:pt x="168" y="40"/>
                  </a:cubicBezTo>
                  <a:cubicBezTo>
                    <a:pt x="165" y="36"/>
                    <a:pt x="161" y="33"/>
                    <a:pt x="158" y="29"/>
                  </a:cubicBezTo>
                  <a:cubicBezTo>
                    <a:pt x="159" y="32"/>
                    <a:pt x="160" y="35"/>
                    <a:pt x="161" y="37"/>
                  </a:cubicBezTo>
                  <a:cubicBezTo>
                    <a:pt x="99" y="0"/>
                    <a:pt x="31" y="46"/>
                    <a:pt x="16" y="111"/>
                  </a:cubicBezTo>
                  <a:cubicBezTo>
                    <a:pt x="0" y="182"/>
                    <a:pt x="56" y="242"/>
                    <a:pt x="122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Rectangle 439"/>
            <p:cNvSpPr>
              <a:spLocks noChangeArrowheads="1"/>
            </p:cNvSpPr>
            <p:nvPr/>
          </p:nvSpPr>
          <p:spPr bwMode="auto">
            <a:xfrm>
              <a:off x="3773" y="2015"/>
              <a:ext cx="190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440"/>
            <p:cNvSpPr/>
            <p:nvPr/>
          </p:nvSpPr>
          <p:spPr bwMode="auto">
            <a:xfrm>
              <a:off x="3694" y="1237"/>
              <a:ext cx="770" cy="704"/>
            </a:xfrm>
            <a:custGeom>
              <a:avLst/>
              <a:gdLst>
                <a:gd name="T0" fmla="*/ 242 w 470"/>
                <a:gd name="T1" fmla="*/ 64 h 431"/>
                <a:gd name="T2" fmla="*/ 364 w 470"/>
                <a:gd name="T3" fmla="*/ 431 h 431"/>
                <a:gd name="T4" fmla="*/ 178 w 470"/>
                <a:gd name="T5" fmla="*/ 312 h 431"/>
                <a:gd name="T6" fmla="*/ 242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42" y="64"/>
                  </a:moveTo>
                  <a:cubicBezTo>
                    <a:pt x="242" y="64"/>
                    <a:pt x="470" y="0"/>
                    <a:pt x="364" y="431"/>
                  </a:cubicBezTo>
                  <a:cubicBezTo>
                    <a:pt x="364" y="431"/>
                    <a:pt x="355" y="312"/>
                    <a:pt x="178" y="312"/>
                  </a:cubicBezTo>
                  <a:cubicBezTo>
                    <a:pt x="0" y="312"/>
                    <a:pt x="242" y="64"/>
                    <a:pt x="242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441"/>
            <p:cNvSpPr/>
            <p:nvPr/>
          </p:nvSpPr>
          <p:spPr bwMode="auto">
            <a:xfrm>
              <a:off x="3267" y="1237"/>
              <a:ext cx="769" cy="704"/>
            </a:xfrm>
            <a:custGeom>
              <a:avLst/>
              <a:gdLst>
                <a:gd name="T0" fmla="*/ 228 w 470"/>
                <a:gd name="T1" fmla="*/ 64 h 431"/>
                <a:gd name="T2" fmla="*/ 106 w 470"/>
                <a:gd name="T3" fmla="*/ 431 h 431"/>
                <a:gd name="T4" fmla="*/ 292 w 470"/>
                <a:gd name="T5" fmla="*/ 312 h 431"/>
                <a:gd name="T6" fmla="*/ 228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28" y="64"/>
                  </a:moveTo>
                  <a:cubicBezTo>
                    <a:pt x="228" y="64"/>
                    <a:pt x="0" y="0"/>
                    <a:pt x="106" y="431"/>
                  </a:cubicBezTo>
                  <a:cubicBezTo>
                    <a:pt x="106" y="431"/>
                    <a:pt x="114" y="312"/>
                    <a:pt x="292" y="312"/>
                  </a:cubicBezTo>
                  <a:cubicBezTo>
                    <a:pt x="470" y="312"/>
                    <a:pt x="228" y="64"/>
                    <a:pt x="228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442"/>
            <p:cNvSpPr/>
            <p:nvPr/>
          </p:nvSpPr>
          <p:spPr bwMode="auto">
            <a:xfrm>
              <a:off x="3638" y="1876"/>
              <a:ext cx="461" cy="400"/>
            </a:xfrm>
            <a:custGeom>
              <a:avLst/>
              <a:gdLst>
                <a:gd name="T0" fmla="*/ 141 w 281"/>
                <a:gd name="T1" fmla="*/ 244 h 245"/>
                <a:gd name="T2" fmla="*/ 193 w 281"/>
                <a:gd name="T3" fmla="*/ 0 h 245"/>
                <a:gd name="T4" fmla="*/ 141 w 281"/>
                <a:gd name="T5" fmla="*/ 0 h 245"/>
                <a:gd name="T6" fmla="*/ 140 w 281"/>
                <a:gd name="T7" fmla="*/ 0 h 245"/>
                <a:gd name="T8" fmla="*/ 88 w 281"/>
                <a:gd name="T9" fmla="*/ 0 h 245"/>
                <a:gd name="T10" fmla="*/ 140 w 281"/>
                <a:gd name="T11" fmla="*/ 244 h 245"/>
                <a:gd name="T12" fmla="*/ 140 w 281"/>
                <a:gd name="T13" fmla="*/ 245 h 245"/>
                <a:gd name="T14" fmla="*/ 141 w 281"/>
                <a:gd name="T15" fmla="*/ 244 h 245"/>
                <a:gd name="T16" fmla="*/ 141 w 281"/>
                <a:gd name="T17" fmla="*/ 245 h 245"/>
                <a:gd name="T18" fmla="*/ 141 w 281"/>
                <a:gd name="T19" fmla="*/ 24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45">
                  <a:moveTo>
                    <a:pt x="141" y="244"/>
                  </a:moveTo>
                  <a:cubicBezTo>
                    <a:pt x="281" y="74"/>
                    <a:pt x="193" y="0"/>
                    <a:pt x="19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0" y="74"/>
                    <a:pt x="140" y="244"/>
                  </a:cubicBezTo>
                  <a:cubicBezTo>
                    <a:pt x="140" y="245"/>
                    <a:pt x="140" y="245"/>
                    <a:pt x="140" y="245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5"/>
                    <a:pt x="141" y="245"/>
                    <a:pt x="141" y="245"/>
                  </a:cubicBezTo>
                  <a:lnTo>
                    <a:pt x="141" y="2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443"/>
            <p:cNvSpPr/>
            <p:nvPr/>
          </p:nvSpPr>
          <p:spPr bwMode="auto">
            <a:xfrm>
              <a:off x="3693" y="1876"/>
              <a:ext cx="352" cy="307"/>
            </a:xfrm>
            <a:custGeom>
              <a:avLst/>
              <a:gdLst>
                <a:gd name="T0" fmla="*/ 108 w 215"/>
                <a:gd name="T1" fmla="*/ 187 h 188"/>
                <a:gd name="T2" fmla="*/ 148 w 215"/>
                <a:gd name="T3" fmla="*/ 0 h 188"/>
                <a:gd name="T4" fmla="*/ 108 w 215"/>
                <a:gd name="T5" fmla="*/ 0 h 188"/>
                <a:gd name="T6" fmla="*/ 107 w 215"/>
                <a:gd name="T7" fmla="*/ 0 h 188"/>
                <a:gd name="T8" fmla="*/ 68 w 215"/>
                <a:gd name="T9" fmla="*/ 0 h 188"/>
                <a:gd name="T10" fmla="*/ 107 w 215"/>
                <a:gd name="T11" fmla="*/ 187 h 188"/>
                <a:gd name="T12" fmla="*/ 107 w 215"/>
                <a:gd name="T13" fmla="*/ 188 h 188"/>
                <a:gd name="T14" fmla="*/ 108 w 215"/>
                <a:gd name="T15" fmla="*/ 187 h 188"/>
                <a:gd name="T16" fmla="*/ 108 w 215"/>
                <a:gd name="T17" fmla="*/ 188 h 188"/>
                <a:gd name="T18" fmla="*/ 108 w 215"/>
                <a:gd name="T19" fmla="*/ 18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8">
                  <a:moveTo>
                    <a:pt x="108" y="187"/>
                  </a:moveTo>
                  <a:cubicBezTo>
                    <a:pt x="215" y="57"/>
                    <a:pt x="148" y="0"/>
                    <a:pt x="14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57"/>
                    <a:pt x="107" y="187"/>
                  </a:cubicBezTo>
                  <a:cubicBezTo>
                    <a:pt x="107" y="188"/>
                    <a:pt x="107" y="188"/>
                    <a:pt x="107" y="188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8"/>
                    <a:pt x="108" y="188"/>
                    <a:pt x="108" y="188"/>
                  </a:cubicBezTo>
                  <a:lnTo>
                    <a:pt x="108" y="18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444"/>
            <p:cNvSpPr/>
            <p:nvPr/>
          </p:nvSpPr>
          <p:spPr bwMode="auto">
            <a:xfrm>
              <a:off x="3745" y="1876"/>
              <a:ext cx="247" cy="215"/>
            </a:xfrm>
            <a:custGeom>
              <a:avLst/>
              <a:gdLst>
                <a:gd name="T0" fmla="*/ 76 w 151"/>
                <a:gd name="T1" fmla="*/ 131 h 132"/>
                <a:gd name="T2" fmla="*/ 104 w 151"/>
                <a:gd name="T3" fmla="*/ 0 h 132"/>
                <a:gd name="T4" fmla="*/ 76 w 151"/>
                <a:gd name="T5" fmla="*/ 0 h 132"/>
                <a:gd name="T6" fmla="*/ 75 w 151"/>
                <a:gd name="T7" fmla="*/ 0 h 132"/>
                <a:gd name="T8" fmla="*/ 47 w 151"/>
                <a:gd name="T9" fmla="*/ 0 h 132"/>
                <a:gd name="T10" fmla="*/ 75 w 151"/>
                <a:gd name="T11" fmla="*/ 131 h 132"/>
                <a:gd name="T12" fmla="*/ 75 w 151"/>
                <a:gd name="T13" fmla="*/ 132 h 132"/>
                <a:gd name="T14" fmla="*/ 76 w 151"/>
                <a:gd name="T15" fmla="*/ 131 h 132"/>
                <a:gd name="T16" fmla="*/ 76 w 151"/>
                <a:gd name="T17" fmla="*/ 132 h 132"/>
                <a:gd name="T18" fmla="*/ 76 w 151"/>
                <a:gd name="T19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32">
                  <a:moveTo>
                    <a:pt x="76" y="131"/>
                  </a:moveTo>
                  <a:cubicBezTo>
                    <a:pt x="151" y="40"/>
                    <a:pt x="104" y="0"/>
                    <a:pt x="104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0" y="40"/>
                    <a:pt x="75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6" y="132"/>
                    <a:pt x="76" y="132"/>
                    <a:pt x="76" y="132"/>
                  </a:cubicBezTo>
                  <a:lnTo>
                    <a:pt x="76" y="1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445"/>
            <p:cNvSpPr/>
            <p:nvPr/>
          </p:nvSpPr>
          <p:spPr bwMode="auto">
            <a:xfrm>
              <a:off x="3724" y="1632"/>
              <a:ext cx="283" cy="271"/>
            </a:xfrm>
            <a:custGeom>
              <a:avLst/>
              <a:gdLst>
                <a:gd name="T0" fmla="*/ 283 w 283"/>
                <a:gd name="T1" fmla="*/ 271 h 271"/>
                <a:gd name="T2" fmla="*/ 0 w 283"/>
                <a:gd name="T3" fmla="*/ 271 h 271"/>
                <a:gd name="T4" fmla="*/ 44 w 283"/>
                <a:gd name="T5" fmla="*/ 0 h 271"/>
                <a:gd name="T6" fmla="*/ 239 w 283"/>
                <a:gd name="T7" fmla="*/ 0 h 271"/>
                <a:gd name="T8" fmla="*/ 283 w 283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71">
                  <a:moveTo>
                    <a:pt x="283" y="271"/>
                  </a:moveTo>
                  <a:lnTo>
                    <a:pt x="0" y="271"/>
                  </a:lnTo>
                  <a:lnTo>
                    <a:pt x="44" y="0"/>
                  </a:lnTo>
                  <a:lnTo>
                    <a:pt x="239" y="0"/>
                  </a:lnTo>
                  <a:lnTo>
                    <a:pt x="283" y="27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446"/>
            <p:cNvSpPr/>
            <p:nvPr/>
          </p:nvSpPr>
          <p:spPr bwMode="auto">
            <a:xfrm>
              <a:off x="3607" y="145"/>
              <a:ext cx="516" cy="1623"/>
            </a:xfrm>
            <a:custGeom>
              <a:avLst/>
              <a:gdLst>
                <a:gd name="T0" fmla="*/ 262 w 315"/>
                <a:gd name="T1" fmla="*/ 993 h 993"/>
                <a:gd name="T2" fmla="*/ 315 w 315"/>
                <a:gd name="T3" fmla="*/ 568 h 993"/>
                <a:gd name="T4" fmla="*/ 157 w 315"/>
                <a:gd name="T5" fmla="*/ 0 h 993"/>
                <a:gd name="T6" fmla="*/ 0 w 315"/>
                <a:gd name="T7" fmla="*/ 568 h 993"/>
                <a:gd name="T8" fmla="*/ 53 w 315"/>
                <a:gd name="T9" fmla="*/ 993 h 993"/>
                <a:gd name="T10" fmla="*/ 262 w 315"/>
                <a:gd name="T11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993">
                  <a:moveTo>
                    <a:pt x="262" y="993"/>
                  </a:moveTo>
                  <a:cubicBezTo>
                    <a:pt x="294" y="889"/>
                    <a:pt x="315" y="737"/>
                    <a:pt x="315" y="568"/>
                  </a:cubicBezTo>
                  <a:cubicBezTo>
                    <a:pt x="315" y="254"/>
                    <a:pt x="157" y="0"/>
                    <a:pt x="157" y="0"/>
                  </a:cubicBezTo>
                  <a:cubicBezTo>
                    <a:pt x="157" y="0"/>
                    <a:pt x="0" y="254"/>
                    <a:pt x="0" y="568"/>
                  </a:cubicBezTo>
                  <a:cubicBezTo>
                    <a:pt x="0" y="737"/>
                    <a:pt x="21" y="889"/>
                    <a:pt x="53" y="993"/>
                  </a:cubicBezTo>
                  <a:cubicBezTo>
                    <a:pt x="262" y="993"/>
                    <a:pt x="262" y="993"/>
                    <a:pt x="262" y="99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447"/>
            <p:cNvSpPr/>
            <p:nvPr/>
          </p:nvSpPr>
          <p:spPr bwMode="auto">
            <a:xfrm>
              <a:off x="3724" y="145"/>
              <a:ext cx="283" cy="306"/>
            </a:xfrm>
            <a:custGeom>
              <a:avLst/>
              <a:gdLst>
                <a:gd name="T0" fmla="*/ 173 w 173"/>
                <a:gd name="T1" fmla="*/ 187 h 187"/>
                <a:gd name="T2" fmla="*/ 86 w 173"/>
                <a:gd name="T3" fmla="*/ 0 h 187"/>
                <a:gd name="T4" fmla="*/ 0 w 173"/>
                <a:gd name="T5" fmla="*/ 187 h 187"/>
                <a:gd name="T6" fmla="*/ 173 w 173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87">
                  <a:moveTo>
                    <a:pt x="173" y="187"/>
                  </a:moveTo>
                  <a:cubicBezTo>
                    <a:pt x="131" y="72"/>
                    <a:pt x="86" y="0"/>
                    <a:pt x="86" y="0"/>
                  </a:cubicBezTo>
                  <a:cubicBezTo>
                    <a:pt x="86" y="0"/>
                    <a:pt x="42" y="72"/>
                    <a:pt x="0" y="187"/>
                  </a:cubicBezTo>
                  <a:cubicBezTo>
                    <a:pt x="173" y="187"/>
                    <a:pt x="173" y="187"/>
                    <a:pt x="173" y="18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448"/>
            <p:cNvSpPr/>
            <p:nvPr/>
          </p:nvSpPr>
          <p:spPr bwMode="auto">
            <a:xfrm>
              <a:off x="3738" y="145"/>
              <a:ext cx="253" cy="265"/>
            </a:xfrm>
            <a:custGeom>
              <a:avLst/>
              <a:gdLst>
                <a:gd name="T0" fmla="*/ 154 w 154"/>
                <a:gd name="T1" fmla="*/ 162 h 162"/>
                <a:gd name="T2" fmla="*/ 77 w 154"/>
                <a:gd name="T3" fmla="*/ 0 h 162"/>
                <a:gd name="T4" fmla="*/ 0 w 154"/>
                <a:gd name="T5" fmla="*/ 162 h 162"/>
                <a:gd name="T6" fmla="*/ 154 w 154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2">
                  <a:moveTo>
                    <a:pt x="154" y="162"/>
                  </a:moveTo>
                  <a:cubicBezTo>
                    <a:pt x="115" y="62"/>
                    <a:pt x="77" y="0"/>
                    <a:pt x="77" y="0"/>
                  </a:cubicBezTo>
                  <a:cubicBezTo>
                    <a:pt x="77" y="0"/>
                    <a:pt x="39" y="62"/>
                    <a:pt x="0" y="162"/>
                  </a:cubicBezTo>
                  <a:cubicBezTo>
                    <a:pt x="154" y="162"/>
                    <a:pt x="154" y="162"/>
                    <a:pt x="154" y="16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Rectangle 449"/>
            <p:cNvSpPr>
              <a:spLocks noChangeArrowheads="1"/>
            </p:cNvSpPr>
            <p:nvPr/>
          </p:nvSpPr>
          <p:spPr bwMode="auto">
            <a:xfrm>
              <a:off x="3712" y="1895"/>
              <a:ext cx="306" cy="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9" name="Oval 450"/>
            <p:cNvSpPr>
              <a:spLocks noChangeArrowheads="1"/>
            </p:cNvSpPr>
            <p:nvPr/>
          </p:nvSpPr>
          <p:spPr bwMode="auto">
            <a:xfrm>
              <a:off x="3737" y="795"/>
              <a:ext cx="257" cy="2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0" name="Oval 451"/>
            <p:cNvSpPr>
              <a:spLocks noChangeArrowheads="1"/>
            </p:cNvSpPr>
            <p:nvPr/>
          </p:nvSpPr>
          <p:spPr bwMode="auto">
            <a:xfrm>
              <a:off x="3778" y="836"/>
              <a:ext cx="175" cy="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1" name="Freeform 452"/>
            <p:cNvSpPr/>
            <p:nvPr/>
          </p:nvSpPr>
          <p:spPr bwMode="auto">
            <a:xfrm>
              <a:off x="3920" y="25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2" name="Freeform 453"/>
            <p:cNvSpPr/>
            <p:nvPr/>
          </p:nvSpPr>
          <p:spPr bwMode="auto">
            <a:xfrm>
              <a:off x="3922" y="250"/>
              <a:ext cx="1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0 w 1"/>
                <a:gd name="T9" fmla="*/ 1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3" name="Freeform 454"/>
            <p:cNvSpPr/>
            <p:nvPr/>
          </p:nvSpPr>
          <p:spPr bwMode="auto">
            <a:xfrm>
              <a:off x="3922" y="251"/>
              <a:ext cx="1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4" name="Freeform 455"/>
            <p:cNvSpPr/>
            <p:nvPr/>
          </p:nvSpPr>
          <p:spPr bwMode="auto">
            <a:xfrm>
              <a:off x="3923" y="2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5" name="Freeform 456"/>
            <p:cNvSpPr/>
            <p:nvPr/>
          </p:nvSpPr>
          <p:spPr bwMode="auto">
            <a:xfrm>
              <a:off x="3892" y="19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3 h 6"/>
                <a:gd name="T4" fmla="*/ 3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6" name="Freeform 457"/>
            <p:cNvSpPr/>
            <p:nvPr/>
          </p:nvSpPr>
          <p:spPr bwMode="auto">
            <a:xfrm>
              <a:off x="3894" y="197"/>
              <a:ext cx="8" cy="13"/>
            </a:xfrm>
            <a:custGeom>
              <a:avLst/>
              <a:gdLst>
                <a:gd name="T0" fmla="*/ 0 w 5"/>
                <a:gd name="T1" fmla="*/ 0 h 8"/>
                <a:gd name="T2" fmla="*/ 1 w 5"/>
                <a:gd name="T3" fmla="*/ 2 h 8"/>
                <a:gd name="T4" fmla="*/ 5 w 5"/>
                <a:gd name="T5" fmla="*/ 8 h 8"/>
                <a:gd name="T6" fmla="*/ 2 w 5"/>
                <a:gd name="T7" fmla="*/ 3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4"/>
                    <a:pt x="4" y="6"/>
                    <a:pt x="5" y="8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458"/>
            <p:cNvSpPr/>
            <p:nvPr/>
          </p:nvSpPr>
          <p:spPr bwMode="auto">
            <a:xfrm>
              <a:off x="3896" y="201"/>
              <a:ext cx="13" cy="24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4 h 15"/>
                <a:gd name="T4" fmla="*/ 8 w 8"/>
                <a:gd name="T5" fmla="*/ 15 h 15"/>
                <a:gd name="T6" fmla="*/ 8 w 8"/>
                <a:gd name="T7" fmla="*/ 15 h 15"/>
                <a:gd name="T8" fmla="*/ 8 w 8"/>
                <a:gd name="T9" fmla="*/ 15 h 15"/>
                <a:gd name="T10" fmla="*/ 8 w 8"/>
                <a:gd name="T11" fmla="*/ 15 h 15"/>
                <a:gd name="T12" fmla="*/ 8 w 8"/>
                <a:gd name="T13" fmla="*/ 15 h 15"/>
                <a:gd name="T14" fmla="*/ 4 w 8"/>
                <a:gd name="T15" fmla="*/ 6 h 15"/>
                <a:gd name="T16" fmla="*/ 0 w 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4" y="7"/>
                    <a:pt x="6" y="11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2"/>
                    <a:pt x="5" y="9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Freeform 459"/>
            <p:cNvSpPr/>
            <p:nvPr/>
          </p:nvSpPr>
          <p:spPr bwMode="auto">
            <a:xfrm>
              <a:off x="3899" y="207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3 w 6"/>
                <a:gd name="T3" fmla="*/ 6 h 11"/>
                <a:gd name="T4" fmla="*/ 6 w 6"/>
                <a:gd name="T5" fmla="*/ 11 h 11"/>
                <a:gd name="T6" fmla="*/ 3 w 6"/>
                <a:gd name="T7" fmla="*/ 6 h 11"/>
                <a:gd name="T8" fmla="*/ 3 w 6"/>
                <a:gd name="T9" fmla="*/ 6 h 11"/>
                <a:gd name="T10" fmla="*/ 6 w 6"/>
                <a:gd name="T11" fmla="*/ 11 h 11"/>
                <a:gd name="T12" fmla="*/ 6 w 6"/>
                <a:gd name="T13" fmla="*/ 11 h 11"/>
                <a:gd name="T14" fmla="*/ 0 w 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9" name="Freeform 460"/>
            <p:cNvSpPr/>
            <p:nvPr/>
          </p:nvSpPr>
          <p:spPr bwMode="auto">
            <a:xfrm>
              <a:off x="3910" y="230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1 w 6"/>
                <a:gd name="T3" fmla="*/ 0 h 11"/>
                <a:gd name="T4" fmla="*/ 4 w 6"/>
                <a:gd name="T5" fmla="*/ 6 h 11"/>
                <a:gd name="T6" fmla="*/ 5 w 6"/>
                <a:gd name="T7" fmla="*/ 8 h 11"/>
                <a:gd name="T8" fmla="*/ 4 w 6"/>
                <a:gd name="T9" fmla="*/ 7 h 11"/>
                <a:gd name="T10" fmla="*/ 4 w 6"/>
                <a:gd name="T11" fmla="*/ 7 h 11"/>
                <a:gd name="T12" fmla="*/ 5 w 6"/>
                <a:gd name="T13" fmla="*/ 8 h 11"/>
                <a:gd name="T14" fmla="*/ 5 w 6"/>
                <a:gd name="T15" fmla="*/ 9 h 11"/>
                <a:gd name="T16" fmla="*/ 5 w 6"/>
                <a:gd name="T17" fmla="*/ 9 h 11"/>
                <a:gd name="T18" fmla="*/ 5 w 6"/>
                <a:gd name="T19" fmla="*/ 9 h 11"/>
                <a:gd name="T20" fmla="*/ 5 w 6"/>
                <a:gd name="T21" fmla="*/ 9 h 11"/>
                <a:gd name="T22" fmla="*/ 5 w 6"/>
                <a:gd name="T23" fmla="*/ 9 h 11"/>
                <a:gd name="T24" fmla="*/ 6 w 6"/>
                <a:gd name="T25" fmla="*/ 11 h 11"/>
                <a:gd name="T26" fmla="*/ 0 w 6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4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6" y="10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0" name="Freeform 461"/>
            <p:cNvSpPr/>
            <p:nvPr/>
          </p:nvSpPr>
          <p:spPr bwMode="auto">
            <a:xfrm>
              <a:off x="3912" y="230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1 w 3"/>
                <a:gd name="T5" fmla="*/ 2 h 7"/>
                <a:gd name="T6" fmla="*/ 1 w 3"/>
                <a:gd name="T7" fmla="*/ 2 h 7"/>
                <a:gd name="T8" fmla="*/ 1 w 3"/>
                <a:gd name="T9" fmla="*/ 3 h 7"/>
                <a:gd name="T10" fmla="*/ 3 w 3"/>
                <a:gd name="T11" fmla="*/ 7 h 7"/>
                <a:gd name="T12" fmla="*/ 3 w 3"/>
                <a:gd name="T13" fmla="*/ 7 h 7"/>
                <a:gd name="T14" fmla="*/ 1 w 3"/>
                <a:gd name="T15" fmla="*/ 3 h 7"/>
                <a:gd name="T16" fmla="*/ 3 w 3"/>
                <a:gd name="T17" fmla="*/ 6 h 7"/>
                <a:gd name="T18" fmla="*/ 0 w 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4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Oval 462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2" name="Oval 463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3" name="Oval 464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465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Freeform 466"/>
            <p:cNvSpPr/>
            <p:nvPr/>
          </p:nvSpPr>
          <p:spPr bwMode="auto">
            <a:xfrm>
              <a:off x="3858" y="150"/>
              <a:ext cx="5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6" name="Freeform 467"/>
            <p:cNvSpPr/>
            <p:nvPr/>
          </p:nvSpPr>
          <p:spPr bwMode="auto">
            <a:xfrm>
              <a:off x="3932" y="2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7" name="Freeform 468"/>
            <p:cNvSpPr/>
            <p:nvPr/>
          </p:nvSpPr>
          <p:spPr bwMode="auto">
            <a:xfrm>
              <a:off x="3932" y="273"/>
              <a:ext cx="3" cy="6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1 h 4"/>
                <a:gd name="T4" fmla="*/ 2 w 2"/>
                <a:gd name="T5" fmla="*/ 4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469"/>
            <p:cNvSpPr/>
            <p:nvPr/>
          </p:nvSpPr>
          <p:spPr bwMode="auto">
            <a:xfrm>
              <a:off x="3933" y="274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1 w 1"/>
                <a:gd name="T11" fmla="*/ 2 h 3"/>
                <a:gd name="T12" fmla="*/ 1 w 1"/>
                <a:gd name="T13" fmla="*/ 2 h 3"/>
                <a:gd name="T14" fmla="*/ 0 w 1"/>
                <a:gd name="T15" fmla="*/ 1 h 3"/>
                <a:gd name="T16" fmla="*/ 1 w 1"/>
                <a:gd name="T17" fmla="*/ 2 h 3"/>
                <a:gd name="T18" fmla="*/ 1 w 1"/>
                <a:gd name="T19" fmla="*/ 3 h 3"/>
                <a:gd name="T20" fmla="*/ 1 w 1"/>
                <a:gd name="T21" fmla="*/ 3 h 3"/>
                <a:gd name="T22" fmla="*/ 0 w 1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470"/>
            <p:cNvSpPr/>
            <p:nvPr/>
          </p:nvSpPr>
          <p:spPr bwMode="auto">
            <a:xfrm>
              <a:off x="3868" y="14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Oval 471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Oval 472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473"/>
            <p:cNvSpPr/>
            <p:nvPr/>
          </p:nvSpPr>
          <p:spPr bwMode="auto">
            <a:xfrm>
              <a:off x="3868" y="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Oval 474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4" name="Freeform 475"/>
            <p:cNvSpPr>
              <a:spLocks noEditPoints="1"/>
            </p:cNvSpPr>
            <p:nvPr/>
          </p:nvSpPr>
          <p:spPr bwMode="auto">
            <a:xfrm>
              <a:off x="3869" y="152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Freeform 476"/>
            <p:cNvSpPr>
              <a:spLocks noEditPoints="1"/>
            </p:cNvSpPr>
            <p:nvPr/>
          </p:nvSpPr>
          <p:spPr bwMode="auto">
            <a:xfrm>
              <a:off x="3878" y="168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Freeform 477"/>
            <p:cNvSpPr/>
            <p:nvPr/>
          </p:nvSpPr>
          <p:spPr bwMode="auto">
            <a:xfrm>
              <a:off x="3879" y="17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478"/>
            <p:cNvSpPr/>
            <p:nvPr/>
          </p:nvSpPr>
          <p:spPr bwMode="auto">
            <a:xfrm>
              <a:off x="3879" y="17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479"/>
            <p:cNvSpPr/>
            <p:nvPr/>
          </p:nvSpPr>
          <p:spPr bwMode="auto">
            <a:xfrm>
              <a:off x="3927" y="261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Freeform 480"/>
            <p:cNvSpPr/>
            <p:nvPr/>
          </p:nvSpPr>
          <p:spPr bwMode="auto">
            <a:xfrm>
              <a:off x="3927" y="261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1 h 6"/>
                <a:gd name="T4" fmla="*/ 1 w 3"/>
                <a:gd name="T5" fmla="*/ 3 h 6"/>
                <a:gd name="T6" fmla="*/ 2 w 3"/>
                <a:gd name="T7" fmla="*/ 5 h 6"/>
                <a:gd name="T8" fmla="*/ 3 w 3"/>
                <a:gd name="T9" fmla="*/ 6 h 6"/>
                <a:gd name="T10" fmla="*/ 2 w 3"/>
                <a:gd name="T11" fmla="*/ 4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0" name="Freeform 481"/>
            <p:cNvSpPr/>
            <p:nvPr/>
          </p:nvSpPr>
          <p:spPr bwMode="auto">
            <a:xfrm>
              <a:off x="3928" y="263"/>
              <a:ext cx="2" cy="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1 h 4"/>
                <a:gd name="T4" fmla="*/ 0 w 1"/>
                <a:gd name="T5" fmla="*/ 1 h 4"/>
                <a:gd name="T6" fmla="*/ 0 w 1"/>
                <a:gd name="T7" fmla="*/ 1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4 h 4"/>
                <a:gd name="T14" fmla="*/ 0 w 1"/>
                <a:gd name="T15" fmla="*/ 2 h 4"/>
                <a:gd name="T16" fmla="*/ 0 w 1"/>
                <a:gd name="T17" fmla="*/ 2 h 4"/>
                <a:gd name="T18" fmla="*/ 0 w 1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3" name="Freeform 482"/>
            <p:cNvSpPr/>
            <p:nvPr/>
          </p:nvSpPr>
          <p:spPr bwMode="auto">
            <a:xfrm>
              <a:off x="3881" y="17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4" name="Freeform 483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1 w 2"/>
                <a:gd name="T7" fmla="*/ 2 h 3"/>
                <a:gd name="T8" fmla="*/ 0 w 2"/>
                <a:gd name="T9" fmla="*/ 1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Freeform 484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Freeform 485"/>
            <p:cNvSpPr>
              <a:spLocks noEditPoints="1"/>
            </p:cNvSpPr>
            <p:nvPr/>
          </p:nvSpPr>
          <p:spPr bwMode="auto">
            <a:xfrm>
              <a:off x="3881" y="173"/>
              <a:ext cx="2" cy="3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Freeform 486"/>
            <p:cNvSpPr/>
            <p:nvPr/>
          </p:nvSpPr>
          <p:spPr bwMode="auto">
            <a:xfrm>
              <a:off x="3873" y="15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Freeform 487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9" name="Freeform 488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0" name="Freeform 489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1" name="Freeform 490"/>
            <p:cNvSpPr/>
            <p:nvPr/>
          </p:nvSpPr>
          <p:spPr bwMode="auto">
            <a:xfrm>
              <a:off x="3873" y="160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2" name="Freeform 491"/>
            <p:cNvSpPr/>
            <p:nvPr/>
          </p:nvSpPr>
          <p:spPr bwMode="auto">
            <a:xfrm>
              <a:off x="3871" y="1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Freeform 492"/>
            <p:cNvSpPr>
              <a:spLocks noEditPoints="1"/>
            </p:cNvSpPr>
            <p:nvPr/>
          </p:nvSpPr>
          <p:spPr bwMode="auto">
            <a:xfrm>
              <a:off x="3871" y="1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Freeform 493"/>
            <p:cNvSpPr/>
            <p:nvPr/>
          </p:nvSpPr>
          <p:spPr bwMode="auto">
            <a:xfrm>
              <a:off x="3871" y="155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494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6" name="Freeform 495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7" name="Freeform 496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8" name="Freeform 497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498"/>
            <p:cNvSpPr/>
            <p:nvPr/>
          </p:nvSpPr>
          <p:spPr bwMode="auto">
            <a:xfrm>
              <a:off x="3974" y="3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0" name="Freeform 499"/>
            <p:cNvSpPr/>
            <p:nvPr/>
          </p:nvSpPr>
          <p:spPr bwMode="auto">
            <a:xfrm>
              <a:off x="3974" y="369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3 w 3"/>
                <a:gd name="T5" fmla="*/ 7 h 7"/>
                <a:gd name="T6" fmla="*/ 1 w 3"/>
                <a:gd name="T7" fmla="*/ 1 h 7"/>
                <a:gd name="T8" fmla="*/ 0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2" y="5"/>
                    <a:pt x="3" y="7"/>
                  </a:cubicBezTo>
                  <a:cubicBezTo>
                    <a:pt x="2" y="5"/>
                    <a:pt x="1" y="3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1" name="Freeform 500"/>
            <p:cNvSpPr/>
            <p:nvPr/>
          </p:nvSpPr>
          <p:spPr bwMode="auto">
            <a:xfrm>
              <a:off x="3976" y="37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1 h 6"/>
                <a:gd name="T4" fmla="*/ 2 w 3"/>
                <a:gd name="T5" fmla="*/ 6 h 6"/>
                <a:gd name="T6" fmla="*/ 3 w 3"/>
                <a:gd name="T7" fmla="*/ 6 h 6"/>
                <a:gd name="T8" fmla="*/ 2 w 3"/>
                <a:gd name="T9" fmla="*/ 5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3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501"/>
            <p:cNvSpPr/>
            <p:nvPr/>
          </p:nvSpPr>
          <p:spPr bwMode="auto">
            <a:xfrm>
              <a:off x="3976" y="374"/>
              <a:ext cx="3" cy="8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1 h 5"/>
                <a:gd name="T4" fmla="*/ 2 w 2"/>
                <a:gd name="T5" fmla="*/ 3 h 5"/>
                <a:gd name="T6" fmla="*/ 1 w 2"/>
                <a:gd name="T7" fmla="*/ 1 h 5"/>
                <a:gd name="T8" fmla="*/ 1 w 2"/>
                <a:gd name="T9" fmla="*/ 1 h 5"/>
                <a:gd name="T10" fmla="*/ 2 w 2"/>
                <a:gd name="T11" fmla="*/ 3 h 5"/>
                <a:gd name="T12" fmla="*/ 2 w 2"/>
                <a:gd name="T13" fmla="*/ 4 h 5"/>
                <a:gd name="T14" fmla="*/ 2 w 2"/>
                <a:gd name="T15" fmla="*/ 4 h 5"/>
                <a:gd name="T16" fmla="*/ 2 w 2"/>
                <a:gd name="T17" fmla="*/ 4 h 5"/>
                <a:gd name="T18" fmla="*/ 2 w 2"/>
                <a:gd name="T19" fmla="*/ 5 h 5"/>
                <a:gd name="T20" fmla="*/ 0 w 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Freeform 502"/>
            <p:cNvSpPr/>
            <p:nvPr/>
          </p:nvSpPr>
          <p:spPr bwMode="auto">
            <a:xfrm>
              <a:off x="3876" y="163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503"/>
            <p:cNvSpPr/>
            <p:nvPr/>
          </p:nvSpPr>
          <p:spPr bwMode="auto">
            <a:xfrm>
              <a:off x="3876" y="16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504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6" name="Freeform 505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7" name="Freeform 506"/>
            <p:cNvSpPr/>
            <p:nvPr/>
          </p:nvSpPr>
          <p:spPr bwMode="auto">
            <a:xfrm>
              <a:off x="3886" y="183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8" name="Freeform 507"/>
            <p:cNvSpPr/>
            <p:nvPr/>
          </p:nvSpPr>
          <p:spPr bwMode="auto">
            <a:xfrm>
              <a:off x="3886" y="18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9" name="Freeform 508"/>
            <p:cNvSpPr/>
            <p:nvPr/>
          </p:nvSpPr>
          <p:spPr bwMode="auto">
            <a:xfrm>
              <a:off x="3887" y="18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0" name="Freeform 509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1" name="Freeform 510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2" name="Freeform 511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3" name="Freeform 512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4" name="Freeform 513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5" name="Freeform 514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6" name="Freeform 515"/>
            <p:cNvSpPr/>
            <p:nvPr/>
          </p:nvSpPr>
          <p:spPr bwMode="auto">
            <a:xfrm>
              <a:off x="3919" y="2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7" name="Freeform 516"/>
            <p:cNvSpPr/>
            <p:nvPr/>
          </p:nvSpPr>
          <p:spPr bwMode="auto">
            <a:xfrm>
              <a:off x="3919" y="246"/>
              <a:ext cx="4" cy="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3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8" name="Freeform 517"/>
            <p:cNvSpPr/>
            <p:nvPr/>
          </p:nvSpPr>
          <p:spPr bwMode="auto">
            <a:xfrm>
              <a:off x="3920" y="2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9" name="Freeform 518"/>
            <p:cNvSpPr/>
            <p:nvPr/>
          </p:nvSpPr>
          <p:spPr bwMode="auto">
            <a:xfrm>
              <a:off x="3919" y="245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  <a:gd name="T8" fmla="*/ 2 w 2"/>
                <a:gd name="T9" fmla="*/ 3 h 4"/>
                <a:gd name="T10" fmla="*/ 1 w 2"/>
                <a:gd name="T11" fmla="*/ 2 h 4"/>
                <a:gd name="T12" fmla="*/ 1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0" name="Oval 519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1" name="Oval 520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2" name="Oval 521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3" name="Freeform 522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4" name="Freeform 523"/>
            <p:cNvSpPr/>
            <p:nvPr/>
          </p:nvSpPr>
          <p:spPr bwMode="auto">
            <a:xfrm>
              <a:off x="3917" y="24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5" name="Freeform 524"/>
            <p:cNvSpPr/>
            <p:nvPr/>
          </p:nvSpPr>
          <p:spPr bwMode="auto">
            <a:xfrm>
              <a:off x="3914" y="235"/>
              <a:ext cx="3" cy="6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6" name="Freeform 525"/>
            <p:cNvSpPr/>
            <p:nvPr/>
          </p:nvSpPr>
          <p:spPr bwMode="auto">
            <a:xfrm>
              <a:off x="3933" y="276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7" name="Freeform 526"/>
            <p:cNvSpPr/>
            <p:nvPr/>
          </p:nvSpPr>
          <p:spPr bwMode="auto">
            <a:xfrm>
              <a:off x="3935" y="2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8" name="Freeform 527"/>
            <p:cNvSpPr/>
            <p:nvPr/>
          </p:nvSpPr>
          <p:spPr bwMode="auto">
            <a:xfrm>
              <a:off x="3943" y="2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9" name="Freeform 528"/>
            <p:cNvSpPr>
              <a:spLocks noEditPoints="1"/>
            </p:cNvSpPr>
            <p:nvPr/>
          </p:nvSpPr>
          <p:spPr bwMode="auto">
            <a:xfrm>
              <a:off x="3941" y="294"/>
              <a:ext cx="5" cy="10"/>
            </a:xfrm>
            <a:custGeom>
              <a:avLst/>
              <a:gdLst>
                <a:gd name="T0" fmla="*/ 2 w 3"/>
                <a:gd name="T1" fmla="*/ 3 h 6"/>
                <a:gd name="T2" fmla="*/ 3 w 3"/>
                <a:gd name="T3" fmla="*/ 6 h 6"/>
                <a:gd name="T4" fmla="*/ 2 w 3"/>
                <a:gd name="T5" fmla="*/ 3 h 6"/>
                <a:gd name="T6" fmla="*/ 0 w 3"/>
                <a:gd name="T7" fmla="*/ 0 h 6"/>
                <a:gd name="T8" fmla="*/ 1 w 3"/>
                <a:gd name="T9" fmla="*/ 2 h 6"/>
                <a:gd name="T10" fmla="*/ 1 w 3"/>
                <a:gd name="T11" fmla="*/ 1 h 6"/>
                <a:gd name="T12" fmla="*/ 1 w 3"/>
                <a:gd name="T13" fmla="*/ 1 h 6"/>
                <a:gd name="T14" fmla="*/ 0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3"/>
                  </a:move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0" name="Freeform 529"/>
            <p:cNvSpPr/>
            <p:nvPr/>
          </p:nvSpPr>
          <p:spPr bwMode="auto">
            <a:xfrm>
              <a:off x="3938" y="286"/>
              <a:ext cx="10" cy="21"/>
            </a:xfrm>
            <a:custGeom>
              <a:avLst/>
              <a:gdLst>
                <a:gd name="T0" fmla="*/ 0 w 6"/>
                <a:gd name="T1" fmla="*/ 0 h 13"/>
                <a:gd name="T2" fmla="*/ 6 w 6"/>
                <a:gd name="T3" fmla="*/ 13 h 13"/>
                <a:gd name="T4" fmla="*/ 5 w 6"/>
                <a:gd name="T5" fmla="*/ 11 h 13"/>
                <a:gd name="T6" fmla="*/ 4 w 6"/>
                <a:gd name="T7" fmla="*/ 8 h 13"/>
                <a:gd name="T8" fmla="*/ 4 w 6"/>
                <a:gd name="T9" fmla="*/ 8 h 13"/>
                <a:gd name="T10" fmla="*/ 3 w 6"/>
                <a:gd name="T11" fmla="*/ 7 h 13"/>
                <a:gd name="T12" fmla="*/ 2 w 6"/>
                <a:gd name="T13" fmla="*/ 5 h 13"/>
                <a:gd name="T14" fmla="*/ 0 w 6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cubicBezTo>
                    <a:pt x="2" y="4"/>
                    <a:pt x="4" y="9"/>
                    <a:pt x="6" y="13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1" name="Freeform 530"/>
            <p:cNvSpPr/>
            <p:nvPr/>
          </p:nvSpPr>
          <p:spPr bwMode="auto">
            <a:xfrm>
              <a:off x="3950" y="312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2" name="Freeform 531"/>
            <p:cNvSpPr/>
            <p:nvPr/>
          </p:nvSpPr>
          <p:spPr bwMode="auto">
            <a:xfrm>
              <a:off x="3950" y="310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3 w 3"/>
                <a:gd name="T5" fmla="*/ 8 h 8"/>
                <a:gd name="T6" fmla="*/ 1 w 3"/>
                <a:gd name="T7" fmla="*/ 2 h 8"/>
                <a:gd name="T8" fmla="*/ 0 w 3"/>
                <a:gd name="T9" fmla="*/ 1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4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3" name="Freeform 532"/>
            <p:cNvSpPr/>
            <p:nvPr/>
          </p:nvSpPr>
          <p:spPr bwMode="auto">
            <a:xfrm>
              <a:off x="3956" y="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4" name="Freeform 533"/>
            <p:cNvSpPr/>
            <p:nvPr/>
          </p:nvSpPr>
          <p:spPr bwMode="auto">
            <a:xfrm>
              <a:off x="3956" y="325"/>
              <a:ext cx="10" cy="23"/>
            </a:xfrm>
            <a:custGeom>
              <a:avLst/>
              <a:gdLst>
                <a:gd name="T0" fmla="*/ 0 w 6"/>
                <a:gd name="T1" fmla="*/ 0 h 14"/>
                <a:gd name="T2" fmla="*/ 6 w 6"/>
                <a:gd name="T3" fmla="*/ 14 h 14"/>
                <a:gd name="T4" fmla="*/ 4 w 6"/>
                <a:gd name="T5" fmla="*/ 9 h 14"/>
                <a:gd name="T6" fmla="*/ 3 w 6"/>
                <a:gd name="T7" fmla="*/ 7 h 14"/>
                <a:gd name="T8" fmla="*/ 0 w 6"/>
                <a:gd name="T9" fmla="*/ 0 h 14"/>
                <a:gd name="T10" fmla="*/ 0 w 6"/>
                <a:gd name="T11" fmla="*/ 0 h 14"/>
                <a:gd name="T12" fmla="*/ 0 w 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2" y="4"/>
                    <a:pt x="4" y="9"/>
                    <a:pt x="6" y="14"/>
                  </a:cubicBezTo>
                  <a:cubicBezTo>
                    <a:pt x="5" y="12"/>
                    <a:pt x="4" y="11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5" name="Freeform 534"/>
            <p:cNvSpPr>
              <a:spLocks noEditPoints="1"/>
            </p:cNvSpPr>
            <p:nvPr/>
          </p:nvSpPr>
          <p:spPr bwMode="auto">
            <a:xfrm>
              <a:off x="3968" y="354"/>
              <a:ext cx="6" cy="15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4 w 4"/>
                <a:gd name="T5" fmla="*/ 9 h 9"/>
                <a:gd name="T6" fmla="*/ 4 w 4"/>
                <a:gd name="T7" fmla="*/ 9 h 9"/>
                <a:gd name="T8" fmla="*/ 4 w 4"/>
                <a:gd name="T9" fmla="*/ 9 h 9"/>
                <a:gd name="T10" fmla="*/ 0 w 4"/>
                <a:gd name="T11" fmla="*/ 0 h 9"/>
                <a:gd name="T12" fmla="*/ 1 w 4"/>
                <a:gd name="T13" fmla="*/ 0 h 9"/>
                <a:gd name="T14" fmla="*/ 0 w 4"/>
                <a:gd name="T15" fmla="*/ 0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6" name="Freeform 535"/>
            <p:cNvSpPr>
              <a:spLocks noEditPoints="1"/>
            </p:cNvSpPr>
            <p:nvPr/>
          </p:nvSpPr>
          <p:spPr bwMode="auto">
            <a:xfrm>
              <a:off x="3968" y="353"/>
              <a:ext cx="8" cy="19"/>
            </a:xfrm>
            <a:custGeom>
              <a:avLst/>
              <a:gdLst>
                <a:gd name="T0" fmla="*/ 4 w 5"/>
                <a:gd name="T1" fmla="*/ 9 h 12"/>
                <a:gd name="T2" fmla="*/ 5 w 5"/>
                <a:gd name="T3" fmla="*/ 12 h 12"/>
                <a:gd name="T4" fmla="*/ 4 w 5"/>
                <a:gd name="T5" fmla="*/ 10 h 12"/>
                <a:gd name="T6" fmla="*/ 4 w 5"/>
                <a:gd name="T7" fmla="*/ 10 h 12"/>
                <a:gd name="T8" fmla="*/ 4 w 5"/>
                <a:gd name="T9" fmla="*/ 9 h 12"/>
                <a:gd name="T10" fmla="*/ 0 w 5"/>
                <a:gd name="T11" fmla="*/ 0 h 12"/>
                <a:gd name="T12" fmla="*/ 2 w 5"/>
                <a:gd name="T13" fmla="*/ 4 h 12"/>
                <a:gd name="T14" fmla="*/ 1 w 5"/>
                <a:gd name="T15" fmla="*/ 1 h 12"/>
                <a:gd name="T16" fmla="*/ 0 w 5"/>
                <a:gd name="T17" fmla="*/ 1 h 12"/>
                <a:gd name="T18" fmla="*/ 0 w 5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2">
                  <a:moveTo>
                    <a:pt x="4" y="9"/>
                  </a:moveTo>
                  <a:cubicBezTo>
                    <a:pt x="4" y="10"/>
                    <a:pt x="5" y="11"/>
                    <a:pt x="5" y="12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Freeform 536"/>
            <p:cNvSpPr/>
            <p:nvPr/>
          </p:nvSpPr>
          <p:spPr bwMode="auto">
            <a:xfrm>
              <a:off x="3968" y="353"/>
              <a:ext cx="8" cy="21"/>
            </a:xfrm>
            <a:custGeom>
              <a:avLst/>
              <a:gdLst>
                <a:gd name="T0" fmla="*/ 0 w 5"/>
                <a:gd name="T1" fmla="*/ 0 h 13"/>
                <a:gd name="T2" fmla="*/ 5 w 5"/>
                <a:gd name="T3" fmla="*/ 13 h 13"/>
                <a:gd name="T4" fmla="*/ 5 w 5"/>
                <a:gd name="T5" fmla="*/ 12 h 13"/>
                <a:gd name="T6" fmla="*/ 4 w 5"/>
                <a:gd name="T7" fmla="*/ 9 h 13"/>
                <a:gd name="T8" fmla="*/ 4 w 5"/>
                <a:gd name="T9" fmla="*/ 9 h 13"/>
                <a:gd name="T10" fmla="*/ 2 w 5"/>
                <a:gd name="T11" fmla="*/ 4 h 13"/>
                <a:gd name="T12" fmla="*/ 0 w 5"/>
                <a:gd name="T13" fmla="*/ 0 h 13"/>
                <a:gd name="T14" fmla="*/ 0 w 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2" y="4"/>
                    <a:pt x="4" y="8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8" name="Freeform 537"/>
            <p:cNvSpPr>
              <a:spLocks noEditPoints="1"/>
            </p:cNvSpPr>
            <p:nvPr/>
          </p:nvSpPr>
          <p:spPr bwMode="auto">
            <a:xfrm>
              <a:off x="3935" y="277"/>
              <a:ext cx="44" cy="102"/>
            </a:xfrm>
            <a:custGeom>
              <a:avLst/>
              <a:gdLst>
                <a:gd name="T0" fmla="*/ 26 w 27"/>
                <a:gd name="T1" fmla="*/ 60 h 62"/>
                <a:gd name="T2" fmla="*/ 27 w 27"/>
                <a:gd name="T3" fmla="*/ 62 h 62"/>
                <a:gd name="T4" fmla="*/ 26 w 27"/>
                <a:gd name="T5" fmla="*/ 60 h 62"/>
                <a:gd name="T6" fmla="*/ 0 w 27"/>
                <a:gd name="T7" fmla="*/ 0 h 62"/>
                <a:gd name="T8" fmla="*/ 0 w 27"/>
                <a:gd name="T9" fmla="*/ 0 h 62"/>
                <a:gd name="T10" fmla="*/ 26 w 27"/>
                <a:gd name="T11" fmla="*/ 60 h 62"/>
                <a:gd name="T12" fmla="*/ 26 w 27"/>
                <a:gd name="T13" fmla="*/ 60 h 62"/>
                <a:gd name="T14" fmla="*/ 25 w 27"/>
                <a:gd name="T15" fmla="*/ 59 h 62"/>
                <a:gd name="T16" fmla="*/ 20 w 27"/>
                <a:gd name="T17" fmla="*/ 46 h 62"/>
                <a:gd name="T18" fmla="*/ 20 w 27"/>
                <a:gd name="T19" fmla="*/ 45 h 62"/>
                <a:gd name="T20" fmla="*/ 19 w 27"/>
                <a:gd name="T21" fmla="*/ 43 h 62"/>
                <a:gd name="T22" fmla="*/ 13 w 27"/>
                <a:gd name="T23" fmla="*/ 29 h 62"/>
                <a:gd name="T24" fmla="*/ 12 w 27"/>
                <a:gd name="T25" fmla="*/ 28 h 62"/>
                <a:gd name="T26" fmla="*/ 9 w 27"/>
                <a:gd name="T27" fmla="*/ 20 h 62"/>
                <a:gd name="T28" fmla="*/ 9 w 27"/>
                <a:gd name="T29" fmla="*/ 19 h 62"/>
                <a:gd name="T30" fmla="*/ 8 w 27"/>
                <a:gd name="T31" fmla="*/ 18 h 62"/>
                <a:gd name="T32" fmla="*/ 2 w 27"/>
                <a:gd name="T33" fmla="*/ 5 h 62"/>
                <a:gd name="T34" fmla="*/ 2 w 27"/>
                <a:gd name="T35" fmla="*/ 5 h 62"/>
                <a:gd name="T36" fmla="*/ 1 w 27"/>
                <a:gd name="T37" fmla="*/ 4 h 62"/>
                <a:gd name="T38" fmla="*/ 1 w 27"/>
                <a:gd name="T39" fmla="*/ 3 h 62"/>
                <a:gd name="T40" fmla="*/ 0 w 27"/>
                <a:gd name="T41" fmla="*/ 2 h 62"/>
                <a:gd name="T42" fmla="*/ 0 w 27"/>
                <a:gd name="T43" fmla="*/ 1 h 62"/>
                <a:gd name="T44" fmla="*/ 0 w 27"/>
                <a:gd name="T4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62">
                  <a:moveTo>
                    <a:pt x="26" y="60"/>
                  </a:moveTo>
                  <a:cubicBezTo>
                    <a:pt x="26" y="61"/>
                    <a:pt x="26" y="61"/>
                    <a:pt x="27" y="62"/>
                  </a:cubicBezTo>
                  <a:cubicBezTo>
                    <a:pt x="26" y="61"/>
                    <a:pt x="26" y="61"/>
                    <a:pt x="26" y="6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17" y="38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59"/>
                    <a:pt x="25" y="59"/>
                  </a:cubicBezTo>
                  <a:cubicBezTo>
                    <a:pt x="24" y="54"/>
                    <a:pt x="22" y="50"/>
                    <a:pt x="20" y="46"/>
                  </a:cubicBezTo>
                  <a:cubicBezTo>
                    <a:pt x="20" y="46"/>
                    <a:pt x="20" y="46"/>
                    <a:pt x="20" y="45"/>
                  </a:cubicBezTo>
                  <a:cubicBezTo>
                    <a:pt x="20" y="45"/>
                    <a:pt x="19" y="44"/>
                    <a:pt x="19" y="43"/>
                  </a:cubicBezTo>
                  <a:cubicBezTo>
                    <a:pt x="17" y="38"/>
                    <a:pt x="15" y="33"/>
                    <a:pt x="13" y="29"/>
                  </a:cubicBezTo>
                  <a:cubicBezTo>
                    <a:pt x="13" y="29"/>
                    <a:pt x="12" y="28"/>
                    <a:pt x="12" y="28"/>
                  </a:cubicBezTo>
                  <a:cubicBezTo>
                    <a:pt x="11" y="25"/>
                    <a:pt x="10" y="22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6" y="14"/>
                    <a:pt x="4" y="9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9" name="Freeform 538"/>
            <p:cNvSpPr/>
            <p:nvPr/>
          </p:nvSpPr>
          <p:spPr bwMode="auto">
            <a:xfrm>
              <a:off x="3981" y="384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0" name="Freeform 539"/>
            <p:cNvSpPr>
              <a:spLocks noEditPoints="1"/>
            </p:cNvSpPr>
            <p:nvPr/>
          </p:nvSpPr>
          <p:spPr bwMode="auto">
            <a:xfrm>
              <a:off x="3979" y="382"/>
              <a:ext cx="3" cy="7"/>
            </a:xfrm>
            <a:custGeom>
              <a:avLst/>
              <a:gdLst>
                <a:gd name="T0" fmla="*/ 1 w 2"/>
                <a:gd name="T1" fmla="*/ 1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1 w 2"/>
                <a:gd name="T9" fmla="*/ 1 h 4"/>
                <a:gd name="T10" fmla="*/ 0 w 2"/>
                <a:gd name="T11" fmla="*/ 0 h 4"/>
                <a:gd name="T12" fmla="*/ 1 w 2"/>
                <a:gd name="T13" fmla="*/ 1 h 4"/>
                <a:gd name="T14" fmla="*/ 1 w 2"/>
                <a:gd name="T15" fmla="*/ 0 h 4"/>
                <a:gd name="T16" fmla="*/ 0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1" name="Freeform 540"/>
            <p:cNvSpPr/>
            <p:nvPr/>
          </p:nvSpPr>
          <p:spPr bwMode="auto">
            <a:xfrm>
              <a:off x="3979" y="380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0 h 7"/>
                <a:gd name="T4" fmla="*/ 3 w 3"/>
                <a:gd name="T5" fmla="*/ 7 h 7"/>
                <a:gd name="T6" fmla="*/ 2 w 3"/>
                <a:gd name="T7" fmla="*/ 5 h 7"/>
                <a:gd name="T8" fmla="*/ 1 w 3"/>
                <a:gd name="T9" fmla="*/ 2 h 7"/>
                <a:gd name="T10" fmla="*/ 1 w 3"/>
                <a:gd name="T11" fmla="*/ 2 h 7"/>
                <a:gd name="T12" fmla="*/ 1 w 3"/>
                <a:gd name="T13" fmla="*/ 2 h 7"/>
                <a:gd name="T14" fmla="*/ 0 w 3"/>
                <a:gd name="T15" fmla="*/ 1 h 7"/>
                <a:gd name="T16" fmla="*/ 0 w 3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3" y="7"/>
                    <a:pt x="3" y="6"/>
                    <a:pt x="2" y="5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2" name="Oval 541"/>
            <p:cNvSpPr>
              <a:spLocks noChangeArrowheads="1"/>
            </p:cNvSpPr>
            <p:nvPr/>
          </p:nvSpPr>
          <p:spPr bwMode="auto">
            <a:xfrm>
              <a:off x="3927" y="261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3" name="Freeform 542"/>
            <p:cNvSpPr/>
            <p:nvPr/>
          </p:nvSpPr>
          <p:spPr bwMode="auto">
            <a:xfrm>
              <a:off x="3923" y="255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1 h 5"/>
                <a:gd name="T8" fmla="*/ 3 w 3"/>
                <a:gd name="T9" fmla="*/ 5 h 5"/>
                <a:gd name="T10" fmla="*/ 2 w 3"/>
                <a:gd name="T11" fmla="*/ 4 h 5"/>
                <a:gd name="T12" fmla="*/ 2 w 3"/>
                <a:gd name="T13" fmla="*/ 4 h 5"/>
                <a:gd name="T14" fmla="*/ 2 w 3"/>
                <a:gd name="T15" fmla="*/ 3 h 5"/>
                <a:gd name="T16" fmla="*/ 0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4" name="Freeform 543"/>
            <p:cNvSpPr/>
            <p:nvPr/>
          </p:nvSpPr>
          <p:spPr bwMode="auto">
            <a:xfrm>
              <a:off x="3925" y="256"/>
              <a:ext cx="3" cy="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4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0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5" name="Freeform 544"/>
            <p:cNvSpPr/>
            <p:nvPr/>
          </p:nvSpPr>
          <p:spPr bwMode="auto">
            <a:xfrm>
              <a:off x="3986" y="395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0 w 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3"/>
                    <a:pt x="2" y="5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6" name="Freeform 545"/>
            <p:cNvSpPr/>
            <p:nvPr/>
          </p:nvSpPr>
          <p:spPr bwMode="auto">
            <a:xfrm>
              <a:off x="3928" y="266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7" name="Freeform 546"/>
            <p:cNvSpPr>
              <a:spLocks noEditPoints="1"/>
            </p:cNvSpPr>
            <p:nvPr/>
          </p:nvSpPr>
          <p:spPr bwMode="auto">
            <a:xfrm>
              <a:off x="3928" y="266"/>
              <a:ext cx="5" cy="10"/>
            </a:xfrm>
            <a:custGeom>
              <a:avLst/>
              <a:gdLst>
                <a:gd name="T0" fmla="*/ 1 w 3"/>
                <a:gd name="T1" fmla="*/ 2 h 6"/>
                <a:gd name="T2" fmla="*/ 3 w 3"/>
                <a:gd name="T3" fmla="*/ 6 h 6"/>
                <a:gd name="T4" fmla="*/ 3 w 3"/>
                <a:gd name="T5" fmla="*/ 6 h 6"/>
                <a:gd name="T6" fmla="*/ 3 w 3"/>
                <a:gd name="T7" fmla="*/ 5 h 6"/>
                <a:gd name="T8" fmla="*/ 1 w 3"/>
                <a:gd name="T9" fmla="*/ 2 h 6"/>
                <a:gd name="T10" fmla="*/ 0 w 3"/>
                <a:gd name="T11" fmla="*/ 0 h 6"/>
                <a:gd name="T12" fmla="*/ 1 w 3"/>
                <a:gd name="T13" fmla="*/ 2 h 6"/>
                <a:gd name="T14" fmla="*/ 0 w 3"/>
                <a:gd name="T15" fmla="*/ 0 h 6"/>
                <a:gd name="T16" fmla="*/ 0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1" y="2"/>
                  </a:moveTo>
                  <a:cubicBezTo>
                    <a:pt x="2" y="3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3"/>
                    <a:pt x="1" y="2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8" name="Oval 547"/>
            <p:cNvSpPr>
              <a:spLocks noChangeArrowheads="1"/>
            </p:cNvSpPr>
            <p:nvPr/>
          </p:nvSpPr>
          <p:spPr bwMode="auto">
            <a:xfrm>
              <a:off x="3932" y="273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9" name="Freeform 548"/>
            <p:cNvSpPr/>
            <p:nvPr/>
          </p:nvSpPr>
          <p:spPr bwMode="auto">
            <a:xfrm>
              <a:off x="3930" y="269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0" name="Freeform 549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1" name="Freeform 550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2" name="Freeform 551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3" name="Freeform 552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4" name="Freeform 553"/>
            <p:cNvSpPr/>
            <p:nvPr/>
          </p:nvSpPr>
          <p:spPr bwMode="auto">
            <a:xfrm>
              <a:off x="3873" y="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5" name="Freeform 554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6" name="Freeform 555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7" name="Freeform 556"/>
            <p:cNvSpPr/>
            <p:nvPr/>
          </p:nvSpPr>
          <p:spPr bwMode="auto">
            <a:xfrm>
              <a:off x="3871" y="156"/>
              <a:ext cx="2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0 w 1"/>
                <a:gd name="T13" fmla="*/ 0 h 2"/>
                <a:gd name="T14" fmla="*/ 0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8" name="Freeform 557"/>
            <p:cNvSpPr/>
            <p:nvPr/>
          </p:nvSpPr>
          <p:spPr bwMode="auto">
            <a:xfrm>
              <a:off x="3876" y="165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9" name="Freeform 558"/>
            <p:cNvSpPr/>
            <p:nvPr/>
          </p:nvSpPr>
          <p:spPr bwMode="auto">
            <a:xfrm>
              <a:off x="3878" y="16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0" name="Freeform 559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1" name="Freeform 560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2" name="Freeform 561"/>
            <p:cNvSpPr/>
            <p:nvPr/>
          </p:nvSpPr>
          <p:spPr bwMode="auto">
            <a:xfrm>
              <a:off x="3878" y="1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3" name="Freeform 562"/>
            <p:cNvSpPr>
              <a:spLocks noEditPoints="1"/>
            </p:cNvSpPr>
            <p:nvPr/>
          </p:nvSpPr>
          <p:spPr bwMode="auto">
            <a:xfrm>
              <a:off x="3879" y="170"/>
              <a:ext cx="2" cy="4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3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0 h 3"/>
                <a:gd name="T12" fmla="*/ 0 w 1"/>
                <a:gd name="T13" fmla="*/ 1 h 3"/>
                <a:gd name="T14" fmla="*/ 0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4" name="Freeform 563"/>
            <p:cNvSpPr>
              <a:spLocks noEditPoints="1"/>
            </p:cNvSpPr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5" name="Freeform 564"/>
            <p:cNvSpPr/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6" name="Freeform 565"/>
            <p:cNvSpPr/>
            <p:nvPr/>
          </p:nvSpPr>
          <p:spPr bwMode="auto">
            <a:xfrm>
              <a:off x="3879" y="17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7" name="Freeform 566"/>
            <p:cNvSpPr/>
            <p:nvPr/>
          </p:nvSpPr>
          <p:spPr bwMode="auto">
            <a:xfrm>
              <a:off x="3881" y="17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8" name="Freeform 567"/>
            <p:cNvSpPr/>
            <p:nvPr/>
          </p:nvSpPr>
          <p:spPr bwMode="auto">
            <a:xfrm>
              <a:off x="3881" y="17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9" name="Freeform 568"/>
            <p:cNvSpPr/>
            <p:nvPr/>
          </p:nvSpPr>
          <p:spPr bwMode="auto">
            <a:xfrm>
              <a:off x="3883" y="176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0" name="Freeform 569"/>
            <p:cNvSpPr>
              <a:spLocks noEditPoints="1"/>
            </p:cNvSpPr>
            <p:nvPr/>
          </p:nvSpPr>
          <p:spPr bwMode="auto">
            <a:xfrm>
              <a:off x="3883" y="176"/>
              <a:ext cx="4" cy="8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4 h 5"/>
                <a:gd name="T4" fmla="*/ 3 w 3"/>
                <a:gd name="T5" fmla="*/ 5 h 5"/>
                <a:gd name="T6" fmla="*/ 2 w 3"/>
                <a:gd name="T7" fmla="*/ 4 h 5"/>
                <a:gd name="T8" fmla="*/ 0 w 3"/>
                <a:gd name="T9" fmla="*/ 0 h 5"/>
                <a:gd name="T10" fmla="*/ 0 w 3"/>
                <a:gd name="T11" fmla="*/ 0 h 5"/>
                <a:gd name="T12" fmla="*/ 1 w 3"/>
                <a:gd name="T13" fmla="*/ 1 h 5"/>
                <a:gd name="T14" fmla="*/ 2 w 3"/>
                <a:gd name="T15" fmla="*/ 4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4 h 5"/>
                <a:gd name="T22" fmla="*/ 0 w 3"/>
                <a:gd name="T23" fmla="*/ 0 h 5"/>
                <a:gd name="T24" fmla="*/ 0 w 3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1" name="Freeform 570"/>
            <p:cNvSpPr/>
            <p:nvPr/>
          </p:nvSpPr>
          <p:spPr bwMode="auto">
            <a:xfrm>
              <a:off x="3887" y="183"/>
              <a:ext cx="0" cy="3"/>
            </a:xfrm>
            <a:custGeom>
              <a:avLst/>
              <a:gdLst>
                <a:gd name="T0" fmla="*/ 0 h 2"/>
                <a:gd name="T1" fmla="*/ 1 h 2"/>
                <a:gd name="T2" fmla="*/ 1 h 2"/>
                <a:gd name="T3" fmla="*/ 2 h 2"/>
                <a:gd name="T4" fmla="*/ 1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2" name="Freeform 571"/>
            <p:cNvSpPr/>
            <p:nvPr/>
          </p:nvSpPr>
          <p:spPr bwMode="auto">
            <a:xfrm>
              <a:off x="3887" y="1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3" name="Freeform 572"/>
            <p:cNvSpPr/>
            <p:nvPr/>
          </p:nvSpPr>
          <p:spPr bwMode="auto">
            <a:xfrm>
              <a:off x="3892" y="192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4" name="Freeform 573"/>
            <p:cNvSpPr>
              <a:spLocks noEditPoints="1"/>
            </p:cNvSpPr>
            <p:nvPr/>
          </p:nvSpPr>
          <p:spPr bwMode="auto">
            <a:xfrm>
              <a:off x="3887" y="186"/>
              <a:ext cx="9" cy="15"/>
            </a:xfrm>
            <a:custGeom>
              <a:avLst/>
              <a:gdLst>
                <a:gd name="T0" fmla="*/ 2 w 5"/>
                <a:gd name="T1" fmla="*/ 3 h 9"/>
                <a:gd name="T2" fmla="*/ 5 w 5"/>
                <a:gd name="T3" fmla="*/ 9 h 9"/>
                <a:gd name="T4" fmla="*/ 4 w 5"/>
                <a:gd name="T5" fmla="*/ 7 h 9"/>
                <a:gd name="T6" fmla="*/ 3 w 5"/>
                <a:gd name="T7" fmla="*/ 4 h 9"/>
                <a:gd name="T8" fmla="*/ 2 w 5"/>
                <a:gd name="T9" fmla="*/ 3 h 9"/>
                <a:gd name="T10" fmla="*/ 0 w 5"/>
                <a:gd name="T11" fmla="*/ 0 h 9"/>
                <a:gd name="T12" fmla="*/ 1 w 5"/>
                <a:gd name="T13" fmla="*/ 1 h 9"/>
                <a:gd name="T14" fmla="*/ 0 w 5"/>
                <a:gd name="T15" fmla="*/ 0 h 9"/>
                <a:gd name="T16" fmla="*/ 0 w 5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3"/>
                  </a:moveTo>
                  <a:cubicBezTo>
                    <a:pt x="3" y="5"/>
                    <a:pt x="4" y="7"/>
                    <a:pt x="5" y="9"/>
                  </a:cubicBezTo>
                  <a:cubicBezTo>
                    <a:pt x="5" y="9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5" name="Freeform 574"/>
            <p:cNvSpPr/>
            <p:nvPr/>
          </p:nvSpPr>
          <p:spPr bwMode="auto">
            <a:xfrm>
              <a:off x="3887" y="186"/>
              <a:ext cx="12" cy="21"/>
            </a:xfrm>
            <a:custGeom>
              <a:avLst/>
              <a:gdLst>
                <a:gd name="T0" fmla="*/ 0 w 7"/>
                <a:gd name="T1" fmla="*/ 0 h 13"/>
                <a:gd name="T2" fmla="*/ 4 w 7"/>
                <a:gd name="T3" fmla="*/ 7 h 13"/>
                <a:gd name="T4" fmla="*/ 7 w 7"/>
                <a:gd name="T5" fmla="*/ 13 h 13"/>
                <a:gd name="T6" fmla="*/ 5 w 7"/>
                <a:gd name="T7" fmla="*/ 9 h 13"/>
                <a:gd name="T8" fmla="*/ 2 w 7"/>
                <a:gd name="T9" fmla="*/ 3 h 13"/>
                <a:gd name="T10" fmla="*/ 1 w 7"/>
                <a:gd name="T11" fmla="*/ 1 h 13"/>
                <a:gd name="T12" fmla="*/ 0 w 7"/>
                <a:gd name="T13" fmla="*/ 0 h 13"/>
                <a:gd name="T14" fmla="*/ 0 w 7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2" y="2"/>
                    <a:pt x="3" y="5"/>
                    <a:pt x="4" y="7"/>
                  </a:cubicBezTo>
                  <a:cubicBezTo>
                    <a:pt x="5" y="9"/>
                    <a:pt x="6" y="11"/>
                    <a:pt x="7" y="13"/>
                  </a:cubicBezTo>
                  <a:cubicBezTo>
                    <a:pt x="7" y="12"/>
                    <a:pt x="6" y="10"/>
                    <a:pt x="5" y="9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6" name="Freeform 575"/>
            <p:cNvSpPr>
              <a:spLocks noEditPoints="1"/>
            </p:cNvSpPr>
            <p:nvPr/>
          </p:nvSpPr>
          <p:spPr bwMode="auto">
            <a:xfrm>
              <a:off x="3894" y="197"/>
              <a:ext cx="15" cy="28"/>
            </a:xfrm>
            <a:custGeom>
              <a:avLst/>
              <a:gdLst>
                <a:gd name="T0" fmla="*/ 6 w 9"/>
                <a:gd name="T1" fmla="*/ 12 h 17"/>
                <a:gd name="T2" fmla="*/ 9 w 9"/>
                <a:gd name="T3" fmla="*/ 17 h 17"/>
                <a:gd name="T4" fmla="*/ 6 w 9"/>
                <a:gd name="T5" fmla="*/ 12 h 17"/>
                <a:gd name="T6" fmla="*/ 0 w 9"/>
                <a:gd name="T7" fmla="*/ 0 h 17"/>
                <a:gd name="T8" fmla="*/ 6 w 9"/>
                <a:gd name="T9" fmla="*/ 12 h 17"/>
                <a:gd name="T10" fmla="*/ 6 w 9"/>
                <a:gd name="T11" fmla="*/ 12 h 17"/>
                <a:gd name="T12" fmla="*/ 3 w 9"/>
                <a:gd name="T13" fmla="*/ 6 h 17"/>
                <a:gd name="T14" fmla="*/ 0 w 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6" y="12"/>
                  </a:moveTo>
                  <a:cubicBezTo>
                    <a:pt x="7" y="13"/>
                    <a:pt x="8" y="15"/>
                    <a:pt x="9" y="17"/>
                  </a:cubicBezTo>
                  <a:cubicBezTo>
                    <a:pt x="8" y="15"/>
                    <a:pt x="7" y="13"/>
                    <a:pt x="6" y="12"/>
                  </a:cubicBezTo>
                  <a:moveTo>
                    <a:pt x="0" y="0"/>
                  </a:moveTo>
                  <a:cubicBezTo>
                    <a:pt x="2" y="4"/>
                    <a:pt x="4" y="8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0"/>
                    <a:pt x="4" y="8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7" name="Freeform 576"/>
            <p:cNvSpPr/>
            <p:nvPr/>
          </p:nvSpPr>
          <p:spPr bwMode="auto">
            <a:xfrm>
              <a:off x="3868" y="150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8" name="Freeform 577"/>
            <p:cNvSpPr/>
            <p:nvPr/>
          </p:nvSpPr>
          <p:spPr bwMode="auto">
            <a:xfrm>
              <a:off x="3909" y="227"/>
              <a:ext cx="5" cy="6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9" name="Freeform 578"/>
            <p:cNvSpPr/>
            <p:nvPr/>
          </p:nvSpPr>
          <p:spPr bwMode="auto">
            <a:xfrm>
              <a:off x="3909" y="225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0" name="Freeform 579"/>
            <p:cNvSpPr/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1" name="Freeform 580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2" name="Freeform 581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3" name="Freeform 582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4" name="Oval 583"/>
            <p:cNvSpPr>
              <a:spLocks noChangeArrowheads="1"/>
            </p:cNvSpPr>
            <p:nvPr/>
          </p:nvSpPr>
          <p:spPr bwMode="auto">
            <a:xfrm>
              <a:off x="3827" y="1296"/>
              <a:ext cx="83" cy="6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3" name="左箭头 72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8988" y="254097"/>
            <a:ext cx="1108509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近五年广东高职高考英语试题完成句子考情分析如下：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85" y="1179195"/>
            <a:ext cx="10130155" cy="3861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  测 题 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458595"/>
            <a:ext cx="11721465" cy="35674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_________________________ (从飞机上看), the buildings in the city look like bird cages.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______________________________(站在雨里), I couldn’t help thinking of my father.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When Lisa came to Britain, she had to 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 (习惯于吃西餐) every day.</a:t>
            </a: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Every means is used to ______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(阻止河流和湖泊被污染).</a:t>
            </a: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Our dormitory is too dirty. It ____________________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________________________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(需要打扫一下).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73215" y="3369310"/>
            <a:ext cx="6656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be/get used to eating western food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fld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4316350" y="4320504"/>
            <a:ext cx="861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prevent rivers and lakes from being polluted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2168781" y="1871345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2391101" y="5645837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91810" y="5090160"/>
            <a:ext cx="6824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needs cleaning或needs to be cleaned</a:t>
            </a:r>
          </a:p>
        </p:txBody>
      </p:sp>
      <p:sp>
        <p:nvSpPr>
          <p:cNvPr id="7" name="文本框 6">
            <a:hlinkClick r:id="rId5" action="ppaction://hlinksldjump"/>
          </p:cNvPr>
          <p:cNvSpPr txBox="1"/>
          <p:nvPr/>
        </p:nvSpPr>
        <p:spPr>
          <a:xfrm>
            <a:off x="3824870" y="475959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22215" y="561975"/>
            <a:ext cx="5181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难度系数：★★★ 建议时长：8 分钟</a:t>
            </a:r>
          </a:p>
        </p:txBody>
      </p:sp>
      <p:sp>
        <p:nvSpPr>
          <p:cNvPr id="8" name="TextBox 22"/>
          <p:cNvSpPr txBox="1"/>
          <p:nvPr/>
        </p:nvSpPr>
        <p:spPr>
          <a:xfrm>
            <a:off x="588010" y="1349375"/>
            <a:ext cx="45891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Seen from the plane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871220" y="2198370"/>
            <a:ext cx="4495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Standing in the rain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1677301" y="272064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4384306" y="395063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5" grpId="1"/>
      <p:bldP spid="7" grpId="0" bldLvl="0" animBg="1"/>
      <p:bldP spid="8" grpId="0"/>
      <p:bldP spid="11" grpId="0"/>
      <p:bldP spid="12" grpId="0" bldLvl="0" animBg="1"/>
      <p:bldP spid="1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本题考查过去分词作状语的用法。过去分词作状语时，动词与主语构成被动关系，此句中的主语the buildings与动词see构成了被动关系，故此题正确答案为：Seen from the plane。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61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 本题考查现在分词作状语的用法。现在分词作状语时，动词与主语构成主动关系，此句中的主语I与stand构成了主动关系，故此题正确答案为：Standingin the rain。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62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本题考查固定搭配be/get used to doing“习惯于做某事”的用法。had to是情态动词have to “不得不”的过去式，情态动词后跟动词原形，故此题正确答案为：be/get used to eating western 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food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63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本题考查固定搭配prevent ... from doing ...“阻止……做……”的用法。此句中的water与pollute之间构成了被动关系，故doing要用被动式being done。此外，be used to do sth. “被用来做某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事”，故此题正确答案为：prevent rivers and lakes from being polluted。</a:t>
            </a:r>
          </a:p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本题考查sth. needs doing主动形式表被动意义的用法。根据句意此题正确答案为：needs cleaning或needs to be cleaned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can’t help doing sth. 情不自禁做某事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be/get used to doing sth. 习惯于做某事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prevent/stop ... from doing ... 阻止……做……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need/require doing ... = need/require to be done 需要做……（主动表被动）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66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9015" y="614680"/>
            <a:ext cx="493522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190" y="1473200"/>
            <a:ext cx="11691620" cy="2992755"/>
          </a:xfrm>
        </p:spPr>
        <p:txBody>
          <a:bodyPr>
            <a:normAutofit fontScale="25000" lnSpcReduction="20000"/>
          </a:bodyPr>
          <a:lstStyle/>
          <a:p>
            <a:pPr marL="0" indent="0" algn="r">
              <a:buNone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sz="9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sz="9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建议时长：10 分钟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We had hardly got to the airport ___________________</a:t>
            </a: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 (飞机就起飞了).</a:t>
            </a:r>
          </a:p>
          <a:p>
            <a:pPr marL="0" indent="0">
              <a:buNone/>
            </a:pPr>
            <a:r>
              <a:rPr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Last night, we didn’t leave the classroom ____________________ (直到十点钟).</a:t>
            </a:r>
          </a:p>
          <a:p>
            <a:pPr marL="0" indent="0">
              <a:buNone/>
            </a:pPr>
            <a:r>
              <a:rPr lang="zh-CN" altLang="en-US"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This is the most handsome man ____________________ (我们见过的).</a:t>
            </a: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________________________________________ (我一见到我的好朋友), I will share the good news with him.</a:t>
            </a: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1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____________________________________________ (不管这项任务有多么困难), we should finish it in time.</a:t>
            </a: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1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74840" y="1933575"/>
            <a:ext cx="3979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the plane took off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67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649725" y="635642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8558530" y="2677795"/>
            <a:ext cx="370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 ten o’clock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837709" y="235190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2493664" y="318162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02685" y="207010"/>
            <a:ext cx="4388485" cy="6451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（二）从句部分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6646545" y="3454774"/>
            <a:ext cx="4182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have seen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1207487" y="4242370"/>
            <a:ext cx="6187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soon as I meet my good friend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6794" y="5009515"/>
            <a:ext cx="7108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matter how/However difficult the task is</a:t>
            </a:r>
          </a:p>
        </p:txBody>
      </p:sp>
      <p:sp>
        <p:nvSpPr>
          <p:cNvPr id="11" name="文本框 10">
            <a:hlinkClick r:id="rId5" action="ppaction://hlinksldjump"/>
          </p:cNvPr>
          <p:cNvSpPr txBox="1"/>
          <p:nvPr/>
        </p:nvSpPr>
        <p:spPr>
          <a:xfrm>
            <a:off x="1116701" y="393708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5991879" y="46501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5896927" y="565539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6" grpId="0"/>
      <p:bldP spid="7" grpId="0"/>
      <p:bldP spid="8" grpId="0"/>
      <p:bldP spid="8" grpId="1"/>
      <p:bldP spid="11" grpId="0" bldLvl="0" animBg="1"/>
      <p:bldP spid="12" grpId="0" bldLvl="0" animBg="1"/>
      <p:bldP spid="13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本题考查hardly + 过去完成时 + when + 一般过去时的句型。这个句型的意思是“一……就……”，take off“（飞机）起飞”，根据句意此题正确答案为：when the plane took off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68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5" y="189781"/>
            <a:ext cx="1156006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本题考查until的用法。until用在肯定句中时意思是“直到……”，指动作一直持续到……，而用在否定句中的意思是“直到……才……”，故此题正确答案为：until ten o’clock。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69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414"/>
          <p:cNvGrpSpPr>
            <a:grpSpLocks noChangeAspect="1"/>
          </p:cNvGrpSpPr>
          <p:nvPr/>
        </p:nvGrpSpPr>
        <p:grpSpPr bwMode="auto">
          <a:xfrm>
            <a:off x="9654736" y="1678814"/>
            <a:ext cx="1773485" cy="3154094"/>
            <a:chOff x="3008" y="145"/>
            <a:chExt cx="1597" cy="4032"/>
          </a:xfrm>
        </p:grpSpPr>
        <p:sp>
          <p:nvSpPr>
            <p:cNvPr id="95" name="Freeform 415"/>
            <p:cNvSpPr/>
            <p:nvPr/>
          </p:nvSpPr>
          <p:spPr bwMode="auto">
            <a:xfrm>
              <a:off x="3152" y="1859"/>
              <a:ext cx="1427" cy="2318"/>
            </a:xfrm>
            <a:custGeom>
              <a:avLst/>
              <a:gdLst>
                <a:gd name="T0" fmla="*/ 871 w 871"/>
                <a:gd name="T1" fmla="*/ 1386 h 1418"/>
                <a:gd name="T2" fmla="*/ 840 w 871"/>
                <a:gd name="T3" fmla="*/ 1418 h 1418"/>
                <a:gd name="T4" fmla="*/ 31 w 871"/>
                <a:gd name="T5" fmla="*/ 1418 h 1418"/>
                <a:gd name="T6" fmla="*/ 0 w 871"/>
                <a:gd name="T7" fmla="*/ 1386 h 1418"/>
                <a:gd name="T8" fmla="*/ 0 w 871"/>
                <a:gd name="T9" fmla="*/ 32 h 1418"/>
                <a:gd name="T10" fmla="*/ 31 w 871"/>
                <a:gd name="T11" fmla="*/ 0 h 1418"/>
                <a:gd name="T12" fmla="*/ 840 w 871"/>
                <a:gd name="T13" fmla="*/ 0 h 1418"/>
                <a:gd name="T14" fmla="*/ 871 w 871"/>
                <a:gd name="T15" fmla="*/ 32 h 1418"/>
                <a:gd name="T16" fmla="*/ 871 w 871"/>
                <a:gd name="T17" fmla="*/ 1386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1418">
                  <a:moveTo>
                    <a:pt x="871" y="1386"/>
                  </a:moveTo>
                  <a:cubicBezTo>
                    <a:pt x="871" y="1404"/>
                    <a:pt x="857" y="1418"/>
                    <a:pt x="840" y="1418"/>
                  </a:cubicBezTo>
                  <a:cubicBezTo>
                    <a:pt x="31" y="1418"/>
                    <a:pt x="31" y="1418"/>
                    <a:pt x="31" y="1418"/>
                  </a:cubicBezTo>
                  <a:cubicBezTo>
                    <a:pt x="14" y="1418"/>
                    <a:pt x="0" y="1404"/>
                    <a:pt x="0" y="13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57" y="0"/>
                    <a:pt x="871" y="14"/>
                    <a:pt x="871" y="32"/>
                  </a:cubicBezTo>
                  <a:cubicBezTo>
                    <a:pt x="871" y="1386"/>
                    <a:pt x="871" y="1386"/>
                    <a:pt x="871" y="1386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416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417"/>
            <p:cNvSpPr/>
            <p:nvPr/>
          </p:nvSpPr>
          <p:spPr bwMode="auto">
            <a:xfrm>
              <a:off x="3241" y="1979"/>
              <a:ext cx="1249" cy="1933"/>
            </a:xfrm>
            <a:custGeom>
              <a:avLst/>
              <a:gdLst>
                <a:gd name="T0" fmla="*/ 0 w 1249"/>
                <a:gd name="T1" fmla="*/ 1933 h 1933"/>
                <a:gd name="T2" fmla="*/ 1247 w 1249"/>
                <a:gd name="T3" fmla="*/ 1933 h 1933"/>
                <a:gd name="T4" fmla="*/ 1249 w 1249"/>
                <a:gd name="T5" fmla="*/ 1 h 1933"/>
                <a:gd name="T6" fmla="*/ 1 w 1249"/>
                <a:gd name="T7" fmla="*/ 0 h 1933"/>
                <a:gd name="T8" fmla="*/ 0 w 1249"/>
                <a:gd name="T9" fmla="*/ 1933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1933">
                  <a:moveTo>
                    <a:pt x="0" y="1933"/>
                  </a:moveTo>
                  <a:lnTo>
                    <a:pt x="1247" y="1933"/>
                  </a:lnTo>
                  <a:lnTo>
                    <a:pt x="1249" y="1"/>
                  </a:lnTo>
                  <a:lnTo>
                    <a:pt x="1" y="0"/>
                  </a:lnTo>
                  <a:lnTo>
                    <a:pt x="0" y="19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418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419"/>
            <p:cNvSpPr/>
            <p:nvPr/>
          </p:nvSpPr>
          <p:spPr bwMode="auto">
            <a:xfrm>
              <a:off x="3262" y="2013"/>
              <a:ext cx="1205" cy="1865"/>
            </a:xfrm>
            <a:custGeom>
              <a:avLst/>
              <a:gdLst>
                <a:gd name="T0" fmla="*/ 0 w 1205"/>
                <a:gd name="T1" fmla="*/ 1863 h 1865"/>
                <a:gd name="T2" fmla="*/ 1204 w 1205"/>
                <a:gd name="T3" fmla="*/ 1865 h 1865"/>
                <a:gd name="T4" fmla="*/ 1205 w 1205"/>
                <a:gd name="T5" fmla="*/ 2 h 1865"/>
                <a:gd name="T6" fmla="*/ 3 w 1205"/>
                <a:gd name="T7" fmla="*/ 0 h 1865"/>
                <a:gd name="T8" fmla="*/ 0 w 1205"/>
                <a:gd name="T9" fmla="*/ 1863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865">
                  <a:moveTo>
                    <a:pt x="0" y="1863"/>
                  </a:moveTo>
                  <a:lnTo>
                    <a:pt x="1204" y="1865"/>
                  </a:lnTo>
                  <a:lnTo>
                    <a:pt x="1205" y="2"/>
                  </a:lnTo>
                  <a:lnTo>
                    <a:pt x="3" y="0"/>
                  </a:lnTo>
                  <a:lnTo>
                    <a:pt x="0" y="18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420"/>
            <p:cNvSpPr/>
            <p:nvPr/>
          </p:nvSpPr>
          <p:spPr bwMode="auto">
            <a:xfrm>
              <a:off x="3801" y="3946"/>
              <a:ext cx="150" cy="152"/>
            </a:xfrm>
            <a:custGeom>
              <a:avLst/>
              <a:gdLst>
                <a:gd name="T0" fmla="*/ 0 w 92"/>
                <a:gd name="T1" fmla="*/ 47 h 93"/>
                <a:gd name="T2" fmla="*/ 46 w 92"/>
                <a:gd name="T3" fmla="*/ 93 h 93"/>
                <a:gd name="T4" fmla="*/ 92 w 92"/>
                <a:gd name="T5" fmla="*/ 47 h 93"/>
                <a:gd name="T6" fmla="*/ 46 w 92"/>
                <a:gd name="T7" fmla="*/ 0 h 93"/>
                <a:gd name="T8" fmla="*/ 0 w 92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3">
                  <a:moveTo>
                    <a:pt x="0" y="47"/>
                  </a:moveTo>
                  <a:cubicBezTo>
                    <a:pt x="0" y="72"/>
                    <a:pt x="20" y="93"/>
                    <a:pt x="46" y="93"/>
                  </a:cubicBezTo>
                  <a:cubicBezTo>
                    <a:pt x="71" y="93"/>
                    <a:pt x="92" y="72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421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422"/>
            <p:cNvSpPr>
              <a:spLocks noEditPoints="1"/>
            </p:cNvSpPr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0 w 126"/>
                <a:gd name="T1" fmla="*/ 1863 h 1863"/>
                <a:gd name="T2" fmla="*/ 0 w 126"/>
                <a:gd name="T3" fmla="*/ 1863 h 1863"/>
                <a:gd name="T4" fmla="*/ 124 w 126"/>
                <a:gd name="T5" fmla="*/ 1863 h 1863"/>
                <a:gd name="T6" fmla="*/ 0 w 126"/>
                <a:gd name="T7" fmla="*/ 1863 h 1863"/>
                <a:gd name="T8" fmla="*/ 3 w 126"/>
                <a:gd name="T9" fmla="*/ 0 h 1863"/>
                <a:gd name="T10" fmla="*/ 3 w 126"/>
                <a:gd name="T11" fmla="*/ 0 h 1863"/>
                <a:gd name="T12" fmla="*/ 126 w 126"/>
                <a:gd name="T13" fmla="*/ 0 h 1863"/>
                <a:gd name="T14" fmla="*/ 126 w 126"/>
                <a:gd name="T15" fmla="*/ 0 h 1863"/>
                <a:gd name="T16" fmla="*/ 3 w 126"/>
                <a:gd name="T17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863">
                  <a:moveTo>
                    <a:pt x="0" y="1863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0" y="1863"/>
                  </a:lnTo>
                  <a:moveTo>
                    <a:pt x="3" y="0"/>
                  </a:moveTo>
                  <a:lnTo>
                    <a:pt x="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423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Freeform 424"/>
            <p:cNvSpPr/>
            <p:nvPr/>
          </p:nvSpPr>
          <p:spPr bwMode="auto">
            <a:xfrm>
              <a:off x="4253" y="2015"/>
              <a:ext cx="126" cy="1863"/>
            </a:xfrm>
            <a:custGeom>
              <a:avLst/>
              <a:gdLst>
                <a:gd name="T0" fmla="*/ 3 w 126"/>
                <a:gd name="T1" fmla="*/ 0 h 1863"/>
                <a:gd name="T2" fmla="*/ 0 w 126"/>
                <a:gd name="T3" fmla="*/ 1863 h 1863"/>
                <a:gd name="T4" fmla="*/ 124 w 126"/>
                <a:gd name="T5" fmla="*/ 1863 h 1863"/>
                <a:gd name="T6" fmla="*/ 126 w 126"/>
                <a:gd name="T7" fmla="*/ 0 h 1863"/>
                <a:gd name="T8" fmla="*/ 3 w 126"/>
                <a:gd name="T9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863">
                  <a:moveTo>
                    <a:pt x="3" y="0"/>
                  </a:moveTo>
                  <a:lnTo>
                    <a:pt x="0" y="1863"/>
                  </a:lnTo>
                  <a:lnTo>
                    <a:pt x="124" y="1863"/>
                  </a:lnTo>
                  <a:lnTo>
                    <a:pt x="126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Freeform 425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Freeform 426"/>
            <p:cNvSpPr>
              <a:spLocks noEditPoints="1"/>
            </p:cNvSpPr>
            <p:nvPr/>
          </p:nvSpPr>
          <p:spPr bwMode="auto">
            <a:xfrm>
              <a:off x="4130" y="2013"/>
              <a:ext cx="47" cy="1865"/>
            </a:xfrm>
            <a:custGeom>
              <a:avLst/>
              <a:gdLst>
                <a:gd name="T0" fmla="*/ 15 w 47"/>
                <a:gd name="T1" fmla="*/ 1865 h 1865"/>
                <a:gd name="T2" fmla="*/ 46 w 47"/>
                <a:gd name="T3" fmla="*/ 1865 h 1865"/>
                <a:gd name="T4" fmla="*/ 15 w 47"/>
                <a:gd name="T5" fmla="*/ 1865 h 1865"/>
                <a:gd name="T6" fmla="*/ 0 w 47"/>
                <a:gd name="T7" fmla="*/ 0 h 1865"/>
                <a:gd name="T8" fmla="*/ 0 w 47"/>
                <a:gd name="T9" fmla="*/ 2 h 1865"/>
                <a:gd name="T10" fmla="*/ 47 w 47"/>
                <a:gd name="T11" fmla="*/ 2 h 1865"/>
                <a:gd name="T12" fmla="*/ 47 w 47"/>
                <a:gd name="T13" fmla="*/ 2 h 1865"/>
                <a:gd name="T14" fmla="*/ 0 w 47"/>
                <a:gd name="T15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865">
                  <a:moveTo>
                    <a:pt x="15" y="1865"/>
                  </a:moveTo>
                  <a:lnTo>
                    <a:pt x="46" y="1865"/>
                  </a:lnTo>
                  <a:lnTo>
                    <a:pt x="15" y="1865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427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428"/>
            <p:cNvSpPr/>
            <p:nvPr/>
          </p:nvSpPr>
          <p:spPr bwMode="auto">
            <a:xfrm>
              <a:off x="4128" y="2015"/>
              <a:ext cx="49" cy="1863"/>
            </a:xfrm>
            <a:custGeom>
              <a:avLst/>
              <a:gdLst>
                <a:gd name="T0" fmla="*/ 2 w 49"/>
                <a:gd name="T1" fmla="*/ 0 h 1863"/>
                <a:gd name="T2" fmla="*/ 0 w 49"/>
                <a:gd name="T3" fmla="*/ 1863 h 1863"/>
                <a:gd name="T4" fmla="*/ 17 w 49"/>
                <a:gd name="T5" fmla="*/ 1863 h 1863"/>
                <a:gd name="T6" fmla="*/ 48 w 49"/>
                <a:gd name="T7" fmla="*/ 1863 h 1863"/>
                <a:gd name="T8" fmla="*/ 49 w 49"/>
                <a:gd name="T9" fmla="*/ 0 h 1863"/>
                <a:gd name="T10" fmla="*/ 2 w 49"/>
                <a:gd name="T11" fmla="*/ 0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863">
                  <a:moveTo>
                    <a:pt x="2" y="0"/>
                  </a:moveTo>
                  <a:lnTo>
                    <a:pt x="0" y="1863"/>
                  </a:lnTo>
                  <a:lnTo>
                    <a:pt x="17" y="1863"/>
                  </a:lnTo>
                  <a:lnTo>
                    <a:pt x="48" y="1863"/>
                  </a:lnTo>
                  <a:lnTo>
                    <a:pt x="49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429"/>
            <p:cNvSpPr/>
            <p:nvPr/>
          </p:nvSpPr>
          <p:spPr bwMode="auto">
            <a:xfrm>
              <a:off x="3814" y="3961"/>
              <a:ext cx="124" cy="124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75 h 76"/>
                <a:gd name="T4" fmla="*/ 76 w 76"/>
                <a:gd name="T5" fmla="*/ 38 h 76"/>
                <a:gd name="T6" fmla="*/ 38 w 76"/>
                <a:gd name="T7" fmla="*/ 0 h 76"/>
                <a:gd name="T8" fmla="*/ 0 w 76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59"/>
                    <a:pt x="17" y="75"/>
                    <a:pt x="38" y="75"/>
                  </a:cubicBezTo>
                  <a:cubicBezTo>
                    <a:pt x="59" y="76"/>
                    <a:pt x="76" y="59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430"/>
            <p:cNvSpPr/>
            <p:nvPr/>
          </p:nvSpPr>
          <p:spPr bwMode="auto">
            <a:xfrm>
              <a:off x="3648" y="1913"/>
              <a:ext cx="433" cy="25"/>
            </a:xfrm>
            <a:custGeom>
              <a:avLst/>
              <a:gdLst>
                <a:gd name="T0" fmla="*/ 264 w 264"/>
                <a:gd name="T1" fmla="*/ 8 h 15"/>
                <a:gd name="T2" fmla="*/ 257 w 264"/>
                <a:gd name="T3" fmla="*/ 15 h 15"/>
                <a:gd name="T4" fmla="*/ 8 w 264"/>
                <a:gd name="T5" fmla="*/ 15 h 15"/>
                <a:gd name="T6" fmla="*/ 0 w 264"/>
                <a:gd name="T7" fmla="*/ 8 h 15"/>
                <a:gd name="T8" fmla="*/ 8 w 264"/>
                <a:gd name="T9" fmla="*/ 0 h 15"/>
                <a:gd name="T10" fmla="*/ 257 w 264"/>
                <a:gd name="T11" fmla="*/ 0 h 15"/>
                <a:gd name="T12" fmla="*/ 264 w 264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5">
                  <a:moveTo>
                    <a:pt x="264" y="8"/>
                  </a:moveTo>
                  <a:cubicBezTo>
                    <a:pt x="264" y="12"/>
                    <a:pt x="261" y="15"/>
                    <a:pt x="25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61" y="0"/>
                    <a:pt x="264" y="4"/>
                    <a:pt x="264" y="8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Freeform 431"/>
            <p:cNvSpPr/>
            <p:nvPr/>
          </p:nvSpPr>
          <p:spPr bwMode="auto">
            <a:xfrm>
              <a:off x="3008" y="3476"/>
              <a:ext cx="629" cy="402"/>
            </a:xfrm>
            <a:custGeom>
              <a:avLst/>
              <a:gdLst>
                <a:gd name="T0" fmla="*/ 384 w 384"/>
                <a:gd name="T1" fmla="*/ 246 h 246"/>
                <a:gd name="T2" fmla="*/ 204 w 384"/>
                <a:gd name="T3" fmla="*/ 66 h 246"/>
                <a:gd name="T4" fmla="*/ 155 w 384"/>
                <a:gd name="T5" fmla="*/ 246 h 246"/>
                <a:gd name="T6" fmla="*/ 384 w 384"/>
                <a:gd name="T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246">
                  <a:moveTo>
                    <a:pt x="384" y="246"/>
                  </a:moveTo>
                  <a:cubicBezTo>
                    <a:pt x="204" y="66"/>
                    <a:pt x="204" y="66"/>
                    <a:pt x="204" y="66"/>
                  </a:cubicBezTo>
                  <a:cubicBezTo>
                    <a:pt x="46" y="0"/>
                    <a:pt x="0" y="234"/>
                    <a:pt x="155" y="246"/>
                  </a:cubicBezTo>
                  <a:lnTo>
                    <a:pt x="384" y="2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432"/>
            <p:cNvSpPr/>
            <p:nvPr/>
          </p:nvSpPr>
          <p:spPr bwMode="auto">
            <a:xfrm>
              <a:off x="4079" y="3386"/>
              <a:ext cx="526" cy="519"/>
            </a:xfrm>
            <a:custGeom>
              <a:avLst/>
              <a:gdLst>
                <a:gd name="T0" fmla="*/ 237 w 321"/>
                <a:gd name="T1" fmla="*/ 301 h 318"/>
                <a:gd name="T2" fmla="*/ 236 w 321"/>
                <a:gd name="T3" fmla="*/ 187 h 318"/>
                <a:gd name="T4" fmla="*/ 295 w 321"/>
                <a:gd name="T5" fmla="*/ 71 h 318"/>
                <a:gd name="T6" fmla="*/ 156 w 321"/>
                <a:gd name="T7" fmla="*/ 44 h 318"/>
                <a:gd name="T8" fmla="*/ 0 w 321"/>
                <a:gd name="T9" fmla="*/ 301 h 318"/>
                <a:gd name="T10" fmla="*/ 237 w 321"/>
                <a:gd name="T11" fmla="*/ 30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318">
                  <a:moveTo>
                    <a:pt x="237" y="301"/>
                  </a:moveTo>
                  <a:cubicBezTo>
                    <a:pt x="294" y="318"/>
                    <a:pt x="308" y="212"/>
                    <a:pt x="236" y="187"/>
                  </a:cubicBezTo>
                  <a:cubicBezTo>
                    <a:pt x="281" y="173"/>
                    <a:pt x="321" y="129"/>
                    <a:pt x="295" y="71"/>
                  </a:cubicBezTo>
                  <a:cubicBezTo>
                    <a:pt x="264" y="0"/>
                    <a:pt x="202" y="33"/>
                    <a:pt x="156" y="44"/>
                  </a:cubicBezTo>
                  <a:cubicBezTo>
                    <a:pt x="0" y="301"/>
                    <a:pt x="0" y="301"/>
                    <a:pt x="0" y="301"/>
                  </a:cubicBezTo>
                  <a:lnTo>
                    <a:pt x="237" y="3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Freeform 433"/>
            <p:cNvSpPr/>
            <p:nvPr/>
          </p:nvSpPr>
          <p:spPr bwMode="auto">
            <a:xfrm>
              <a:off x="3791" y="3521"/>
              <a:ext cx="612" cy="357"/>
            </a:xfrm>
            <a:custGeom>
              <a:avLst/>
              <a:gdLst>
                <a:gd name="T0" fmla="*/ 254 w 374"/>
                <a:gd name="T1" fmla="*/ 218 h 218"/>
                <a:gd name="T2" fmla="*/ 237 w 374"/>
                <a:gd name="T3" fmla="*/ 182 h 218"/>
                <a:gd name="T4" fmla="*/ 349 w 374"/>
                <a:gd name="T5" fmla="*/ 163 h 218"/>
                <a:gd name="T6" fmla="*/ 317 w 374"/>
                <a:gd name="T7" fmla="*/ 46 h 218"/>
                <a:gd name="T8" fmla="*/ 117 w 374"/>
                <a:gd name="T9" fmla="*/ 7 h 218"/>
                <a:gd name="T10" fmla="*/ 0 w 374"/>
                <a:gd name="T11" fmla="*/ 218 h 218"/>
                <a:gd name="T12" fmla="*/ 254 w 374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18">
                  <a:moveTo>
                    <a:pt x="254" y="218"/>
                  </a:moveTo>
                  <a:cubicBezTo>
                    <a:pt x="250" y="205"/>
                    <a:pt x="244" y="192"/>
                    <a:pt x="237" y="182"/>
                  </a:cubicBezTo>
                  <a:cubicBezTo>
                    <a:pt x="268" y="204"/>
                    <a:pt x="328" y="198"/>
                    <a:pt x="349" y="163"/>
                  </a:cubicBezTo>
                  <a:cubicBezTo>
                    <a:pt x="374" y="123"/>
                    <a:pt x="345" y="72"/>
                    <a:pt x="317" y="46"/>
                  </a:cubicBezTo>
                  <a:cubicBezTo>
                    <a:pt x="317" y="46"/>
                    <a:pt x="165" y="0"/>
                    <a:pt x="117" y="7"/>
                  </a:cubicBezTo>
                  <a:cubicBezTo>
                    <a:pt x="69" y="13"/>
                    <a:pt x="1" y="134"/>
                    <a:pt x="0" y="218"/>
                  </a:cubicBezTo>
                  <a:lnTo>
                    <a:pt x="254" y="2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34"/>
            <p:cNvSpPr/>
            <p:nvPr/>
          </p:nvSpPr>
          <p:spPr bwMode="auto">
            <a:xfrm>
              <a:off x="3519" y="2748"/>
              <a:ext cx="907" cy="1071"/>
            </a:xfrm>
            <a:custGeom>
              <a:avLst/>
              <a:gdLst>
                <a:gd name="T0" fmla="*/ 20 w 554"/>
                <a:gd name="T1" fmla="*/ 218 h 655"/>
                <a:gd name="T2" fmla="*/ 128 w 554"/>
                <a:gd name="T3" fmla="*/ 166 h 655"/>
                <a:gd name="T4" fmla="*/ 136 w 554"/>
                <a:gd name="T5" fmla="*/ 40 h 655"/>
                <a:gd name="T6" fmla="*/ 230 w 554"/>
                <a:gd name="T7" fmla="*/ 37 h 655"/>
                <a:gd name="T8" fmla="*/ 230 w 554"/>
                <a:gd name="T9" fmla="*/ 26 h 655"/>
                <a:gd name="T10" fmla="*/ 333 w 554"/>
                <a:gd name="T11" fmla="*/ 81 h 655"/>
                <a:gd name="T12" fmla="*/ 305 w 554"/>
                <a:gd name="T13" fmla="*/ 166 h 655"/>
                <a:gd name="T14" fmla="*/ 442 w 554"/>
                <a:gd name="T15" fmla="*/ 312 h 655"/>
                <a:gd name="T16" fmla="*/ 538 w 554"/>
                <a:gd name="T17" fmla="*/ 374 h 655"/>
                <a:gd name="T18" fmla="*/ 512 w 554"/>
                <a:gd name="T19" fmla="*/ 524 h 655"/>
                <a:gd name="T20" fmla="*/ 345 w 554"/>
                <a:gd name="T21" fmla="*/ 510 h 655"/>
                <a:gd name="T22" fmla="*/ 163 w 554"/>
                <a:gd name="T23" fmla="*/ 486 h 655"/>
                <a:gd name="T24" fmla="*/ 43 w 554"/>
                <a:gd name="T25" fmla="*/ 445 h 655"/>
                <a:gd name="T26" fmla="*/ 95 w 554"/>
                <a:gd name="T27" fmla="*/ 338 h 655"/>
                <a:gd name="T28" fmla="*/ 20 w 554"/>
                <a:gd name="T29" fmla="*/ 218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4" h="655">
                  <a:moveTo>
                    <a:pt x="20" y="218"/>
                  </a:moveTo>
                  <a:cubicBezTo>
                    <a:pt x="38" y="157"/>
                    <a:pt x="91" y="150"/>
                    <a:pt x="128" y="166"/>
                  </a:cubicBezTo>
                  <a:cubicBezTo>
                    <a:pt x="90" y="141"/>
                    <a:pt x="102" y="66"/>
                    <a:pt x="136" y="40"/>
                  </a:cubicBezTo>
                  <a:cubicBezTo>
                    <a:pt x="164" y="19"/>
                    <a:pt x="204" y="27"/>
                    <a:pt x="230" y="37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61" y="0"/>
                    <a:pt x="325" y="48"/>
                    <a:pt x="333" y="81"/>
                  </a:cubicBezTo>
                  <a:cubicBezTo>
                    <a:pt x="342" y="113"/>
                    <a:pt x="325" y="146"/>
                    <a:pt x="305" y="166"/>
                  </a:cubicBezTo>
                  <a:cubicBezTo>
                    <a:pt x="414" y="87"/>
                    <a:pt x="516" y="210"/>
                    <a:pt x="442" y="312"/>
                  </a:cubicBezTo>
                  <a:cubicBezTo>
                    <a:pt x="478" y="294"/>
                    <a:pt x="527" y="338"/>
                    <a:pt x="538" y="374"/>
                  </a:cubicBezTo>
                  <a:cubicBezTo>
                    <a:pt x="554" y="423"/>
                    <a:pt x="547" y="486"/>
                    <a:pt x="512" y="524"/>
                  </a:cubicBezTo>
                  <a:cubicBezTo>
                    <a:pt x="470" y="569"/>
                    <a:pt x="380" y="574"/>
                    <a:pt x="345" y="510"/>
                  </a:cubicBezTo>
                  <a:cubicBezTo>
                    <a:pt x="333" y="655"/>
                    <a:pt x="115" y="610"/>
                    <a:pt x="163" y="486"/>
                  </a:cubicBezTo>
                  <a:cubicBezTo>
                    <a:pt x="107" y="532"/>
                    <a:pt x="59" y="491"/>
                    <a:pt x="43" y="445"/>
                  </a:cubicBezTo>
                  <a:cubicBezTo>
                    <a:pt x="27" y="402"/>
                    <a:pt x="50" y="339"/>
                    <a:pt x="95" y="338"/>
                  </a:cubicBezTo>
                  <a:cubicBezTo>
                    <a:pt x="38" y="329"/>
                    <a:pt x="0" y="284"/>
                    <a:pt x="20" y="2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35"/>
            <p:cNvSpPr/>
            <p:nvPr/>
          </p:nvSpPr>
          <p:spPr bwMode="auto">
            <a:xfrm>
              <a:off x="3201" y="3165"/>
              <a:ext cx="934" cy="750"/>
            </a:xfrm>
            <a:custGeom>
              <a:avLst/>
              <a:gdLst>
                <a:gd name="T0" fmla="*/ 112 w 570"/>
                <a:gd name="T1" fmla="*/ 379 h 459"/>
                <a:gd name="T2" fmla="*/ 84 w 570"/>
                <a:gd name="T3" fmla="*/ 436 h 459"/>
                <a:gd name="T4" fmla="*/ 416 w 570"/>
                <a:gd name="T5" fmla="*/ 436 h 459"/>
                <a:gd name="T6" fmla="*/ 405 w 570"/>
                <a:gd name="T7" fmla="*/ 384 h 459"/>
                <a:gd name="T8" fmla="*/ 522 w 570"/>
                <a:gd name="T9" fmla="*/ 288 h 459"/>
                <a:gd name="T10" fmla="*/ 302 w 570"/>
                <a:gd name="T11" fmla="*/ 56 h 459"/>
                <a:gd name="T12" fmla="*/ 168 w 570"/>
                <a:gd name="T13" fmla="*/ 25 h 459"/>
                <a:gd name="T14" fmla="*/ 147 w 570"/>
                <a:gd name="T15" fmla="*/ 181 h 459"/>
                <a:gd name="T16" fmla="*/ 15 w 570"/>
                <a:gd name="T17" fmla="*/ 250 h 459"/>
                <a:gd name="T18" fmla="*/ 112 w 570"/>
                <a:gd name="T19" fmla="*/ 37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0" h="459">
                  <a:moveTo>
                    <a:pt x="112" y="379"/>
                  </a:moveTo>
                  <a:cubicBezTo>
                    <a:pt x="94" y="398"/>
                    <a:pt x="86" y="418"/>
                    <a:pt x="84" y="436"/>
                  </a:cubicBezTo>
                  <a:cubicBezTo>
                    <a:pt x="416" y="436"/>
                    <a:pt x="416" y="436"/>
                    <a:pt x="416" y="436"/>
                  </a:cubicBezTo>
                  <a:cubicBezTo>
                    <a:pt x="416" y="420"/>
                    <a:pt x="413" y="403"/>
                    <a:pt x="405" y="384"/>
                  </a:cubicBezTo>
                  <a:cubicBezTo>
                    <a:pt x="454" y="459"/>
                    <a:pt x="570" y="390"/>
                    <a:pt x="522" y="288"/>
                  </a:cubicBezTo>
                  <a:cubicBezTo>
                    <a:pt x="518" y="289"/>
                    <a:pt x="302" y="56"/>
                    <a:pt x="302" y="56"/>
                  </a:cubicBezTo>
                  <a:cubicBezTo>
                    <a:pt x="278" y="17"/>
                    <a:pt x="207" y="0"/>
                    <a:pt x="168" y="25"/>
                  </a:cubicBezTo>
                  <a:cubicBezTo>
                    <a:pt x="120" y="55"/>
                    <a:pt x="129" y="135"/>
                    <a:pt x="147" y="181"/>
                  </a:cubicBezTo>
                  <a:cubicBezTo>
                    <a:pt x="91" y="145"/>
                    <a:pt x="28" y="189"/>
                    <a:pt x="15" y="250"/>
                  </a:cubicBezTo>
                  <a:cubicBezTo>
                    <a:pt x="0" y="319"/>
                    <a:pt x="52" y="376"/>
                    <a:pt x="11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436"/>
            <p:cNvSpPr/>
            <p:nvPr/>
          </p:nvSpPr>
          <p:spPr bwMode="auto">
            <a:xfrm>
              <a:off x="3519" y="3007"/>
              <a:ext cx="907" cy="812"/>
            </a:xfrm>
            <a:custGeom>
              <a:avLst/>
              <a:gdLst>
                <a:gd name="T0" fmla="*/ 538 w 554"/>
                <a:gd name="T1" fmla="*/ 216 h 497"/>
                <a:gd name="T2" fmla="*/ 512 w 554"/>
                <a:gd name="T3" fmla="*/ 366 h 497"/>
                <a:gd name="T4" fmla="*/ 345 w 554"/>
                <a:gd name="T5" fmla="*/ 352 h 497"/>
                <a:gd name="T6" fmla="*/ 163 w 554"/>
                <a:gd name="T7" fmla="*/ 328 h 497"/>
                <a:gd name="T8" fmla="*/ 43 w 554"/>
                <a:gd name="T9" fmla="*/ 287 h 497"/>
                <a:gd name="T10" fmla="*/ 95 w 554"/>
                <a:gd name="T11" fmla="*/ 180 h 497"/>
                <a:gd name="T12" fmla="*/ 20 w 554"/>
                <a:gd name="T13" fmla="*/ 60 h 497"/>
                <a:gd name="T14" fmla="*/ 92 w 554"/>
                <a:gd name="T15" fmla="*/ 0 h 497"/>
                <a:gd name="T16" fmla="*/ 172 w 554"/>
                <a:gd name="T17" fmla="*/ 135 h 497"/>
                <a:gd name="T18" fmla="*/ 223 w 554"/>
                <a:gd name="T19" fmla="*/ 211 h 497"/>
                <a:gd name="T20" fmla="*/ 270 w 554"/>
                <a:gd name="T21" fmla="*/ 366 h 497"/>
                <a:gd name="T22" fmla="*/ 366 w 554"/>
                <a:gd name="T23" fmla="*/ 244 h 497"/>
                <a:gd name="T24" fmla="*/ 475 w 554"/>
                <a:gd name="T25" fmla="*/ 327 h 497"/>
                <a:gd name="T26" fmla="*/ 443 w 554"/>
                <a:gd name="T27" fmla="*/ 154 h 497"/>
                <a:gd name="T28" fmla="*/ 449 w 554"/>
                <a:gd name="T29" fmla="*/ 151 h 497"/>
                <a:gd name="T30" fmla="*/ 538 w 554"/>
                <a:gd name="T31" fmla="*/ 21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4" h="497">
                  <a:moveTo>
                    <a:pt x="538" y="216"/>
                  </a:moveTo>
                  <a:cubicBezTo>
                    <a:pt x="554" y="265"/>
                    <a:pt x="547" y="328"/>
                    <a:pt x="512" y="366"/>
                  </a:cubicBezTo>
                  <a:cubicBezTo>
                    <a:pt x="470" y="411"/>
                    <a:pt x="380" y="416"/>
                    <a:pt x="345" y="352"/>
                  </a:cubicBezTo>
                  <a:cubicBezTo>
                    <a:pt x="333" y="497"/>
                    <a:pt x="115" y="452"/>
                    <a:pt x="163" y="328"/>
                  </a:cubicBezTo>
                  <a:cubicBezTo>
                    <a:pt x="107" y="374"/>
                    <a:pt x="59" y="333"/>
                    <a:pt x="43" y="287"/>
                  </a:cubicBezTo>
                  <a:cubicBezTo>
                    <a:pt x="27" y="244"/>
                    <a:pt x="50" y="181"/>
                    <a:pt x="95" y="180"/>
                  </a:cubicBezTo>
                  <a:cubicBezTo>
                    <a:pt x="38" y="171"/>
                    <a:pt x="0" y="126"/>
                    <a:pt x="20" y="60"/>
                  </a:cubicBezTo>
                  <a:cubicBezTo>
                    <a:pt x="33" y="17"/>
                    <a:pt x="63" y="1"/>
                    <a:pt x="92" y="0"/>
                  </a:cubicBezTo>
                  <a:cubicBezTo>
                    <a:pt x="77" y="59"/>
                    <a:pt x="104" y="143"/>
                    <a:pt x="172" y="135"/>
                  </a:cubicBezTo>
                  <a:cubicBezTo>
                    <a:pt x="101" y="160"/>
                    <a:pt x="179" y="231"/>
                    <a:pt x="223" y="211"/>
                  </a:cubicBezTo>
                  <a:cubicBezTo>
                    <a:pt x="187" y="254"/>
                    <a:pt x="178" y="352"/>
                    <a:pt x="270" y="366"/>
                  </a:cubicBezTo>
                  <a:cubicBezTo>
                    <a:pt x="330" y="375"/>
                    <a:pt x="359" y="290"/>
                    <a:pt x="366" y="244"/>
                  </a:cubicBezTo>
                  <a:cubicBezTo>
                    <a:pt x="367" y="313"/>
                    <a:pt x="427" y="361"/>
                    <a:pt x="475" y="327"/>
                  </a:cubicBezTo>
                  <a:cubicBezTo>
                    <a:pt x="535" y="285"/>
                    <a:pt x="549" y="187"/>
                    <a:pt x="443" y="154"/>
                  </a:cubicBezTo>
                  <a:cubicBezTo>
                    <a:pt x="449" y="151"/>
                    <a:pt x="449" y="151"/>
                    <a:pt x="449" y="151"/>
                  </a:cubicBezTo>
                  <a:cubicBezTo>
                    <a:pt x="485" y="142"/>
                    <a:pt x="528" y="183"/>
                    <a:pt x="538" y="2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437"/>
            <p:cNvSpPr/>
            <p:nvPr/>
          </p:nvSpPr>
          <p:spPr bwMode="auto">
            <a:xfrm>
              <a:off x="3594" y="3757"/>
              <a:ext cx="92" cy="121"/>
            </a:xfrm>
            <a:custGeom>
              <a:avLst/>
              <a:gdLst>
                <a:gd name="T0" fmla="*/ 0 w 56"/>
                <a:gd name="T1" fmla="*/ 74 h 74"/>
                <a:gd name="T2" fmla="*/ 53 w 56"/>
                <a:gd name="T3" fmla="*/ 74 h 74"/>
                <a:gd name="T4" fmla="*/ 56 w 56"/>
                <a:gd name="T5" fmla="*/ 0 h 74"/>
                <a:gd name="T6" fmla="*/ 0 w 5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48" y="55"/>
                    <a:pt x="48" y="30"/>
                    <a:pt x="56" y="0"/>
                  </a:cubicBezTo>
                  <a:cubicBezTo>
                    <a:pt x="38" y="24"/>
                    <a:pt x="19" y="53"/>
                    <a:pt x="0" y="74"/>
                  </a:cubicBezTo>
                  <a:close/>
                </a:path>
              </a:pathLst>
            </a:custGeom>
            <a:solidFill>
              <a:srgbClr val="E0E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438"/>
            <p:cNvSpPr/>
            <p:nvPr/>
          </p:nvSpPr>
          <p:spPr bwMode="auto">
            <a:xfrm>
              <a:off x="3190" y="3381"/>
              <a:ext cx="290" cy="497"/>
            </a:xfrm>
            <a:custGeom>
              <a:avLst/>
              <a:gdLst>
                <a:gd name="T0" fmla="*/ 122 w 177"/>
                <a:gd name="T1" fmla="*/ 245 h 304"/>
                <a:gd name="T2" fmla="*/ 91 w 177"/>
                <a:gd name="T3" fmla="*/ 304 h 304"/>
                <a:gd name="T4" fmla="*/ 139 w 177"/>
                <a:gd name="T5" fmla="*/ 304 h 304"/>
                <a:gd name="T6" fmla="*/ 177 w 177"/>
                <a:gd name="T7" fmla="*/ 216 h 304"/>
                <a:gd name="T8" fmla="*/ 77 w 177"/>
                <a:gd name="T9" fmla="*/ 125 h 304"/>
                <a:gd name="T10" fmla="*/ 168 w 177"/>
                <a:gd name="T11" fmla="*/ 40 h 304"/>
                <a:gd name="T12" fmla="*/ 158 w 177"/>
                <a:gd name="T13" fmla="*/ 29 h 304"/>
                <a:gd name="T14" fmla="*/ 161 w 177"/>
                <a:gd name="T15" fmla="*/ 37 h 304"/>
                <a:gd name="T16" fmla="*/ 16 w 177"/>
                <a:gd name="T17" fmla="*/ 111 h 304"/>
                <a:gd name="T18" fmla="*/ 122 w 177"/>
                <a:gd name="T19" fmla="*/ 24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304">
                  <a:moveTo>
                    <a:pt x="122" y="245"/>
                  </a:moveTo>
                  <a:cubicBezTo>
                    <a:pt x="103" y="265"/>
                    <a:pt x="93" y="285"/>
                    <a:pt x="91" y="30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19" y="273"/>
                    <a:pt x="141" y="239"/>
                    <a:pt x="177" y="216"/>
                  </a:cubicBezTo>
                  <a:cubicBezTo>
                    <a:pt x="128" y="213"/>
                    <a:pt x="78" y="180"/>
                    <a:pt x="77" y="125"/>
                  </a:cubicBezTo>
                  <a:cubicBezTo>
                    <a:pt x="75" y="73"/>
                    <a:pt x="125" y="47"/>
                    <a:pt x="168" y="40"/>
                  </a:cubicBezTo>
                  <a:cubicBezTo>
                    <a:pt x="165" y="36"/>
                    <a:pt x="161" y="33"/>
                    <a:pt x="158" y="29"/>
                  </a:cubicBezTo>
                  <a:cubicBezTo>
                    <a:pt x="159" y="32"/>
                    <a:pt x="160" y="35"/>
                    <a:pt x="161" y="37"/>
                  </a:cubicBezTo>
                  <a:cubicBezTo>
                    <a:pt x="99" y="0"/>
                    <a:pt x="31" y="46"/>
                    <a:pt x="16" y="111"/>
                  </a:cubicBezTo>
                  <a:cubicBezTo>
                    <a:pt x="0" y="182"/>
                    <a:pt x="56" y="242"/>
                    <a:pt x="122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Rectangle 439"/>
            <p:cNvSpPr>
              <a:spLocks noChangeArrowheads="1"/>
            </p:cNvSpPr>
            <p:nvPr/>
          </p:nvSpPr>
          <p:spPr bwMode="auto">
            <a:xfrm>
              <a:off x="3773" y="2015"/>
              <a:ext cx="190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440"/>
            <p:cNvSpPr/>
            <p:nvPr/>
          </p:nvSpPr>
          <p:spPr bwMode="auto">
            <a:xfrm>
              <a:off x="3694" y="1237"/>
              <a:ext cx="770" cy="704"/>
            </a:xfrm>
            <a:custGeom>
              <a:avLst/>
              <a:gdLst>
                <a:gd name="T0" fmla="*/ 242 w 470"/>
                <a:gd name="T1" fmla="*/ 64 h 431"/>
                <a:gd name="T2" fmla="*/ 364 w 470"/>
                <a:gd name="T3" fmla="*/ 431 h 431"/>
                <a:gd name="T4" fmla="*/ 178 w 470"/>
                <a:gd name="T5" fmla="*/ 312 h 431"/>
                <a:gd name="T6" fmla="*/ 242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42" y="64"/>
                  </a:moveTo>
                  <a:cubicBezTo>
                    <a:pt x="242" y="64"/>
                    <a:pt x="470" y="0"/>
                    <a:pt x="364" y="431"/>
                  </a:cubicBezTo>
                  <a:cubicBezTo>
                    <a:pt x="364" y="431"/>
                    <a:pt x="355" y="312"/>
                    <a:pt x="178" y="312"/>
                  </a:cubicBezTo>
                  <a:cubicBezTo>
                    <a:pt x="0" y="312"/>
                    <a:pt x="242" y="64"/>
                    <a:pt x="242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441"/>
            <p:cNvSpPr/>
            <p:nvPr/>
          </p:nvSpPr>
          <p:spPr bwMode="auto">
            <a:xfrm>
              <a:off x="3267" y="1237"/>
              <a:ext cx="769" cy="704"/>
            </a:xfrm>
            <a:custGeom>
              <a:avLst/>
              <a:gdLst>
                <a:gd name="T0" fmla="*/ 228 w 470"/>
                <a:gd name="T1" fmla="*/ 64 h 431"/>
                <a:gd name="T2" fmla="*/ 106 w 470"/>
                <a:gd name="T3" fmla="*/ 431 h 431"/>
                <a:gd name="T4" fmla="*/ 292 w 470"/>
                <a:gd name="T5" fmla="*/ 312 h 431"/>
                <a:gd name="T6" fmla="*/ 228 w 470"/>
                <a:gd name="T7" fmla="*/ 6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31">
                  <a:moveTo>
                    <a:pt x="228" y="64"/>
                  </a:moveTo>
                  <a:cubicBezTo>
                    <a:pt x="228" y="64"/>
                    <a:pt x="0" y="0"/>
                    <a:pt x="106" y="431"/>
                  </a:cubicBezTo>
                  <a:cubicBezTo>
                    <a:pt x="106" y="431"/>
                    <a:pt x="114" y="312"/>
                    <a:pt x="292" y="312"/>
                  </a:cubicBezTo>
                  <a:cubicBezTo>
                    <a:pt x="470" y="312"/>
                    <a:pt x="228" y="64"/>
                    <a:pt x="228" y="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442"/>
            <p:cNvSpPr/>
            <p:nvPr/>
          </p:nvSpPr>
          <p:spPr bwMode="auto">
            <a:xfrm>
              <a:off x="3638" y="1876"/>
              <a:ext cx="461" cy="400"/>
            </a:xfrm>
            <a:custGeom>
              <a:avLst/>
              <a:gdLst>
                <a:gd name="T0" fmla="*/ 141 w 281"/>
                <a:gd name="T1" fmla="*/ 244 h 245"/>
                <a:gd name="T2" fmla="*/ 193 w 281"/>
                <a:gd name="T3" fmla="*/ 0 h 245"/>
                <a:gd name="T4" fmla="*/ 141 w 281"/>
                <a:gd name="T5" fmla="*/ 0 h 245"/>
                <a:gd name="T6" fmla="*/ 140 w 281"/>
                <a:gd name="T7" fmla="*/ 0 h 245"/>
                <a:gd name="T8" fmla="*/ 88 w 281"/>
                <a:gd name="T9" fmla="*/ 0 h 245"/>
                <a:gd name="T10" fmla="*/ 140 w 281"/>
                <a:gd name="T11" fmla="*/ 244 h 245"/>
                <a:gd name="T12" fmla="*/ 140 w 281"/>
                <a:gd name="T13" fmla="*/ 245 h 245"/>
                <a:gd name="T14" fmla="*/ 141 w 281"/>
                <a:gd name="T15" fmla="*/ 244 h 245"/>
                <a:gd name="T16" fmla="*/ 141 w 281"/>
                <a:gd name="T17" fmla="*/ 245 h 245"/>
                <a:gd name="T18" fmla="*/ 141 w 281"/>
                <a:gd name="T19" fmla="*/ 24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245">
                  <a:moveTo>
                    <a:pt x="141" y="244"/>
                  </a:moveTo>
                  <a:cubicBezTo>
                    <a:pt x="281" y="74"/>
                    <a:pt x="193" y="0"/>
                    <a:pt x="19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0" y="74"/>
                    <a:pt x="140" y="244"/>
                  </a:cubicBezTo>
                  <a:cubicBezTo>
                    <a:pt x="140" y="245"/>
                    <a:pt x="140" y="245"/>
                    <a:pt x="140" y="245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5"/>
                    <a:pt x="141" y="245"/>
                    <a:pt x="141" y="245"/>
                  </a:cubicBezTo>
                  <a:lnTo>
                    <a:pt x="141" y="2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443"/>
            <p:cNvSpPr/>
            <p:nvPr/>
          </p:nvSpPr>
          <p:spPr bwMode="auto">
            <a:xfrm>
              <a:off x="3693" y="1876"/>
              <a:ext cx="352" cy="307"/>
            </a:xfrm>
            <a:custGeom>
              <a:avLst/>
              <a:gdLst>
                <a:gd name="T0" fmla="*/ 108 w 215"/>
                <a:gd name="T1" fmla="*/ 187 h 188"/>
                <a:gd name="T2" fmla="*/ 148 w 215"/>
                <a:gd name="T3" fmla="*/ 0 h 188"/>
                <a:gd name="T4" fmla="*/ 108 w 215"/>
                <a:gd name="T5" fmla="*/ 0 h 188"/>
                <a:gd name="T6" fmla="*/ 107 w 215"/>
                <a:gd name="T7" fmla="*/ 0 h 188"/>
                <a:gd name="T8" fmla="*/ 68 w 215"/>
                <a:gd name="T9" fmla="*/ 0 h 188"/>
                <a:gd name="T10" fmla="*/ 107 w 215"/>
                <a:gd name="T11" fmla="*/ 187 h 188"/>
                <a:gd name="T12" fmla="*/ 107 w 215"/>
                <a:gd name="T13" fmla="*/ 188 h 188"/>
                <a:gd name="T14" fmla="*/ 108 w 215"/>
                <a:gd name="T15" fmla="*/ 187 h 188"/>
                <a:gd name="T16" fmla="*/ 108 w 215"/>
                <a:gd name="T17" fmla="*/ 188 h 188"/>
                <a:gd name="T18" fmla="*/ 108 w 215"/>
                <a:gd name="T19" fmla="*/ 18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8">
                  <a:moveTo>
                    <a:pt x="108" y="187"/>
                  </a:moveTo>
                  <a:cubicBezTo>
                    <a:pt x="215" y="57"/>
                    <a:pt x="148" y="0"/>
                    <a:pt x="14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0" y="57"/>
                    <a:pt x="107" y="187"/>
                  </a:cubicBezTo>
                  <a:cubicBezTo>
                    <a:pt x="107" y="188"/>
                    <a:pt x="107" y="188"/>
                    <a:pt x="107" y="188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8"/>
                    <a:pt x="108" y="188"/>
                    <a:pt x="108" y="188"/>
                  </a:cubicBezTo>
                  <a:lnTo>
                    <a:pt x="108" y="18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444"/>
            <p:cNvSpPr/>
            <p:nvPr/>
          </p:nvSpPr>
          <p:spPr bwMode="auto">
            <a:xfrm>
              <a:off x="3745" y="1876"/>
              <a:ext cx="247" cy="215"/>
            </a:xfrm>
            <a:custGeom>
              <a:avLst/>
              <a:gdLst>
                <a:gd name="T0" fmla="*/ 76 w 151"/>
                <a:gd name="T1" fmla="*/ 131 h 132"/>
                <a:gd name="T2" fmla="*/ 104 w 151"/>
                <a:gd name="T3" fmla="*/ 0 h 132"/>
                <a:gd name="T4" fmla="*/ 76 w 151"/>
                <a:gd name="T5" fmla="*/ 0 h 132"/>
                <a:gd name="T6" fmla="*/ 75 w 151"/>
                <a:gd name="T7" fmla="*/ 0 h 132"/>
                <a:gd name="T8" fmla="*/ 47 w 151"/>
                <a:gd name="T9" fmla="*/ 0 h 132"/>
                <a:gd name="T10" fmla="*/ 75 w 151"/>
                <a:gd name="T11" fmla="*/ 131 h 132"/>
                <a:gd name="T12" fmla="*/ 75 w 151"/>
                <a:gd name="T13" fmla="*/ 132 h 132"/>
                <a:gd name="T14" fmla="*/ 76 w 151"/>
                <a:gd name="T15" fmla="*/ 131 h 132"/>
                <a:gd name="T16" fmla="*/ 76 w 151"/>
                <a:gd name="T17" fmla="*/ 132 h 132"/>
                <a:gd name="T18" fmla="*/ 76 w 151"/>
                <a:gd name="T19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32">
                  <a:moveTo>
                    <a:pt x="76" y="131"/>
                  </a:moveTo>
                  <a:cubicBezTo>
                    <a:pt x="151" y="40"/>
                    <a:pt x="104" y="0"/>
                    <a:pt x="104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0" y="40"/>
                    <a:pt x="75" y="13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6" y="132"/>
                    <a:pt x="76" y="132"/>
                    <a:pt x="76" y="132"/>
                  </a:cubicBezTo>
                  <a:lnTo>
                    <a:pt x="76" y="1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445"/>
            <p:cNvSpPr/>
            <p:nvPr/>
          </p:nvSpPr>
          <p:spPr bwMode="auto">
            <a:xfrm>
              <a:off x="3724" y="1632"/>
              <a:ext cx="283" cy="271"/>
            </a:xfrm>
            <a:custGeom>
              <a:avLst/>
              <a:gdLst>
                <a:gd name="T0" fmla="*/ 283 w 283"/>
                <a:gd name="T1" fmla="*/ 271 h 271"/>
                <a:gd name="T2" fmla="*/ 0 w 283"/>
                <a:gd name="T3" fmla="*/ 271 h 271"/>
                <a:gd name="T4" fmla="*/ 44 w 283"/>
                <a:gd name="T5" fmla="*/ 0 h 271"/>
                <a:gd name="T6" fmla="*/ 239 w 283"/>
                <a:gd name="T7" fmla="*/ 0 h 271"/>
                <a:gd name="T8" fmla="*/ 283 w 283"/>
                <a:gd name="T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71">
                  <a:moveTo>
                    <a:pt x="283" y="271"/>
                  </a:moveTo>
                  <a:lnTo>
                    <a:pt x="0" y="271"/>
                  </a:lnTo>
                  <a:lnTo>
                    <a:pt x="44" y="0"/>
                  </a:lnTo>
                  <a:lnTo>
                    <a:pt x="239" y="0"/>
                  </a:lnTo>
                  <a:lnTo>
                    <a:pt x="283" y="27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446"/>
            <p:cNvSpPr/>
            <p:nvPr/>
          </p:nvSpPr>
          <p:spPr bwMode="auto">
            <a:xfrm>
              <a:off x="3607" y="145"/>
              <a:ext cx="516" cy="1623"/>
            </a:xfrm>
            <a:custGeom>
              <a:avLst/>
              <a:gdLst>
                <a:gd name="T0" fmla="*/ 262 w 315"/>
                <a:gd name="T1" fmla="*/ 993 h 993"/>
                <a:gd name="T2" fmla="*/ 315 w 315"/>
                <a:gd name="T3" fmla="*/ 568 h 993"/>
                <a:gd name="T4" fmla="*/ 157 w 315"/>
                <a:gd name="T5" fmla="*/ 0 h 993"/>
                <a:gd name="T6" fmla="*/ 0 w 315"/>
                <a:gd name="T7" fmla="*/ 568 h 993"/>
                <a:gd name="T8" fmla="*/ 53 w 315"/>
                <a:gd name="T9" fmla="*/ 993 h 993"/>
                <a:gd name="T10" fmla="*/ 262 w 315"/>
                <a:gd name="T11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993">
                  <a:moveTo>
                    <a:pt x="262" y="993"/>
                  </a:moveTo>
                  <a:cubicBezTo>
                    <a:pt x="294" y="889"/>
                    <a:pt x="315" y="737"/>
                    <a:pt x="315" y="568"/>
                  </a:cubicBezTo>
                  <a:cubicBezTo>
                    <a:pt x="315" y="254"/>
                    <a:pt x="157" y="0"/>
                    <a:pt x="157" y="0"/>
                  </a:cubicBezTo>
                  <a:cubicBezTo>
                    <a:pt x="157" y="0"/>
                    <a:pt x="0" y="254"/>
                    <a:pt x="0" y="568"/>
                  </a:cubicBezTo>
                  <a:cubicBezTo>
                    <a:pt x="0" y="737"/>
                    <a:pt x="21" y="889"/>
                    <a:pt x="53" y="993"/>
                  </a:cubicBezTo>
                  <a:cubicBezTo>
                    <a:pt x="262" y="993"/>
                    <a:pt x="262" y="993"/>
                    <a:pt x="262" y="99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447"/>
            <p:cNvSpPr/>
            <p:nvPr/>
          </p:nvSpPr>
          <p:spPr bwMode="auto">
            <a:xfrm>
              <a:off x="3724" y="145"/>
              <a:ext cx="283" cy="306"/>
            </a:xfrm>
            <a:custGeom>
              <a:avLst/>
              <a:gdLst>
                <a:gd name="T0" fmla="*/ 173 w 173"/>
                <a:gd name="T1" fmla="*/ 187 h 187"/>
                <a:gd name="T2" fmla="*/ 86 w 173"/>
                <a:gd name="T3" fmla="*/ 0 h 187"/>
                <a:gd name="T4" fmla="*/ 0 w 173"/>
                <a:gd name="T5" fmla="*/ 187 h 187"/>
                <a:gd name="T6" fmla="*/ 173 w 173"/>
                <a:gd name="T7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87">
                  <a:moveTo>
                    <a:pt x="173" y="187"/>
                  </a:moveTo>
                  <a:cubicBezTo>
                    <a:pt x="131" y="72"/>
                    <a:pt x="86" y="0"/>
                    <a:pt x="86" y="0"/>
                  </a:cubicBezTo>
                  <a:cubicBezTo>
                    <a:pt x="86" y="0"/>
                    <a:pt x="42" y="72"/>
                    <a:pt x="0" y="187"/>
                  </a:cubicBezTo>
                  <a:cubicBezTo>
                    <a:pt x="173" y="187"/>
                    <a:pt x="173" y="187"/>
                    <a:pt x="173" y="18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448"/>
            <p:cNvSpPr/>
            <p:nvPr/>
          </p:nvSpPr>
          <p:spPr bwMode="auto">
            <a:xfrm>
              <a:off x="3738" y="145"/>
              <a:ext cx="253" cy="265"/>
            </a:xfrm>
            <a:custGeom>
              <a:avLst/>
              <a:gdLst>
                <a:gd name="T0" fmla="*/ 154 w 154"/>
                <a:gd name="T1" fmla="*/ 162 h 162"/>
                <a:gd name="T2" fmla="*/ 77 w 154"/>
                <a:gd name="T3" fmla="*/ 0 h 162"/>
                <a:gd name="T4" fmla="*/ 0 w 154"/>
                <a:gd name="T5" fmla="*/ 162 h 162"/>
                <a:gd name="T6" fmla="*/ 154 w 154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2">
                  <a:moveTo>
                    <a:pt x="154" y="162"/>
                  </a:moveTo>
                  <a:cubicBezTo>
                    <a:pt x="115" y="62"/>
                    <a:pt x="77" y="0"/>
                    <a:pt x="77" y="0"/>
                  </a:cubicBezTo>
                  <a:cubicBezTo>
                    <a:pt x="77" y="0"/>
                    <a:pt x="39" y="62"/>
                    <a:pt x="0" y="162"/>
                  </a:cubicBezTo>
                  <a:cubicBezTo>
                    <a:pt x="154" y="162"/>
                    <a:pt x="154" y="162"/>
                    <a:pt x="154" y="16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Rectangle 449"/>
            <p:cNvSpPr>
              <a:spLocks noChangeArrowheads="1"/>
            </p:cNvSpPr>
            <p:nvPr/>
          </p:nvSpPr>
          <p:spPr bwMode="auto">
            <a:xfrm>
              <a:off x="3712" y="1895"/>
              <a:ext cx="306" cy="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9" name="Oval 450"/>
            <p:cNvSpPr>
              <a:spLocks noChangeArrowheads="1"/>
            </p:cNvSpPr>
            <p:nvPr/>
          </p:nvSpPr>
          <p:spPr bwMode="auto">
            <a:xfrm>
              <a:off x="3737" y="795"/>
              <a:ext cx="257" cy="2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0" name="Oval 451"/>
            <p:cNvSpPr>
              <a:spLocks noChangeArrowheads="1"/>
            </p:cNvSpPr>
            <p:nvPr/>
          </p:nvSpPr>
          <p:spPr bwMode="auto">
            <a:xfrm>
              <a:off x="3778" y="836"/>
              <a:ext cx="175" cy="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1" name="Freeform 452"/>
            <p:cNvSpPr/>
            <p:nvPr/>
          </p:nvSpPr>
          <p:spPr bwMode="auto">
            <a:xfrm>
              <a:off x="3920" y="25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2" name="Freeform 453"/>
            <p:cNvSpPr/>
            <p:nvPr/>
          </p:nvSpPr>
          <p:spPr bwMode="auto">
            <a:xfrm>
              <a:off x="3922" y="250"/>
              <a:ext cx="1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0 w 1"/>
                <a:gd name="T9" fmla="*/ 1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3" name="Freeform 454"/>
            <p:cNvSpPr/>
            <p:nvPr/>
          </p:nvSpPr>
          <p:spPr bwMode="auto">
            <a:xfrm>
              <a:off x="3922" y="251"/>
              <a:ext cx="1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4" name="Freeform 455"/>
            <p:cNvSpPr/>
            <p:nvPr/>
          </p:nvSpPr>
          <p:spPr bwMode="auto">
            <a:xfrm>
              <a:off x="3923" y="2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5" name="Freeform 456"/>
            <p:cNvSpPr/>
            <p:nvPr/>
          </p:nvSpPr>
          <p:spPr bwMode="auto">
            <a:xfrm>
              <a:off x="3892" y="19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3 h 6"/>
                <a:gd name="T4" fmla="*/ 3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6" name="Freeform 457"/>
            <p:cNvSpPr/>
            <p:nvPr/>
          </p:nvSpPr>
          <p:spPr bwMode="auto">
            <a:xfrm>
              <a:off x="3894" y="197"/>
              <a:ext cx="8" cy="13"/>
            </a:xfrm>
            <a:custGeom>
              <a:avLst/>
              <a:gdLst>
                <a:gd name="T0" fmla="*/ 0 w 5"/>
                <a:gd name="T1" fmla="*/ 0 h 8"/>
                <a:gd name="T2" fmla="*/ 1 w 5"/>
                <a:gd name="T3" fmla="*/ 2 h 8"/>
                <a:gd name="T4" fmla="*/ 5 w 5"/>
                <a:gd name="T5" fmla="*/ 8 h 8"/>
                <a:gd name="T6" fmla="*/ 2 w 5"/>
                <a:gd name="T7" fmla="*/ 3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4"/>
                    <a:pt x="4" y="6"/>
                    <a:pt x="5" y="8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458"/>
            <p:cNvSpPr/>
            <p:nvPr/>
          </p:nvSpPr>
          <p:spPr bwMode="auto">
            <a:xfrm>
              <a:off x="3896" y="201"/>
              <a:ext cx="13" cy="24"/>
            </a:xfrm>
            <a:custGeom>
              <a:avLst/>
              <a:gdLst>
                <a:gd name="T0" fmla="*/ 0 w 8"/>
                <a:gd name="T1" fmla="*/ 0 h 15"/>
                <a:gd name="T2" fmla="*/ 2 w 8"/>
                <a:gd name="T3" fmla="*/ 4 h 15"/>
                <a:gd name="T4" fmla="*/ 8 w 8"/>
                <a:gd name="T5" fmla="*/ 15 h 15"/>
                <a:gd name="T6" fmla="*/ 8 w 8"/>
                <a:gd name="T7" fmla="*/ 15 h 15"/>
                <a:gd name="T8" fmla="*/ 8 w 8"/>
                <a:gd name="T9" fmla="*/ 15 h 15"/>
                <a:gd name="T10" fmla="*/ 8 w 8"/>
                <a:gd name="T11" fmla="*/ 15 h 15"/>
                <a:gd name="T12" fmla="*/ 8 w 8"/>
                <a:gd name="T13" fmla="*/ 15 h 15"/>
                <a:gd name="T14" fmla="*/ 4 w 8"/>
                <a:gd name="T15" fmla="*/ 6 h 15"/>
                <a:gd name="T16" fmla="*/ 0 w 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4" y="7"/>
                    <a:pt x="6" y="11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2"/>
                    <a:pt x="5" y="9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Freeform 459"/>
            <p:cNvSpPr/>
            <p:nvPr/>
          </p:nvSpPr>
          <p:spPr bwMode="auto">
            <a:xfrm>
              <a:off x="3899" y="207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3 w 6"/>
                <a:gd name="T3" fmla="*/ 6 h 11"/>
                <a:gd name="T4" fmla="*/ 6 w 6"/>
                <a:gd name="T5" fmla="*/ 11 h 11"/>
                <a:gd name="T6" fmla="*/ 3 w 6"/>
                <a:gd name="T7" fmla="*/ 6 h 11"/>
                <a:gd name="T8" fmla="*/ 3 w 6"/>
                <a:gd name="T9" fmla="*/ 6 h 11"/>
                <a:gd name="T10" fmla="*/ 6 w 6"/>
                <a:gd name="T11" fmla="*/ 11 h 11"/>
                <a:gd name="T12" fmla="*/ 6 w 6"/>
                <a:gd name="T13" fmla="*/ 11 h 11"/>
                <a:gd name="T14" fmla="*/ 0 w 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9" name="Freeform 460"/>
            <p:cNvSpPr/>
            <p:nvPr/>
          </p:nvSpPr>
          <p:spPr bwMode="auto">
            <a:xfrm>
              <a:off x="3910" y="230"/>
              <a:ext cx="10" cy="18"/>
            </a:xfrm>
            <a:custGeom>
              <a:avLst/>
              <a:gdLst>
                <a:gd name="T0" fmla="*/ 0 w 6"/>
                <a:gd name="T1" fmla="*/ 0 h 11"/>
                <a:gd name="T2" fmla="*/ 1 w 6"/>
                <a:gd name="T3" fmla="*/ 0 h 11"/>
                <a:gd name="T4" fmla="*/ 4 w 6"/>
                <a:gd name="T5" fmla="*/ 6 h 11"/>
                <a:gd name="T6" fmla="*/ 5 w 6"/>
                <a:gd name="T7" fmla="*/ 8 h 11"/>
                <a:gd name="T8" fmla="*/ 4 w 6"/>
                <a:gd name="T9" fmla="*/ 7 h 11"/>
                <a:gd name="T10" fmla="*/ 4 w 6"/>
                <a:gd name="T11" fmla="*/ 7 h 11"/>
                <a:gd name="T12" fmla="*/ 5 w 6"/>
                <a:gd name="T13" fmla="*/ 8 h 11"/>
                <a:gd name="T14" fmla="*/ 5 w 6"/>
                <a:gd name="T15" fmla="*/ 9 h 11"/>
                <a:gd name="T16" fmla="*/ 5 w 6"/>
                <a:gd name="T17" fmla="*/ 9 h 11"/>
                <a:gd name="T18" fmla="*/ 5 w 6"/>
                <a:gd name="T19" fmla="*/ 9 h 11"/>
                <a:gd name="T20" fmla="*/ 5 w 6"/>
                <a:gd name="T21" fmla="*/ 9 h 11"/>
                <a:gd name="T22" fmla="*/ 5 w 6"/>
                <a:gd name="T23" fmla="*/ 9 h 11"/>
                <a:gd name="T24" fmla="*/ 6 w 6"/>
                <a:gd name="T25" fmla="*/ 11 h 11"/>
                <a:gd name="T26" fmla="*/ 0 w 6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4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6" y="10"/>
                    <a:pt x="6" y="11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0" name="Freeform 461"/>
            <p:cNvSpPr/>
            <p:nvPr/>
          </p:nvSpPr>
          <p:spPr bwMode="auto">
            <a:xfrm>
              <a:off x="3912" y="230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1 w 3"/>
                <a:gd name="T5" fmla="*/ 2 h 7"/>
                <a:gd name="T6" fmla="*/ 1 w 3"/>
                <a:gd name="T7" fmla="*/ 2 h 7"/>
                <a:gd name="T8" fmla="*/ 1 w 3"/>
                <a:gd name="T9" fmla="*/ 3 h 7"/>
                <a:gd name="T10" fmla="*/ 3 w 3"/>
                <a:gd name="T11" fmla="*/ 7 h 7"/>
                <a:gd name="T12" fmla="*/ 3 w 3"/>
                <a:gd name="T13" fmla="*/ 7 h 7"/>
                <a:gd name="T14" fmla="*/ 1 w 3"/>
                <a:gd name="T15" fmla="*/ 3 h 7"/>
                <a:gd name="T16" fmla="*/ 3 w 3"/>
                <a:gd name="T17" fmla="*/ 6 h 7"/>
                <a:gd name="T18" fmla="*/ 0 w 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5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5"/>
                    <a:pt x="2" y="4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Oval 462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2" name="Oval 463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3" name="Oval 464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465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Freeform 466"/>
            <p:cNvSpPr/>
            <p:nvPr/>
          </p:nvSpPr>
          <p:spPr bwMode="auto">
            <a:xfrm>
              <a:off x="3858" y="150"/>
              <a:ext cx="5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6" name="Freeform 467"/>
            <p:cNvSpPr/>
            <p:nvPr/>
          </p:nvSpPr>
          <p:spPr bwMode="auto">
            <a:xfrm>
              <a:off x="3932" y="27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7" name="Freeform 468"/>
            <p:cNvSpPr/>
            <p:nvPr/>
          </p:nvSpPr>
          <p:spPr bwMode="auto">
            <a:xfrm>
              <a:off x="3932" y="273"/>
              <a:ext cx="3" cy="6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1 h 4"/>
                <a:gd name="T4" fmla="*/ 2 w 2"/>
                <a:gd name="T5" fmla="*/ 4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469"/>
            <p:cNvSpPr/>
            <p:nvPr/>
          </p:nvSpPr>
          <p:spPr bwMode="auto">
            <a:xfrm>
              <a:off x="3933" y="274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1 h 3"/>
                <a:gd name="T6" fmla="*/ 0 w 1"/>
                <a:gd name="T7" fmla="*/ 1 h 3"/>
                <a:gd name="T8" fmla="*/ 0 w 1"/>
                <a:gd name="T9" fmla="*/ 1 h 3"/>
                <a:gd name="T10" fmla="*/ 1 w 1"/>
                <a:gd name="T11" fmla="*/ 2 h 3"/>
                <a:gd name="T12" fmla="*/ 1 w 1"/>
                <a:gd name="T13" fmla="*/ 2 h 3"/>
                <a:gd name="T14" fmla="*/ 0 w 1"/>
                <a:gd name="T15" fmla="*/ 1 h 3"/>
                <a:gd name="T16" fmla="*/ 1 w 1"/>
                <a:gd name="T17" fmla="*/ 2 h 3"/>
                <a:gd name="T18" fmla="*/ 1 w 1"/>
                <a:gd name="T19" fmla="*/ 3 h 3"/>
                <a:gd name="T20" fmla="*/ 1 w 1"/>
                <a:gd name="T21" fmla="*/ 3 h 3"/>
                <a:gd name="T22" fmla="*/ 0 w 1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470"/>
            <p:cNvSpPr/>
            <p:nvPr/>
          </p:nvSpPr>
          <p:spPr bwMode="auto">
            <a:xfrm>
              <a:off x="3868" y="14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Oval 471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Oval 472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473"/>
            <p:cNvSpPr/>
            <p:nvPr/>
          </p:nvSpPr>
          <p:spPr bwMode="auto">
            <a:xfrm>
              <a:off x="3868" y="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Oval 474"/>
            <p:cNvSpPr>
              <a:spLocks noChangeArrowheads="1"/>
            </p:cNvSpPr>
            <p:nvPr/>
          </p:nvSpPr>
          <p:spPr bwMode="auto">
            <a:xfrm>
              <a:off x="3868" y="150"/>
              <a:ext cx="1" cy="1"/>
            </a:xfrm>
            <a:prstGeom prst="ellipse">
              <a:avLst/>
            </a:pr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4" name="Freeform 475"/>
            <p:cNvSpPr>
              <a:spLocks noEditPoints="1"/>
            </p:cNvSpPr>
            <p:nvPr/>
          </p:nvSpPr>
          <p:spPr bwMode="auto">
            <a:xfrm>
              <a:off x="3869" y="152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1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Freeform 476"/>
            <p:cNvSpPr>
              <a:spLocks noEditPoints="1"/>
            </p:cNvSpPr>
            <p:nvPr/>
          </p:nvSpPr>
          <p:spPr bwMode="auto">
            <a:xfrm>
              <a:off x="3878" y="168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Freeform 477"/>
            <p:cNvSpPr/>
            <p:nvPr/>
          </p:nvSpPr>
          <p:spPr bwMode="auto">
            <a:xfrm>
              <a:off x="3879" y="17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478"/>
            <p:cNvSpPr/>
            <p:nvPr/>
          </p:nvSpPr>
          <p:spPr bwMode="auto">
            <a:xfrm>
              <a:off x="3879" y="17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479"/>
            <p:cNvSpPr/>
            <p:nvPr/>
          </p:nvSpPr>
          <p:spPr bwMode="auto">
            <a:xfrm>
              <a:off x="3927" y="261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Freeform 480"/>
            <p:cNvSpPr/>
            <p:nvPr/>
          </p:nvSpPr>
          <p:spPr bwMode="auto">
            <a:xfrm>
              <a:off x="3927" y="261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1 h 6"/>
                <a:gd name="T4" fmla="*/ 1 w 3"/>
                <a:gd name="T5" fmla="*/ 3 h 6"/>
                <a:gd name="T6" fmla="*/ 2 w 3"/>
                <a:gd name="T7" fmla="*/ 5 h 6"/>
                <a:gd name="T8" fmla="*/ 3 w 3"/>
                <a:gd name="T9" fmla="*/ 6 h 6"/>
                <a:gd name="T10" fmla="*/ 2 w 3"/>
                <a:gd name="T11" fmla="*/ 4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0" name="Freeform 481"/>
            <p:cNvSpPr/>
            <p:nvPr/>
          </p:nvSpPr>
          <p:spPr bwMode="auto">
            <a:xfrm>
              <a:off x="3928" y="263"/>
              <a:ext cx="2" cy="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1 h 4"/>
                <a:gd name="T4" fmla="*/ 0 w 1"/>
                <a:gd name="T5" fmla="*/ 1 h 4"/>
                <a:gd name="T6" fmla="*/ 0 w 1"/>
                <a:gd name="T7" fmla="*/ 1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4 h 4"/>
                <a:gd name="T14" fmla="*/ 0 w 1"/>
                <a:gd name="T15" fmla="*/ 2 h 4"/>
                <a:gd name="T16" fmla="*/ 0 w 1"/>
                <a:gd name="T17" fmla="*/ 2 h 4"/>
                <a:gd name="T18" fmla="*/ 0 w 1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3" name="Freeform 482"/>
            <p:cNvSpPr/>
            <p:nvPr/>
          </p:nvSpPr>
          <p:spPr bwMode="auto">
            <a:xfrm>
              <a:off x="3881" y="17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4" name="Freeform 483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1 w 2"/>
                <a:gd name="T7" fmla="*/ 2 h 3"/>
                <a:gd name="T8" fmla="*/ 0 w 2"/>
                <a:gd name="T9" fmla="*/ 1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Freeform 484"/>
            <p:cNvSpPr/>
            <p:nvPr/>
          </p:nvSpPr>
          <p:spPr bwMode="auto">
            <a:xfrm>
              <a:off x="3881" y="173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1 h 3"/>
                <a:gd name="T4" fmla="*/ 1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Freeform 485"/>
            <p:cNvSpPr>
              <a:spLocks noEditPoints="1"/>
            </p:cNvSpPr>
            <p:nvPr/>
          </p:nvSpPr>
          <p:spPr bwMode="auto">
            <a:xfrm>
              <a:off x="3881" y="173"/>
              <a:ext cx="2" cy="3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Freeform 486"/>
            <p:cNvSpPr/>
            <p:nvPr/>
          </p:nvSpPr>
          <p:spPr bwMode="auto">
            <a:xfrm>
              <a:off x="3873" y="15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Freeform 487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9" name="Freeform 488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0" name="Freeform 489"/>
            <p:cNvSpPr/>
            <p:nvPr/>
          </p:nvSpPr>
          <p:spPr bwMode="auto">
            <a:xfrm>
              <a:off x="3874" y="160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1" name="Freeform 490"/>
            <p:cNvSpPr/>
            <p:nvPr/>
          </p:nvSpPr>
          <p:spPr bwMode="auto">
            <a:xfrm>
              <a:off x="3873" y="160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2" name="Freeform 491"/>
            <p:cNvSpPr/>
            <p:nvPr/>
          </p:nvSpPr>
          <p:spPr bwMode="auto">
            <a:xfrm>
              <a:off x="3871" y="1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Freeform 492"/>
            <p:cNvSpPr>
              <a:spLocks noEditPoints="1"/>
            </p:cNvSpPr>
            <p:nvPr/>
          </p:nvSpPr>
          <p:spPr bwMode="auto">
            <a:xfrm>
              <a:off x="3871" y="15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Freeform 493"/>
            <p:cNvSpPr/>
            <p:nvPr/>
          </p:nvSpPr>
          <p:spPr bwMode="auto">
            <a:xfrm>
              <a:off x="3871" y="155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494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6" name="Freeform 495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7" name="Freeform 496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8" name="Freeform 497"/>
            <p:cNvSpPr/>
            <p:nvPr/>
          </p:nvSpPr>
          <p:spPr bwMode="auto">
            <a:xfrm>
              <a:off x="3866" y="147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498"/>
            <p:cNvSpPr/>
            <p:nvPr/>
          </p:nvSpPr>
          <p:spPr bwMode="auto">
            <a:xfrm>
              <a:off x="3974" y="3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0" name="Freeform 499"/>
            <p:cNvSpPr/>
            <p:nvPr/>
          </p:nvSpPr>
          <p:spPr bwMode="auto">
            <a:xfrm>
              <a:off x="3974" y="369"/>
              <a:ext cx="5" cy="11"/>
            </a:xfrm>
            <a:custGeom>
              <a:avLst/>
              <a:gdLst>
                <a:gd name="T0" fmla="*/ 0 w 3"/>
                <a:gd name="T1" fmla="*/ 0 h 7"/>
                <a:gd name="T2" fmla="*/ 1 w 3"/>
                <a:gd name="T3" fmla="*/ 2 h 7"/>
                <a:gd name="T4" fmla="*/ 3 w 3"/>
                <a:gd name="T5" fmla="*/ 7 h 7"/>
                <a:gd name="T6" fmla="*/ 1 w 3"/>
                <a:gd name="T7" fmla="*/ 1 h 7"/>
                <a:gd name="T8" fmla="*/ 0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2" y="5"/>
                    <a:pt x="3" y="7"/>
                  </a:cubicBezTo>
                  <a:cubicBezTo>
                    <a:pt x="2" y="5"/>
                    <a:pt x="1" y="3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1" name="Freeform 500"/>
            <p:cNvSpPr/>
            <p:nvPr/>
          </p:nvSpPr>
          <p:spPr bwMode="auto">
            <a:xfrm>
              <a:off x="3976" y="372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1 h 6"/>
                <a:gd name="T4" fmla="*/ 2 w 3"/>
                <a:gd name="T5" fmla="*/ 6 h 6"/>
                <a:gd name="T6" fmla="*/ 3 w 3"/>
                <a:gd name="T7" fmla="*/ 6 h 6"/>
                <a:gd name="T8" fmla="*/ 2 w 3"/>
                <a:gd name="T9" fmla="*/ 5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3"/>
                    <a:pt x="1" y="1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501"/>
            <p:cNvSpPr/>
            <p:nvPr/>
          </p:nvSpPr>
          <p:spPr bwMode="auto">
            <a:xfrm>
              <a:off x="3976" y="374"/>
              <a:ext cx="3" cy="8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1 h 5"/>
                <a:gd name="T4" fmla="*/ 2 w 2"/>
                <a:gd name="T5" fmla="*/ 3 h 5"/>
                <a:gd name="T6" fmla="*/ 1 w 2"/>
                <a:gd name="T7" fmla="*/ 1 h 5"/>
                <a:gd name="T8" fmla="*/ 1 w 2"/>
                <a:gd name="T9" fmla="*/ 1 h 5"/>
                <a:gd name="T10" fmla="*/ 2 w 2"/>
                <a:gd name="T11" fmla="*/ 3 h 5"/>
                <a:gd name="T12" fmla="*/ 2 w 2"/>
                <a:gd name="T13" fmla="*/ 4 h 5"/>
                <a:gd name="T14" fmla="*/ 2 w 2"/>
                <a:gd name="T15" fmla="*/ 4 h 5"/>
                <a:gd name="T16" fmla="*/ 2 w 2"/>
                <a:gd name="T17" fmla="*/ 4 h 5"/>
                <a:gd name="T18" fmla="*/ 2 w 2"/>
                <a:gd name="T19" fmla="*/ 5 h 5"/>
                <a:gd name="T20" fmla="*/ 0 w 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Freeform 502"/>
            <p:cNvSpPr/>
            <p:nvPr/>
          </p:nvSpPr>
          <p:spPr bwMode="auto">
            <a:xfrm>
              <a:off x="3876" y="163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FD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503"/>
            <p:cNvSpPr/>
            <p:nvPr/>
          </p:nvSpPr>
          <p:spPr bwMode="auto">
            <a:xfrm>
              <a:off x="3876" y="16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504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6" name="Freeform 505"/>
            <p:cNvSpPr/>
            <p:nvPr/>
          </p:nvSpPr>
          <p:spPr bwMode="auto">
            <a:xfrm>
              <a:off x="3876" y="1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7" name="Freeform 506"/>
            <p:cNvSpPr/>
            <p:nvPr/>
          </p:nvSpPr>
          <p:spPr bwMode="auto">
            <a:xfrm>
              <a:off x="3886" y="183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D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8" name="Freeform 507"/>
            <p:cNvSpPr/>
            <p:nvPr/>
          </p:nvSpPr>
          <p:spPr bwMode="auto">
            <a:xfrm>
              <a:off x="3886" y="183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7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9" name="Freeform 508"/>
            <p:cNvSpPr/>
            <p:nvPr/>
          </p:nvSpPr>
          <p:spPr bwMode="auto">
            <a:xfrm>
              <a:off x="3887" y="18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41A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0" name="Freeform 509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1" name="Freeform 510"/>
            <p:cNvSpPr/>
            <p:nvPr/>
          </p:nvSpPr>
          <p:spPr bwMode="auto">
            <a:xfrm>
              <a:off x="3864" y="145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2" name="Freeform 511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3" name="Freeform 512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4" name="Freeform 513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5" name="Freeform 514"/>
            <p:cNvSpPr/>
            <p:nvPr/>
          </p:nvSpPr>
          <p:spPr bwMode="auto">
            <a:xfrm>
              <a:off x="3866" y="1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6" name="Freeform 515"/>
            <p:cNvSpPr/>
            <p:nvPr/>
          </p:nvSpPr>
          <p:spPr bwMode="auto">
            <a:xfrm>
              <a:off x="3919" y="2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7" name="Freeform 516"/>
            <p:cNvSpPr/>
            <p:nvPr/>
          </p:nvSpPr>
          <p:spPr bwMode="auto">
            <a:xfrm>
              <a:off x="3919" y="246"/>
              <a:ext cx="4" cy="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3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8" name="Freeform 517"/>
            <p:cNvSpPr/>
            <p:nvPr/>
          </p:nvSpPr>
          <p:spPr bwMode="auto">
            <a:xfrm>
              <a:off x="3920" y="24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9" name="Freeform 518"/>
            <p:cNvSpPr/>
            <p:nvPr/>
          </p:nvSpPr>
          <p:spPr bwMode="auto">
            <a:xfrm>
              <a:off x="3919" y="245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  <a:gd name="T8" fmla="*/ 2 w 2"/>
                <a:gd name="T9" fmla="*/ 3 h 4"/>
                <a:gd name="T10" fmla="*/ 1 w 2"/>
                <a:gd name="T11" fmla="*/ 2 h 4"/>
                <a:gd name="T12" fmla="*/ 1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0" name="Oval 519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1" name="Oval 520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2" name="Oval 521"/>
            <p:cNvSpPr>
              <a:spLocks noChangeArrowheads="1"/>
            </p:cNvSpPr>
            <p:nvPr/>
          </p:nvSpPr>
          <p:spPr bwMode="auto">
            <a:xfrm>
              <a:off x="3866" y="147"/>
              <a:ext cx="1" cy="1"/>
            </a:xfrm>
            <a:prstGeom prst="ellipse">
              <a:avLst/>
            </a:pr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3" name="Freeform 522"/>
            <p:cNvSpPr/>
            <p:nvPr/>
          </p:nvSpPr>
          <p:spPr bwMode="auto">
            <a:xfrm>
              <a:off x="3866" y="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4" name="Freeform 523"/>
            <p:cNvSpPr/>
            <p:nvPr/>
          </p:nvSpPr>
          <p:spPr bwMode="auto">
            <a:xfrm>
              <a:off x="3917" y="24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5" name="Freeform 524"/>
            <p:cNvSpPr/>
            <p:nvPr/>
          </p:nvSpPr>
          <p:spPr bwMode="auto">
            <a:xfrm>
              <a:off x="3914" y="235"/>
              <a:ext cx="3" cy="6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6" name="Freeform 525"/>
            <p:cNvSpPr/>
            <p:nvPr/>
          </p:nvSpPr>
          <p:spPr bwMode="auto">
            <a:xfrm>
              <a:off x="3933" y="276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7" name="Freeform 526"/>
            <p:cNvSpPr/>
            <p:nvPr/>
          </p:nvSpPr>
          <p:spPr bwMode="auto">
            <a:xfrm>
              <a:off x="3935" y="2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8" name="Freeform 527"/>
            <p:cNvSpPr/>
            <p:nvPr/>
          </p:nvSpPr>
          <p:spPr bwMode="auto">
            <a:xfrm>
              <a:off x="3943" y="2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9" name="Freeform 528"/>
            <p:cNvSpPr>
              <a:spLocks noEditPoints="1"/>
            </p:cNvSpPr>
            <p:nvPr/>
          </p:nvSpPr>
          <p:spPr bwMode="auto">
            <a:xfrm>
              <a:off x="3941" y="294"/>
              <a:ext cx="5" cy="10"/>
            </a:xfrm>
            <a:custGeom>
              <a:avLst/>
              <a:gdLst>
                <a:gd name="T0" fmla="*/ 2 w 3"/>
                <a:gd name="T1" fmla="*/ 3 h 6"/>
                <a:gd name="T2" fmla="*/ 3 w 3"/>
                <a:gd name="T3" fmla="*/ 6 h 6"/>
                <a:gd name="T4" fmla="*/ 2 w 3"/>
                <a:gd name="T5" fmla="*/ 3 h 6"/>
                <a:gd name="T6" fmla="*/ 0 w 3"/>
                <a:gd name="T7" fmla="*/ 0 h 6"/>
                <a:gd name="T8" fmla="*/ 1 w 3"/>
                <a:gd name="T9" fmla="*/ 2 h 6"/>
                <a:gd name="T10" fmla="*/ 1 w 3"/>
                <a:gd name="T11" fmla="*/ 1 h 6"/>
                <a:gd name="T12" fmla="*/ 1 w 3"/>
                <a:gd name="T13" fmla="*/ 1 h 6"/>
                <a:gd name="T14" fmla="*/ 0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3"/>
                  </a:move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2" y="4"/>
                    <a:pt x="2" y="3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0" name="Freeform 529"/>
            <p:cNvSpPr/>
            <p:nvPr/>
          </p:nvSpPr>
          <p:spPr bwMode="auto">
            <a:xfrm>
              <a:off x="3938" y="286"/>
              <a:ext cx="10" cy="21"/>
            </a:xfrm>
            <a:custGeom>
              <a:avLst/>
              <a:gdLst>
                <a:gd name="T0" fmla="*/ 0 w 6"/>
                <a:gd name="T1" fmla="*/ 0 h 13"/>
                <a:gd name="T2" fmla="*/ 6 w 6"/>
                <a:gd name="T3" fmla="*/ 13 h 13"/>
                <a:gd name="T4" fmla="*/ 5 w 6"/>
                <a:gd name="T5" fmla="*/ 11 h 13"/>
                <a:gd name="T6" fmla="*/ 4 w 6"/>
                <a:gd name="T7" fmla="*/ 8 h 13"/>
                <a:gd name="T8" fmla="*/ 4 w 6"/>
                <a:gd name="T9" fmla="*/ 8 h 13"/>
                <a:gd name="T10" fmla="*/ 3 w 6"/>
                <a:gd name="T11" fmla="*/ 7 h 13"/>
                <a:gd name="T12" fmla="*/ 2 w 6"/>
                <a:gd name="T13" fmla="*/ 5 h 13"/>
                <a:gd name="T14" fmla="*/ 0 w 6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cubicBezTo>
                    <a:pt x="2" y="4"/>
                    <a:pt x="4" y="9"/>
                    <a:pt x="6" y="13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1" name="Freeform 530"/>
            <p:cNvSpPr/>
            <p:nvPr/>
          </p:nvSpPr>
          <p:spPr bwMode="auto">
            <a:xfrm>
              <a:off x="3950" y="312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2" name="Freeform 531"/>
            <p:cNvSpPr/>
            <p:nvPr/>
          </p:nvSpPr>
          <p:spPr bwMode="auto">
            <a:xfrm>
              <a:off x="3950" y="310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3 w 3"/>
                <a:gd name="T5" fmla="*/ 8 h 8"/>
                <a:gd name="T6" fmla="*/ 1 w 3"/>
                <a:gd name="T7" fmla="*/ 2 h 8"/>
                <a:gd name="T8" fmla="*/ 0 w 3"/>
                <a:gd name="T9" fmla="*/ 1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2"/>
                    <a:pt x="2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4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3" name="Freeform 532"/>
            <p:cNvSpPr/>
            <p:nvPr/>
          </p:nvSpPr>
          <p:spPr bwMode="auto">
            <a:xfrm>
              <a:off x="3956" y="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4" name="Freeform 533"/>
            <p:cNvSpPr/>
            <p:nvPr/>
          </p:nvSpPr>
          <p:spPr bwMode="auto">
            <a:xfrm>
              <a:off x="3956" y="325"/>
              <a:ext cx="10" cy="23"/>
            </a:xfrm>
            <a:custGeom>
              <a:avLst/>
              <a:gdLst>
                <a:gd name="T0" fmla="*/ 0 w 6"/>
                <a:gd name="T1" fmla="*/ 0 h 14"/>
                <a:gd name="T2" fmla="*/ 6 w 6"/>
                <a:gd name="T3" fmla="*/ 14 h 14"/>
                <a:gd name="T4" fmla="*/ 4 w 6"/>
                <a:gd name="T5" fmla="*/ 9 h 14"/>
                <a:gd name="T6" fmla="*/ 3 w 6"/>
                <a:gd name="T7" fmla="*/ 7 h 14"/>
                <a:gd name="T8" fmla="*/ 0 w 6"/>
                <a:gd name="T9" fmla="*/ 0 h 14"/>
                <a:gd name="T10" fmla="*/ 0 w 6"/>
                <a:gd name="T11" fmla="*/ 0 h 14"/>
                <a:gd name="T12" fmla="*/ 0 w 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2" y="4"/>
                    <a:pt x="4" y="9"/>
                    <a:pt x="6" y="14"/>
                  </a:cubicBezTo>
                  <a:cubicBezTo>
                    <a:pt x="5" y="12"/>
                    <a:pt x="4" y="11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5" name="Freeform 534"/>
            <p:cNvSpPr>
              <a:spLocks noEditPoints="1"/>
            </p:cNvSpPr>
            <p:nvPr/>
          </p:nvSpPr>
          <p:spPr bwMode="auto">
            <a:xfrm>
              <a:off x="3968" y="354"/>
              <a:ext cx="6" cy="15"/>
            </a:xfrm>
            <a:custGeom>
              <a:avLst/>
              <a:gdLst>
                <a:gd name="T0" fmla="*/ 4 w 4"/>
                <a:gd name="T1" fmla="*/ 9 h 9"/>
                <a:gd name="T2" fmla="*/ 4 w 4"/>
                <a:gd name="T3" fmla="*/ 9 h 9"/>
                <a:gd name="T4" fmla="*/ 4 w 4"/>
                <a:gd name="T5" fmla="*/ 9 h 9"/>
                <a:gd name="T6" fmla="*/ 4 w 4"/>
                <a:gd name="T7" fmla="*/ 9 h 9"/>
                <a:gd name="T8" fmla="*/ 4 w 4"/>
                <a:gd name="T9" fmla="*/ 9 h 9"/>
                <a:gd name="T10" fmla="*/ 0 w 4"/>
                <a:gd name="T11" fmla="*/ 0 h 9"/>
                <a:gd name="T12" fmla="*/ 1 w 4"/>
                <a:gd name="T13" fmla="*/ 0 h 9"/>
                <a:gd name="T14" fmla="*/ 0 w 4"/>
                <a:gd name="T15" fmla="*/ 0 h 9"/>
                <a:gd name="T16" fmla="*/ 0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6" name="Freeform 535"/>
            <p:cNvSpPr>
              <a:spLocks noEditPoints="1"/>
            </p:cNvSpPr>
            <p:nvPr/>
          </p:nvSpPr>
          <p:spPr bwMode="auto">
            <a:xfrm>
              <a:off x="3968" y="353"/>
              <a:ext cx="8" cy="19"/>
            </a:xfrm>
            <a:custGeom>
              <a:avLst/>
              <a:gdLst>
                <a:gd name="T0" fmla="*/ 4 w 5"/>
                <a:gd name="T1" fmla="*/ 9 h 12"/>
                <a:gd name="T2" fmla="*/ 5 w 5"/>
                <a:gd name="T3" fmla="*/ 12 h 12"/>
                <a:gd name="T4" fmla="*/ 4 w 5"/>
                <a:gd name="T5" fmla="*/ 10 h 12"/>
                <a:gd name="T6" fmla="*/ 4 w 5"/>
                <a:gd name="T7" fmla="*/ 10 h 12"/>
                <a:gd name="T8" fmla="*/ 4 w 5"/>
                <a:gd name="T9" fmla="*/ 9 h 12"/>
                <a:gd name="T10" fmla="*/ 0 w 5"/>
                <a:gd name="T11" fmla="*/ 0 h 12"/>
                <a:gd name="T12" fmla="*/ 2 w 5"/>
                <a:gd name="T13" fmla="*/ 4 h 12"/>
                <a:gd name="T14" fmla="*/ 1 w 5"/>
                <a:gd name="T15" fmla="*/ 1 h 12"/>
                <a:gd name="T16" fmla="*/ 0 w 5"/>
                <a:gd name="T17" fmla="*/ 1 h 12"/>
                <a:gd name="T18" fmla="*/ 0 w 5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2">
                  <a:moveTo>
                    <a:pt x="4" y="9"/>
                  </a:moveTo>
                  <a:cubicBezTo>
                    <a:pt x="4" y="10"/>
                    <a:pt x="5" y="11"/>
                    <a:pt x="5" y="12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Freeform 536"/>
            <p:cNvSpPr/>
            <p:nvPr/>
          </p:nvSpPr>
          <p:spPr bwMode="auto">
            <a:xfrm>
              <a:off x="3968" y="353"/>
              <a:ext cx="8" cy="21"/>
            </a:xfrm>
            <a:custGeom>
              <a:avLst/>
              <a:gdLst>
                <a:gd name="T0" fmla="*/ 0 w 5"/>
                <a:gd name="T1" fmla="*/ 0 h 13"/>
                <a:gd name="T2" fmla="*/ 5 w 5"/>
                <a:gd name="T3" fmla="*/ 13 h 13"/>
                <a:gd name="T4" fmla="*/ 5 w 5"/>
                <a:gd name="T5" fmla="*/ 12 h 13"/>
                <a:gd name="T6" fmla="*/ 4 w 5"/>
                <a:gd name="T7" fmla="*/ 9 h 13"/>
                <a:gd name="T8" fmla="*/ 4 w 5"/>
                <a:gd name="T9" fmla="*/ 9 h 13"/>
                <a:gd name="T10" fmla="*/ 2 w 5"/>
                <a:gd name="T11" fmla="*/ 4 h 13"/>
                <a:gd name="T12" fmla="*/ 0 w 5"/>
                <a:gd name="T13" fmla="*/ 0 h 13"/>
                <a:gd name="T14" fmla="*/ 0 w 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0" y="0"/>
                  </a:moveTo>
                  <a:cubicBezTo>
                    <a:pt x="2" y="4"/>
                    <a:pt x="4" y="8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2" y="5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8" name="Freeform 537"/>
            <p:cNvSpPr>
              <a:spLocks noEditPoints="1"/>
            </p:cNvSpPr>
            <p:nvPr/>
          </p:nvSpPr>
          <p:spPr bwMode="auto">
            <a:xfrm>
              <a:off x="3935" y="277"/>
              <a:ext cx="44" cy="102"/>
            </a:xfrm>
            <a:custGeom>
              <a:avLst/>
              <a:gdLst>
                <a:gd name="T0" fmla="*/ 26 w 27"/>
                <a:gd name="T1" fmla="*/ 60 h 62"/>
                <a:gd name="T2" fmla="*/ 27 w 27"/>
                <a:gd name="T3" fmla="*/ 62 h 62"/>
                <a:gd name="T4" fmla="*/ 26 w 27"/>
                <a:gd name="T5" fmla="*/ 60 h 62"/>
                <a:gd name="T6" fmla="*/ 0 w 27"/>
                <a:gd name="T7" fmla="*/ 0 h 62"/>
                <a:gd name="T8" fmla="*/ 0 w 27"/>
                <a:gd name="T9" fmla="*/ 0 h 62"/>
                <a:gd name="T10" fmla="*/ 26 w 27"/>
                <a:gd name="T11" fmla="*/ 60 h 62"/>
                <a:gd name="T12" fmla="*/ 26 w 27"/>
                <a:gd name="T13" fmla="*/ 60 h 62"/>
                <a:gd name="T14" fmla="*/ 25 w 27"/>
                <a:gd name="T15" fmla="*/ 59 h 62"/>
                <a:gd name="T16" fmla="*/ 20 w 27"/>
                <a:gd name="T17" fmla="*/ 46 h 62"/>
                <a:gd name="T18" fmla="*/ 20 w 27"/>
                <a:gd name="T19" fmla="*/ 45 h 62"/>
                <a:gd name="T20" fmla="*/ 19 w 27"/>
                <a:gd name="T21" fmla="*/ 43 h 62"/>
                <a:gd name="T22" fmla="*/ 13 w 27"/>
                <a:gd name="T23" fmla="*/ 29 h 62"/>
                <a:gd name="T24" fmla="*/ 12 w 27"/>
                <a:gd name="T25" fmla="*/ 28 h 62"/>
                <a:gd name="T26" fmla="*/ 9 w 27"/>
                <a:gd name="T27" fmla="*/ 20 h 62"/>
                <a:gd name="T28" fmla="*/ 9 w 27"/>
                <a:gd name="T29" fmla="*/ 19 h 62"/>
                <a:gd name="T30" fmla="*/ 8 w 27"/>
                <a:gd name="T31" fmla="*/ 18 h 62"/>
                <a:gd name="T32" fmla="*/ 2 w 27"/>
                <a:gd name="T33" fmla="*/ 5 h 62"/>
                <a:gd name="T34" fmla="*/ 2 w 27"/>
                <a:gd name="T35" fmla="*/ 5 h 62"/>
                <a:gd name="T36" fmla="*/ 1 w 27"/>
                <a:gd name="T37" fmla="*/ 4 h 62"/>
                <a:gd name="T38" fmla="*/ 1 w 27"/>
                <a:gd name="T39" fmla="*/ 3 h 62"/>
                <a:gd name="T40" fmla="*/ 0 w 27"/>
                <a:gd name="T41" fmla="*/ 2 h 62"/>
                <a:gd name="T42" fmla="*/ 0 w 27"/>
                <a:gd name="T43" fmla="*/ 1 h 62"/>
                <a:gd name="T44" fmla="*/ 0 w 27"/>
                <a:gd name="T4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62">
                  <a:moveTo>
                    <a:pt x="26" y="60"/>
                  </a:moveTo>
                  <a:cubicBezTo>
                    <a:pt x="26" y="61"/>
                    <a:pt x="26" y="61"/>
                    <a:pt x="27" y="62"/>
                  </a:cubicBezTo>
                  <a:cubicBezTo>
                    <a:pt x="26" y="61"/>
                    <a:pt x="26" y="61"/>
                    <a:pt x="26" y="6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7"/>
                    <a:pt x="17" y="38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59"/>
                    <a:pt x="25" y="59"/>
                  </a:cubicBezTo>
                  <a:cubicBezTo>
                    <a:pt x="24" y="54"/>
                    <a:pt x="22" y="50"/>
                    <a:pt x="20" y="46"/>
                  </a:cubicBezTo>
                  <a:cubicBezTo>
                    <a:pt x="20" y="46"/>
                    <a:pt x="20" y="46"/>
                    <a:pt x="20" y="45"/>
                  </a:cubicBezTo>
                  <a:cubicBezTo>
                    <a:pt x="20" y="45"/>
                    <a:pt x="19" y="44"/>
                    <a:pt x="19" y="43"/>
                  </a:cubicBezTo>
                  <a:cubicBezTo>
                    <a:pt x="17" y="38"/>
                    <a:pt x="15" y="33"/>
                    <a:pt x="13" y="29"/>
                  </a:cubicBezTo>
                  <a:cubicBezTo>
                    <a:pt x="13" y="29"/>
                    <a:pt x="12" y="28"/>
                    <a:pt x="12" y="28"/>
                  </a:cubicBezTo>
                  <a:cubicBezTo>
                    <a:pt x="11" y="25"/>
                    <a:pt x="10" y="22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6" y="14"/>
                    <a:pt x="4" y="9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9" name="Freeform 538"/>
            <p:cNvSpPr/>
            <p:nvPr/>
          </p:nvSpPr>
          <p:spPr bwMode="auto">
            <a:xfrm>
              <a:off x="3981" y="384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0" name="Freeform 539"/>
            <p:cNvSpPr>
              <a:spLocks noEditPoints="1"/>
            </p:cNvSpPr>
            <p:nvPr/>
          </p:nvSpPr>
          <p:spPr bwMode="auto">
            <a:xfrm>
              <a:off x="3979" y="382"/>
              <a:ext cx="3" cy="7"/>
            </a:xfrm>
            <a:custGeom>
              <a:avLst/>
              <a:gdLst>
                <a:gd name="T0" fmla="*/ 1 w 2"/>
                <a:gd name="T1" fmla="*/ 1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1 w 2"/>
                <a:gd name="T9" fmla="*/ 1 h 4"/>
                <a:gd name="T10" fmla="*/ 0 w 2"/>
                <a:gd name="T11" fmla="*/ 0 h 4"/>
                <a:gd name="T12" fmla="*/ 1 w 2"/>
                <a:gd name="T13" fmla="*/ 1 h 4"/>
                <a:gd name="T14" fmla="*/ 1 w 2"/>
                <a:gd name="T15" fmla="*/ 0 h 4"/>
                <a:gd name="T16" fmla="*/ 0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1" name="Freeform 540"/>
            <p:cNvSpPr/>
            <p:nvPr/>
          </p:nvSpPr>
          <p:spPr bwMode="auto">
            <a:xfrm>
              <a:off x="3979" y="380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0 h 7"/>
                <a:gd name="T4" fmla="*/ 3 w 3"/>
                <a:gd name="T5" fmla="*/ 7 h 7"/>
                <a:gd name="T6" fmla="*/ 2 w 3"/>
                <a:gd name="T7" fmla="*/ 5 h 7"/>
                <a:gd name="T8" fmla="*/ 1 w 3"/>
                <a:gd name="T9" fmla="*/ 2 h 7"/>
                <a:gd name="T10" fmla="*/ 1 w 3"/>
                <a:gd name="T11" fmla="*/ 2 h 7"/>
                <a:gd name="T12" fmla="*/ 1 w 3"/>
                <a:gd name="T13" fmla="*/ 2 h 7"/>
                <a:gd name="T14" fmla="*/ 0 w 3"/>
                <a:gd name="T15" fmla="*/ 1 h 7"/>
                <a:gd name="T16" fmla="*/ 0 w 3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3" y="7"/>
                    <a:pt x="3" y="6"/>
                    <a:pt x="2" y="5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2" name="Oval 541"/>
            <p:cNvSpPr>
              <a:spLocks noChangeArrowheads="1"/>
            </p:cNvSpPr>
            <p:nvPr/>
          </p:nvSpPr>
          <p:spPr bwMode="auto">
            <a:xfrm>
              <a:off x="3927" y="261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3" name="Freeform 542"/>
            <p:cNvSpPr/>
            <p:nvPr/>
          </p:nvSpPr>
          <p:spPr bwMode="auto">
            <a:xfrm>
              <a:off x="3923" y="255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0 w 3"/>
                <a:gd name="T5" fmla="*/ 1 h 5"/>
                <a:gd name="T6" fmla="*/ 1 w 3"/>
                <a:gd name="T7" fmla="*/ 1 h 5"/>
                <a:gd name="T8" fmla="*/ 3 w 3"/>
                <a:gd name="T9" fmla="*/ 5 h 5"/>
                <a:gd name="T10" fmla="*/ 2 w 3"/>
                <a:gd name="T11" fmla="*/ 4 h 5"/>
                <a:gd name="T12" fmla="*/ 2 w 3"/>
                <a:gd name="T13" fmla="*/ 4 h 5"/>
                <a:gd name="T14" fmla="*/ 2 w 3"/>
                <a:gd name="T15" fmla="*/ 3 h 5"/>
                <a:gd name="T16" fmla="*/ 0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4" name="Freeform 543"/>
            <p:cNvSpPr/>
            <p:nvPr/>
          </p:nvSpPr>
          <p:spPr bwMode="auto">
            <a:xfrm>
              <a:off x="3925" y="256"/>
              <a:ext cx="3" cy="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4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2"/>
                    <a:pt x="1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0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5" name="Freeform 544"/>
            <p:cNvSpPr/>
            <p:nvPr/>
          </p:nvSpPr>
          <p:spPr bwMode="auto">
            <a:xfrm>
              <a:off x="3986" y="395"/>
              <a:ext cx="5" cy="13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8 h 8"/>
                <a:gd name="T4" fmla="*/ 0 w 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1" y="3"/>
                    <a:pt x="2" y="5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6" name="Freeform 545"/>
            <p:cNvSpPr/>
            <p:nvPr/>
          </p:nvSpPr>
          <p:spPr bwMode="auto">
            <a:xfrm>
              <a:off x="3928" y="266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7" name="Freeform 546"/>
            <p:cNvSpPr>
              <a:spLocks noEditPoints="1"/>
            </p:cNvSpPr>
            <p:nvPr/>
          </p:nvSpPr>
          <p:spPr bwMode="auto">
            <a:xfrm>
              <a:off x="3928" y="266"/>
              <a:ext cx="5" cy="10"/>
            </a:xfrm>
            <a:custGeom>
              <a:avLst/>
              <a:gdLst>
                <a:gd name="T0" fmla="*/ 1 w 3"/>
                <a:gd name="T1" fmla="*/ 2 h 6"/>
                <a:gd name="T2" fmla="*/ 3 w 3"/>
                <a:gd name="T3" fmla="*/ 6 h 6"/>
                <a:gd name="T4" fmla="*/ 3 w 3"/>
                <a:gd name="T5" fmla="*/ 6 h 6"/>
                <a:gd name="T6" fmla="*/ 3 w 3"/>
                <a:gd name="T7" fmla="*/ 5 h 6"/>
                <a:gd name="T8" fmla="*/ 1 w 3"/>
                <a:gd name="T9" fmla="*/ 2 h 6"/>
                <a:gd name="T10" fmla="*/ 0 w 3"/>
                <a:gd name="T11" fmla="*/ 0 h 6"/>
                <a:gd name="T12" fmla="*/ 1 w 3"/>
                <a:gd name="T13" fmla="*/ 2 h 6"/>
                <a:gd name="T14" fmla="*/ 0 w 3"/>
                <a:gd name="T15" fmla="*/ 0 h 6"/>
                <a:gd name="T16" fmla="*/ 0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1" y="2"/>
                  </a:moveTo>
                  <a:cubicBezTo>
                    <a:pt x="2" y="3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3"/>
                    <a:pt x="1" y="2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8" name="Oval 547"/>
            <p:cNvSpPr>
              <a:spLocks noChangeArrowheads="1"/>
            </p:cNvSpPr>
            <p:nvPr/>
          </p:nvSpPr>
          <p:spPr bwMode="auto">
            <a:xfrm>
              <a:off x="3932" y="273"/>
              <a:ext cx="1" cy="1"/>
            </a:xfrm>
            <a:prstGeom prst="ellipse">
              <a:avLst/>
            </a:pr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9" name="Freeform 548"/>
            <p:cNvSpPr/>
            <p:nvPr/>
          </p:nvSpPr>
          <p:spPr bwMode="auto">
            <a:xfrm>
              <a:off x="3930" y="269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1 w 2"/>
                <a:gd name="T9" fmla="*/ 2 h 3"/>
                <a:gd name="T10" fmla="*/ 1 w 2"/>
                <a:gd name="T11" fmla="*/ 2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0" name="Freeform 549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1" name="Freeform 550"/>
            <p:cNvSpPr/>
            <p:nvPr/>
          </p:nvSpPr>
          <p:spPr bwMode="auto">
            <a:xfrm>
              <a:off x="3874" y="1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2" name="Freeform 551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3" name="Freeform 552"/>
            <p:cNvSpPr/>
            <p:nvPr/>
          </p:nvSpPr>
          <p:spPr bwMode="auto">
            <a:xfrm>
              <a:off x="3874" y="16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4" name="Freeform 553"/>
            <p:cNvSpPr/>
            <p:nvPr/>
          </p:nvSpPr>
          <p:spPr bwMode="auto">
            <a:xfrm>
              <a:off x="3873" y="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5" name="Freeform 554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6" name="Freeform 555"/>
            <p:cNvSpPr/>
            <p:nvPr/>
          </p:nvSpPr>
          <p:spPr bwMode="auto">
            <a:xfrm>
              <a:off x="3873" y="15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7" name="Freeform 556"/>
            <p:cNvSpPr/>
            <p:nvPr/>
          </p:nvSpPr>
          <p:spPr bwMode="auto">
            <a:xfrm>
              <a:off x="3871" y="156"/>
              <a:ext cx="2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0 w 1"/>
                <a:gd name="T13" fmla="*/ 0 h 2"/>
                <a:gd name="T14" fmla="*/ 0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8" name="Freeform 557"/>
            <p:cNvSpPr/>
            <p:nvPr/>
          </p:nvSpPr>
          <p:spPr bwMode="auto">
            <a:xfrm>
              <a:off x="3876" y="165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9" name="Freeform 558"/>
            <p:cNvSpPr/>
            <p:nvPr/>
          </p:nvSpPr>
          <p:spPr bwMode="auto">
            <a:xfrm>
              <a:off x="3878" y="16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0" name="Freeform 559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1" name="Freeform 560"/>
            <p:cNvSpPr/>
            <p:nvPr/>
          </p:nvSpPr>
          <p:spPr bwMode="auto">
            <a:xfrm>
              <a:off x="3878" y="166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2" name="Freeform 561"/>
            <p:cNvSpPr/>
            <p:nvPr/>
          </p:nvSpPr>
          <p:spPr bwMode="auto">
            <a:xfrm>
              <a:off x="3878" y="1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3" name="Freeform 562"/>
            <p:cNvSpPr>
              <a:spLocks noEditPoints="1"/>
            </p:cNvSpPr>
            <p:nvPr/>
          </p:nvSpPr>
          <p:spPr bwMode="auto">
            <a:xfrm>
              <a:off x="3879" y="170"/>
              <a:ext cx="2" cy="4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1 w 1"/>
                <a:gd name="T5" fmla="*/ 3 h 3"/>
                <a:gd name="T6" fmla="*/ 1 w 1"/>
                <a:gd name="T7" fmla="*/ 2 h 3"/>
                <a:gd name="T8" fmla="*/ 0 w 1"/>
                <a:gd name="T9" fmla="*/ 0 h 3"/>
                <a:gd name="T10" fmla="*/ 0 w 1"/>
                <a:gd name="T11" fmla="*/ 0 h 3"/>
                <a:gd name="T12" fmla="*/ 0 w 1"/>
                <a:gd name="T13" fmla="*/ 1 h 3"/>
                <a:gd name="T14" fmla="*/ 0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4" name="Freeform 563"/>
            <p:cNvSpPr>
              <a:spLocks noEditPoints="1"/>
            </p:cNvSpPr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5" name="Freeform 564"/>
            <p:cNvSpPr/>
            <p:nvPr/>
          </p:nvSpPr>
          <p:spPr bwMode="auto">
            <a:xfrm>
              <a:off x="3879" y="17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6" name="Freeform 565"/>
            <p:cNvSpPr/>
            <p:nvPr/>
          </p:nvSpPr>
          <p:spPr bwMode="auto">
            <a:xfrm>
              <a:off x="3879" y="17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7" name="Freeform 566"/>
            <p:cNvSpPr/>
            <p:nvPr/>
          </p:nvSpPr>
          <p:spPr bwMode="auto">
            <a:xfrm>
              <a:off x="3881" y="17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8" name="Freeform 567"/>
            <p:cNvSpPr/>
            <p:nvPr/>
          </p:nvSpPr>
          <p:spPr bwMode="auto">
            <a:xfrm>
              <a:off x="3881" y="17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9" name="Freeform 568"/>
            <p:cNvSpPr/>
            <p:nvPr/>
          </p:nvSpPr>
          <p:spPr bwMode="auto">
            <a:xfrm>
              <a:off x="3883" y="176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2" y="3"/>
                    <a:pt x="2" y="4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0" name="Freeform 569"/>
            <p:cNvSpPr>
              <a:spLocks noEditPoints="1"/>
            </p:cNvSpPr>
            <p:nvPr/>
          </p:nvSpPr>
          <p:spPr bwMode="auto">
            <a:xfrm>
              <a:off x="3883" y="176"/>
              <a:ext cx="4" cy="8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4 h 5"/>
                <a:gd name="T4" fmla="*/ 3 w 3"/>
                <a:gd name="T5" fmla="*/ 5 h 5"/>
                <a:gd name="T6" fmla="*/ 2 w 3"/>
                <a:gd name="T7" fmla="*/ 4 h 5"/>
                <a:gd name="T8" fmla="*/ 0 w 3"/>
                <a:gd name="T9" fmla="*/ 0 h 5"/>
                <a:gd name="T10" fmla="*/ 0 w 3"/>
                <a:gd name="T11" fmla="*/ 0 h 5"/>
                <a:gd name="T12" fmla="*/ 1 w 3"/>
                <a:gd name="T13" fmla="*/ 1 h 5"/>
                <a:gd name="T14" fmla="*/ 2 w 3"/>
                <a:gd name="T15" fmla="*/ 4 h 5"/>
                <a:gd name="T16" fmla="*/ 2 w 3"/>
                <a:gd name="T17" fmla="*/ 4 h 5"/>
                <a:gd name="T18" fmla="*/ 2 w 3"/>
                <a:gd name="T19" fmla="*/ 4 h 5"/>
                <a:gd name="T20" fmla="*/ 2 w 3"/>
                <a:gd name="T21" fmla="*/ 4 h 5"/>
                <a:gd name="T22" fmla="*/ 0 w 3"/>
                <a:gd name="T23" fmla="*/ 0 h 5"/>
                <a:gd name="T24" fmla="*/ 0 w 3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1" name="Freeform 570"/>
            <p:cNvSpPr/>
            <p:nvPr/>
          </p:nvSpPr>
          <p:spPr bwMode="auto">
            <a:xfrm>
              <a:off x="3887" y="183"/>
              <a:ext cx="0" cy="3"/>
            </a:xfrm>
            <a:custGeom>
              <a:avLst/>
              <a:gdLst>
                <a:gd name="T0" fmla="*/ 0 h 2"/>
                <a:gd name="T1" fmla="*/ 1 h 2"/>
                <a:gd name="T2" fmla="*/ 1 h 2"/>
                <a:gd name="T3" fmla="*/ 2 h 2"/>
                <a:gd name="T4" fmla="*/ 1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2" name="Freeform 571"/>
            <p:cNvSpPr/>
            <p:nvPr/>
          </p:nvSpPr>
          <p:spPr bwMode="auto">
            <a:xfrm>
              <a:off x="3887" y="1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3" name="Freeform 572"/>
            <p:cNvSpPr/>
            <p:nvPr/>
          </p:nvSpPr>
          <p:spPr bwMode="auto">
            <a:xfrm>
              <a:off x="3892" y="192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  <a:gd name="T6" fmla="*/ 0 w 1"/>
                <a:gd name="T7" fmla="*/ 0 h 3"/>
                <a:gd name="T8" fmla="*/ 0 w 1"/>
                <a:gd name="T9" fmla="*/ 0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4" name="Freeform 573"/>
            <p:cNvSpPr>
              <a:spLocks noEditPoints="1"/>
            </p:cNvSpPr>
            <p:nvPr/>
          </p:nvSpPr>
          <p:spPr bwMode="auto">
            <a:xfrm>
              <a:off x="3887" y="186"/>
              <a:ext cx="9" cy="15"/>
            </a:xfrm>
            <a:custGeom>
              <a:avLst/>
              <a:gdLst>
                <a:gd name="T0" fmla="*/ 2 w 5"/>
                <a:gd name="T1" fmla="*/ 3 h 9"/>
                <a:gd name="T2" fmla="*/ 5 w 5"/>
                <a:gd name="T3" fmla="*/ 9 h 9"/>
                <a:gd name="T4" fmla="*/ 4 w 5"/>
                <a:gd name="T5" fmla="*/ 7 h 9"/>
                <a:gd name="T6" fmla="*/ 3 w 5"/>
                <a:gd name="T7" fmla="*/ 4 h 9"/>
                <a:gd name="T8" fmla="*/ 2 w 5"/>
                <a:gd name="T9" fmla="*/ 3 h 9"/>
                <a:gd name="T10" fmla="*/ 0 w 5"/>
                <a:gd name="T11" fmla="*/ 0 h 9"/>
                <a:gd name="T12" fmla="*/ 1 w 5"/>
                <a:gd name="T13" fmla="*/ 1 h 9"/>
                <a:gd name="T14" fmla="*/ 0 w 5"/>
                <a:gd name="T15" fmla="*/ 0 h 9"/>
                <a:gd name="T16" fmla="*/ 0 w 5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2" y="3"/>
                  </a:moveTo>
                  <a:cubicBezTo>
                    <a:pt x="3" y="5"/>
                    <a:pt x="4" y="7"/>
                    <a:pt x="5" y="9"/>
                  </a:cubicBezTo>
                  <a:cubicBezTo>
                    <a:pt x="5" y="9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5" name="Freeform 574"/>
            <p:cNvSpPr/>
            <p:nvPr/>
          </p:nvSpPr>
          <p:spPr bwMode="auto">
            <a:xfrm>
              <a:off x="3887" y="186"/>
              <a:ext cx="12" cy="21"/>
            </a:xfrm>
            <a:custGeom>
              <a:avLst/>
              <a:gdLst>
                <a:gd name="T0" fmla="*/ 0 w 7"/>
                <a:gd name="T1" fmla="*/ 0 h 13"/>
                <a:gd name="T2" fmla="*/ 4 w 7"/>
                <a:gd name="T3" fmla="*/ 7 h 13"/>
                <a:gd name="T4" fmla="*/ 7 w 7"/>
                <a:gd name="T5" fmla="*/ 13 h 13"/>
                <a:gd name="T6" fmla="*/ 5 w 7"/>
                <a:gd name="T7" fmla="*/ 9 h 13"/>
                <a:gd name="T8" fmla="*/ 2 w 7"/>
                <a:gd name="T9" fmla="*/ 3 h 13"/>
                <a:gd name="T10" fmla="*/ 1 w 7"/>
                <a:gd name="T11" fmla="*/ 1 h 13"/>
                <a:gd name="T12" fmla="*/ 0 w 7"/>
                <a:gd name="T13" fmla="*/ 0 h 13"/>
                <a:gd name="T14" fmla="*/ 0 w 7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0" y="0"/>
                  </a:moveTo>
                  <a:cubicBezTo>
                    <a:pt x="2" y="2"/>
                    <a:pt x="3" y="5"/>
                    <a:pt x="4" y="7"/>
                  </a:cubicBezTo>
                  <a:cubicBezTo>
                    <a:pt x="5" y="9"/>
                    <a:pt x="6" y="11"/>
                    <a:pt x="7" y="13"/>
                  </a:cubicBezTo>
                  <a:cubicBezTo>
                    <a:pt x="7" y="12"/>
                    <a:pt x="6" y="10"/>
                    <a:pt x="5" y="9"/>
                  </a:cubicBezTo>
                  <a:cubicBezTo>
                    <a:pt x="4" y="7"/>
                    <a:pt x="3" y="5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6" name="Freeform 575"/>
            <p:cNvSpPr>
              <a:spLocks noEditPoints="1"/>
            </p:cNvSpPr>
            <p:nvPr/>
          </p:nvSpPr>
          <p:spPr bwMode="auto">
            <a:xfrm>
              <a:off x="3894" y="197"/>
              <a:ext cx="15" cy="28"/>
            </a:xfrm>
            <a:custGeom>
              <a:avLst/>
              <a:gdLst>
                <a:gd name="T0" fmla="*/ 6 w 9"/>
                <a:gd name="T1" fmla="*/ 12 h 17"/>
                <a:gd name="T2" fmla="*/ 9 w 9"/>
                <a:gd name="T3" fmla="*/ 17 h 17"/>
                <a:gd name="T4" fmla="*/ 6 w 9"/>
                <a:gd name="T5" fmla="*/ 12 h 17"/>
                <a:gd name="T6" fmla="*/ 0 w 9"/>
                <a:gd name="T7" fmla="*/ 0 h 17"/>
                <a:gd name="T8" fmla="*/ 6 w 9"/>
                <a:gd name="T9" fmla="*/ 12 h 17"/>
                <a:gd name="T10" fmla="*/ 6 w 9"/>
                <a:gd name="T11" fmla="*/ 12 h 17"/>
                <a:gd name="T12" fmla="*/ 3 w 9"/>
                <a:gd name="T13" fmla="*/ 6 h 17"/>
                <a:gd name="T14" fmla="*/ 0 w 9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6" y="12"/>
                  </a:moveTo>
                  <a:cubicBezTo>
                    <a:pt x="7" y="13"/>
                    <a:pt x="8" y="15"/>
                    <a:pt x="9" y="17"/>
                  </a:cubicBezTo>
                  <a:cubicBezTo>
                    <a:pt x="8" y="15"/>
                    <a:pt x="7" y="13"/>
                    <a:pt x="6" y="12"/>
                  </a:cubicBezTo>
                  <a:moveTo>
                    <a:pt x="0" y="0"/>
                  </a:moveTo>
                  <a:cubicBezTo>
                    <a:pt x="2" y="4"/>
                    <a:pt x="4" y="8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0"/>
                    <a:pt x="4" y="8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7" name="Freeform 576"/>
            <p:cNvSpPr/>
            <p:nvPr/>
          </p:nvSpPr>
          <p:spPr bwMode="auto">
            <a:xfrm>
              <a:off x="3868" y="150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8" name="Freeform 577"/>
            <p:cNvSpPr/>
            <p:nvPr/>
          </p:nvSpPr>
          <p:spPr bwMode="auto">
            <a:xfrm>
              <a:off x="3909" y="227"/>
              <a:ext cx="5" cy="6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4 h 4"/>
                <a:gd name="T6" fmla="*/ 2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9" name="Freeform 578"/>
            <p:cNvSpPr/>
            <p:nvPr/>
          </p:nvSpPr>
          <p:spPr bwMode="auto">
            <a:xfrm>
              <a:off x="3909" y="225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0" name="Freeform 579"/>
            <p:cNvSpPr/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A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1" name="Freeform 580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9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2" name="Freeform 581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3" name="Freeform 582"/>
            <p:cNvSpPr>
              <a:spLocks noEditPoints="1"/>
            </p:cNvSpPr>
            <p:nvPr/>
          </p:nvSpPr>
          <p:spPr bwMode="auto">
            <a:xfrm>
              <a:off x="3869" y="153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4" name="Oval 583"/>
            <p:cNvSpPr>
              <a:spLocks noChangeArrowheads="1"/>
            </p:cNvSpPr>
            <p:nvPr/>
          </p:nvSpPr>
          <p:spPr bwMode="auto">
            <a:xfrm>
              <a:off x="3827" y="1296"/>
              <a:ext cx="83" cy="6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76860" y="5231036"/>
            <a:ext cx="11638547" cy="1465490"/>
          </a:xfrm>
          <a:prstGeom prst="rect">
            <a:avLst/>
          </a:prstGeom>
          <a:solidFill>
            <a:schemeClr val="accent1">
              <a:alpha val="72000"/>
            </a:schemeClr>
          </a:solidFill>
          <a:ln>
            <a:noFill/>
          </a:ln>
          <a:effectLst>
            <a:outerShdw blurRad="50800" dist="152400" dir="13620000" algn="ctr" rotWithShape="0">
              <a:srgbClr val="000000">
                <a:alpha val="43137"/>
              </a:srgb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左箭头 72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224790" y="5231130"/>
            <a:ext cx="114134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根据广东近五年高职高考真题卷分析结果可知，完成句子主要考查点有状语从句、非谓语动词、定语从句、名词性从句、简单句、并列句和词组短语、固定搭配等。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35" y="1423035"/>
            <a:ext cx="10511790" cy="2494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/>
    </mc:Choice>
    <mc:Fallback xmlns=""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18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bldLvl="0" animBg="1"/>
          <p:bldP spid="181" grpId="0"/>
        </p:bldLst>
      </p:timing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本题考查现在完成时的一种固定句型This is + 形容词最高级 + 名词 + that从句，从句要用现在完成时。根据前后句意此题正确答案为：that we have seen。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70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本题考查as soon as“一……就……”引导时间状语从句的用法。此句主句的时态为一般将来时，从句的时态要用一般现在时，即“主将从现”。故此题正确答案为：As soon as I meet my good friend。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71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本题考查让步状语从句连词no matter how的用法。no matter how和however都可以引导让步状语从句，根据句意此题正确答案为：No matter how/However difficult the task is。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72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take off （飞机）起飞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 ... until ... 直到……才……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soon as 一……就……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73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15" y="882650"/>
            <a:ext cx="11553190" cy="5913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建议时长：10 分钟</a:t>
            </a: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You will miss the last bus ____________________ (除非你快点).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___________________________________________________________________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(尽管这项工作很难), we managed to complete it on time.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_________________________________ (这部戏剧非常有趣) that all the audience couldn’t help laughing.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_________________________________ (只要你认真学习), you will catch up with others.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_______________________________________________ (我正准备玩电脑游戏) my parents came back home.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6365" y="1823085"/>
            <a:ext cx="3462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unless you hurry up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74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540589" y="2331709"/>
            <a:ext cx="12013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 though/as the task was或Although/Though the task was difficult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0898546" y="1956506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10212845" y="291988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825973" y="3273353"/>
            <a:ext cx="542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drama was so interesting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848620" y="4250987"/>
            <a:ext cx="4923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long as you study hard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5973" y="5079462"/>
            <a:ext cx="7028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about to play computer games when</a:t>
            </a:r>
          </a:p>
        </p:txBody>
      </p:sp>
      <p:sp>
        <p:nvSpPr>
          <p:cNvPr id="8" name="文本框 7">
            <a:hlinkClick r:id="rId5" action="ppaction://hlinksldjump"/>
          </p:cNvPr>
          <p:cNvSpPr txBox="1"/>
          <p:nvPr/>
        </p:nvSpPr>
        <p:spPr>
          <a:xfrm>
            <a:off x="6547371" y="379532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>
            <a:hlinkClick r:id="rId6" action="ppaction://hlinksldjump"/>
          </p:cNvPr>
          <p:cNvSpPr txBox="1"/>
          <p:nvPr/>
        </p:nvSpPr>
        <p:spPr>
          <a:xfrm>
            <a:off x="3291165" y="474066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7" action="ppaction://hlinksldjump"/>
          </p:cNvPr>
          <p:cNvSpPr txBox="1"/>
          <p:nvPr/>
        </p:nvSpPr>
        <p:spPr>
          <a:xfrm>
            <a:off x="5604757" y="5749331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本题考查连词unless“除非”引导条件状语从句的用法。根据句意此题正确答案为：unless you hurry up。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75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4" y="189781"/>
            <a:ext cx="1000889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本题考查though和although引导让步状语从句的用法。though引导的让步状语从句经常使用倒装语法（此时类似于as），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而although引导的让步状语从句一般不使用倒装语法。故此题正确答案为：Difficult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though/as the task </a:t>
            </a:r>
            <a:r>
              <a:rPr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was或Although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/Though the task was difficult。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76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此题考查so ... that ...“如此……以至于……”引导结果状语从句的用法。其中so跟形容词或副词，that后跟从句，根据句中所给出的部分可得出此题正确答案为：The drama was so interesting。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77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本题考查as long as“只要”引导条件状语从句的用法。根据“主将从现”的语法原则，故此题正确答案为：As long as you study hard。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78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963600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本题考查固定句型be about to do ... when ...“正要做……，突然……”的用法。根据句中的came back home提示，be应该用am的过去式was，故此题正确答案为：I was about to play computer games when。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79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8FD7A-3E62-43BB-957C-4F665A7B8324}" type="slidenum">
              <a:rPr lang="id-ID" smtClean="0"/>
              <a:t>8</a:t>
            </a:fld>
            <a:endParaRPr lang="id-ID"/>
          </a:p>
        </p:txBody>
      </p:sp>
      <p:cxnSp>
        <p:nvCxnSpPr>
          <p:cNvPr id="62" name="直接连接符 61"/>
          <p:cNvCxnSpPr/>
          <p:nvPr/>
        </p:nvCxnSpPr>
        <p:spPr>
          <a:xfrm>
            <a:off x="4853483" y="2532221"/>
            <a:ext cx="0" cy="1843549"/>
          </a:xfrm>
          <a:prstGeom prst="line">
            <a:avLst/>
          </a:prstGeom>
          <a:ln w="63500">
            <a:gradFill>
              <a:gsLst>
                <a:gs pos="0">
                  <a:srgbClr val="E5E8ED">
                    <a:lumMod val="97000"/>
                    <a:lumOff val="3000"/>
                    <a:alpha val="70000"/>
                  </a:srgbClr>
                </a:gs>
                <a:gs pos="48000">
                  <a:srgbClr val="44546A"/>
                </a:gs>
                <a:gs pos="100000">
                  <a:srgbClr val="E5E8ED">
                    <a:alpha val="6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280"/>
          <p:cNvSpPr txBox="1"/>
          <p:nvPr/>
        </p:nvSpPr>
        <p:spPr>
          <a:xfrm>
            <a:off x="5534529" y="2813755"/>
            <a:ext cx="5759107" cy="661720"/>
          </a:xfrm>
          <a:prstGeom prst="rect">
            <a:avLst/>
          </a:prstGeom>
          <a:noFill/>
          <a:ln>
            <a:noFill/>
          </a:ln>
        </p:spPr>
        <p:txBody>
          <a:bodyPr wrap="square" lIns="45720" tIns="22860" rIns="45720" bIns="22860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二、名师支招，让你秒懂</a:t>
            </a: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04" y="2120022"/>
            <a:ext cx="2583295" cy="2617956"/>
          </a:xfrm>
          <a:prstGeom prst="rect">
            <a:avLst/>
          </a:prstGeom>
        </p:spPr>
      </p:pic>
      <p:sp>
        <p:nvSpPr>
          <p:cNvPr id="6" name="左箭头 5">
            <a:hlinkClick r:id="rId4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long as 只要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though/although 即使，尽管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 ... that ... 如此……以至于……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be about to do ... when ... 正要做……，突然……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80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2405" y="848360"/>
            <a:ext cx="11727815" cy="55079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建议时长：12 分钟</a:t>
            </a:r>
          </a:p>
          <a:p>
            <a:pPr marL="0" indent="0">
              <a:buNone/>
            </a:pP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We entertained some guests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(来自澳大利亚的).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I will never forget those days 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(我和朋友们在非洲度过的).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When you read the book, you’d better make a mark ______________________________ (在你有问题的地方).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________________________________________________ (刚才和老师讲话的那位老人) is a famous professor.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The final examination will cover all ______________________ (我们所学的) this term.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6120" y="1549400"/>
            <a:ext cx="5123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are from Australia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81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304165" y="2899410"/>
            <a:ext cx="11043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which/that I spent in Africa with my friends/I spent in Africa with my friends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821114" y="207114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10599354" y="289840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304165" y="4364355"/>
            <a:ext cx="7120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you have questions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704215" y="4886325"/>
            <a:ext cx="8917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old man who spoke to the teacher just now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00875" y="5834380"/>
            <a:ext cx="4784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we have learned</a:t>
            </a:r>
          </a:p>
        </p:txBody>
      </p:sp>
      <p:sp>
        <p:nvSpPr>
          <p:cNvPr id="8" name="文本框 7">
            <a:hlinkClick r:id="rId5" action="ppaction://hlinksldjump"/>
          </p:cNvPr>
          <p:cNvSpPr txBox="1"/>
          <p:nvPr/>
        </p:nvSpPr>
        <p:spPr>
          <a:xfrm>
            <a:off x="8639109" y="436461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>
            <a:hlinkClick r:id="rId6" action="ppaction://hlinksldjump"/>
          </p:cNvPr>
          <p:cNvSpPr txBox="1"/>
          <p:nvPr/>
        </p:nvSpPr>
        <p:spPr>
          <a:xfrm>
            <a:off x="5786054" y="5372998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7" action="ppaction://hlinksldjump"/>
          </p:cNvPr>
          <p:cNvSpPr txBox="1"/>
          <p:nvPr/>
        </p:nvSpPr>
        <p:spPr>
          <a:xfrm>
            <a:off x="3854384" y="6308353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9975279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本题考查关系代词who引导定语从句的用法。先行词some guests指人且在从句中作主语，故选用关系代词who，根据上下文此题的正确答案为：who are from Australia。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82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本题考查定语从句中关系代词的用法。由先行词those days在从句中作spend的宾语，故应选用关系代词which或that或省略。根据上下文可知此题的正确答案为：which/that I spent in Africa with my friends/I spent in Africa with my friends。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83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426" y="189781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本题考查where引导地点状语从句的用法。where引导地点状语从句时，其意为“在……的地方”，整个句子主句的状语，根据上下文可以得出此题的正确答案为：where you have questions。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84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726753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本题考查定语从句中关系代词who/whom的用法。who可代替先行词在从句中作主语或宾语，whom代替先行词在从句中只能作宾语，根据句中先行词the old man在从句中作speak to的主语，故此题正确答案为：The old man who spoke to the teacher just now。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85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本题考查定语从句先行词为不定代词的用法。此句中的先行词all为不定代词，只能用关系代词that来引导从句，故此题正确答案为：that we have learned。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86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come/be from 来自于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had better do sth. 最好做某事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speak to sb. 和某人讲话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final examination 期末考试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87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0" y="737235"/>
            <a:ext cx="12000865" cy="5619115"/>
          </a:xfrm>
        </p:spPr>
        <p:txBody>
          <a:bodyPr>
            <a:normAutofit fontScale="97500" lnSpcReduction="10000"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建议时长：12 分钟</a:t>
            </a: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The headmaster has made it clear that 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(学生必须遵守校规).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English teacher suggests that 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 (我们下节课再讨论这个问题).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It’s a pity that we _________________________________________ (我们负担不起如此贵的房子).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Do you know ______________________________________________________________ (我们是否能按时到达火车站) in such bad weather?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_______________________________ (我最感兴趣的是) is American movies.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5120" y="1964690"/>
            <a:ext cx="1053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must obey/observe the school rules/regulations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88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571254" y="3154749"/>
            <a:ext cx="998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(should) discuss the problem next time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7344673" y="1503150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6190932" y="2718012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3975346" y="3638550"/>
            <a:ext cx="7645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afford such an expensive house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499558" y="4709232"/>
            <a:ext cx="8036560" cy="7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(or not) we can get to/arrive at/reach the train station on time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9621" y="5572576"/>
            <a:ext cx="6549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 am most interested in</a:t>
            </a:r>
          </a:p>
        </p:txBody>
      </p:sp>
      <p:sp>
        <p:nvSpPr>
          <p:cNvPr id="8" name="文本框 7">
            <a:hlinkClick r:id="rId5" action="ppaction://hlinksldjump"/>
          </p:cNvPr>
          <p:cNvSpPr txBox="1"/>
          <p:nvPr/>
        </p:nvSpPr>
        <p:spPr>
          <a:xfrm>
            <a:off x="3430494" y="4178369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>
            <a:hlinkClick r:id="rId6" action="ppaction://hlinksldjump"/>
          </p:cNvPr>
          <p:cNvSpPr txBox="1"/>
          <p:nvPr/>
        </p:nvSpPr>
        <p:spPr>
          <a:xfrm>
            <a:off x="8327390" y="4622800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7" action="ppaction://hlinksldjump"/>
          </p:cNvPr>
          <p:cNvSpPr txBox="1"/>
          <p:nvPr/>
        </p:nvSpPr>
        <p:spPr>
          <a:xfrm>
            <a:off x="5409964" y="6156959"/>
            <a:ext cx="98298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917865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本题考查宾语从句的用法。句中的it为made的形式宾语，而that引导的从句才是真正的宾语，根据汉语提示“必须”须用must，情态动词后跟动词原形，故此题正确答案为：students must obey/observe the school rules/regulations。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89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0791" y="384595"/>
            <a:ext cx="58304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二、名师支招，让你秒懂</a:t>
            </a:r>
          </a:p>
        </p:txBody>
      </p:sp>
      <p:sp>
        <p:nvSpPr>
          <p:cNvPr id="73" name="左箭头 72">
            <a:hlinkClick r:id="rId3" action="ppaction://hlinksldjump"/>
          </p:cNvPr>
          <p:cNvSpPr/>
          <p:nvPr/>
        </p:nvSpPr>
        <p:spPr>
          <a:xfrm>
            <a:off x="10041147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8927" y="1428452"/>
            <a:ext cx="1024288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做完成句子，要在熟练掌握考纲要求的单词、固定短语、固定句型的基础上，使用解题技巧对翻译部分进行分析。首先判断用什么句型，然后考虑用什么词或短语，切忌逐字翻译成对应的</a:t>
            </a:r>
          </a:p>
          <a:p>
            <a:pPr algn="just"/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英语单词。最后再根据句中已有的部分或中文意思的提示，使用正确的时态、语态。</a:t>
            </a:r>
          </a:p>
        </p:txBody>
      </p:sp>
      <p:grpSp>
        <p:nvGrpSpPr>
          <p:cNvPr id="285" name="Group 4"/>
          <p:cNvGrpSpPr/>
          <p:nvPr/>
        </p:nvGrpSpPr>
        <p:grpSpPr>
          <a:xfrm>
            <a:off x="0" y="4658264"/>
            <a:ext cx="12192000" cy="2164551"/>
            <a:chOff x="-23122" y="1601043"/>
            <a:chExt cx="12215122" cy="2893343"/>
          </a:xfrm>
        </p:grpSpPr>
        <p:sp>
          <p:nvSpPr>
            <p:cNvPr id="286" name="Freeform 22"/>
            <p:cNvSpPr/>
            <p:nvPr/>
          </p:nvSpPr>
          <p:spPr bwMode="auto">
            <a:xfrm>
              <a:off x="5291191" y="3382883"/>
              <a:ext cx="757642" cy="415155"/>
            </a:xfrm>
            <a:custGeom>
              <a:avLst/>
              <a:gdLst>
                <a:gd name="T0" fmla="*/ 734 w 734"/>
                <a:gd name="T1" fmla="*/ 22 h 402"/>
                <a:gd name="T2" fmla="*/ 333 w 734"/>
                <a:gd name="T3" fmla="*/ 2 h 402"/>
                <a:gd name="T4" fmla="*/ 197 w 734"/>
                <a:gd name="T5" fmla="*/ 54 h 402"/>
                <a:gd name="T6" fmla="*/ 44 w 734"/>
                <a:gd name="T7" fmla="*/ 205 h 402"/>
                <a:gd name="T8" fmla="*/ 41 w 734"/>
                <a:gd name="T9" fmla="*/ 356 h 402"/>
                <a:gd name="T10" fmla="*/ 43 w 734"/>
                <a:gd name="T11" fmla="*/ 358 h 402"/>
                <a:gd name="T12" fmla="*/ 194 w 734"/>
                <a:gd name="T13" fmla="*/ 361 h 402"/>
                <a:gd name="T14" fmla="*/ 364 w 734"/>
                <a:gd name="T15" fmla="*/ 193 h 402"/>
                <a:gd name="T16" fmla="*/ 720 w 734"/>
                <a:gd name="T17" fmla="*/ 244 h 402"/>
                <a:gd name="T18" fmla="*/ 734 w 734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4" h="402">
                  <a:moveTo>
                    <a:pt x="734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3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2" y="246"/>
                    <a:pt x="0" y="314"/>
                    <a:pt x="41" y="356"/>
                  </a:cubicBezTo>
                  <a:cubicBezTo>
                    <a:pt x="43" y="358"/>
                    <a:pt x="43" y="358"/>
                    <a:pt x="43" y="358"/>
                  </a:cubicBezTo>
                  <a:cubicBezTo>
                    <a:pt x="83" y="401"/>
                    <a:pt x="151" y="402"/>
                    <a:pt x="194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4" y="22"/>
                    <a:pt x="734" y="22"/>
                    <a:pt x="734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7" name="Freeform 23"/>
            <p:cNvSpPr/>
            <p:nvPr/>
          </p:nvSpPr>
          <p:spPr bwMode="auto">
            <a:xfrm>
              <a:off x="5338583" y="3382883"/>
              <a:ext cx="757010" cy="415155"/>
            </a:xfrm>
            <a:custGeom>
              <a:avLst/>
              <a:gdLst>
                <a:gd name="T0" fmla="*/ 733 w 733"/>
                <a:gd name="T1" fmla="*/ 22 h 402"/>
                <a:gd name="T2" fmla="*/ 333 w 733"/>
                <a:gd name="T3" fmla="*/ 2 h 402"/>
                <a:gd name="T4" fmla="*/ 197 w 733"/>
                <a:gd name="T5" fmla="*/ 54 h 402"/>
                <a:gd name="T6" fmla="*/ 44 w 733"/>
                <a:gd name="T7" fmla="*/ 205 h 402"/>
                <a:gd name="T8" fmla="*/ 40 w 733"/>
                <a:gd name="T9" fmla="*/ 356 h 402"/>
                <a:gd name="T10" fmla="*/ 42 w 733"/>
                <a:gd name="T11" fmla="*/ 358 h 402"/>
                <a:gd name="T12" fmla="*/ 193 w 733"/>
                <a:gd name="T13" fmla="*/ 361 h 402"/>
                <a:gd name="T14" fmla="*/ 364 w 733"/>
                <a:gd name="T15" fmla="*/ 193 h 402"/>
                <a:gd name="T16" fmla="*/ 720 w 733"/>
                <a:gd name="T17" fmla="*/ 244 h 402"/>
                <a:gd name="T18" fmla="*/ 733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733" y="22"/>
                  </a:moveTo>
                  <a:cubicBezTo>
                    <a:pt x="333" y="2"/>
                    <a:pt x="333" y="2"/>
                    <a:pt x="333" y="2"/>
                  </a:cubicBezTo>
                  <a:cubicBezTo>
                    <a:pt x="282" y="0"/>
                    <a:pt x="233" y="18"/>
                    <a:pt x="197" y="54"/>
                  </a:cubicBezTo>
                  <a:cubicBezTo>
                    <a:pt x="44" y="205"/>
                    <a:pt x="44" y="205"/>
                    <a:pt x="44" y="205"/>
                  </a:cubicBezTo>
                  <a:cubicBezTo>
                    <a:pt x="1" y="246"/>
                    <a:pt x="0" y="314"/>
                    <a:pt x="40" y="356"/>
                  </a:cubicBezTo>
                  <a:cubicBezTo>
                    <a:pt x="42" y="358"/>
                    <a:pt x="42" y="358"/>
                    <a:pt x="42" y="358"/>
                  </a:cubicBezTo>
                  <a:cubicBezTo>
                    <a:pt x="83" y="401"/>
                    <a:pt x="151" y="402"/>
                    <a:pt x="193" y="361"/>
                  </a:cubicBezTo>
                  <a:cubicBezTo>
                    <a:pt x="364" y="193"/>
                    <a:pt x="364" y="193"/>
                    <a:pt x="364" y="193"/>
                  </a:cubicBezTo>
                  <a:cubicBezTo>
                    <a:pt x="720" y="244"/>
                    <a:pt x="720" y="244"/>
                    <a:pt x="720" y="244"/>
                  </a:cubicBezTo>
                  <a:cubicBezTo>
                    <a:pt x="733" y="22"/>
                    <a:pt x="733" y="22"/>
                    <a:pt x="733" y="22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8" name="Freeform 24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9" name="Freeform 25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0" name="Freeform 26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1" name="Freeform 27"/>
            <p:cNvSpPr/>
            <p:nvPr/>
          </p:nvSpPr>
          <p:spPr bwMode="auto">
            <a:xfrm>
              <a:off x="4675725" y="3342441"/>
              <a:ext cx="1421132" cy="1039467"/>
            </a:xfrm>
            <a:custGeom>
              <a:avLst/>
              <a:gdLst>
                <a:gd name="T0" fmla="*/ 182 w 2249"/>
                <a:gd name="T1" fmla="*/ 0 h 1645"/>
                <a:gd name="T2" fmla="*/ 785 w 2249"/>
                <a:gd name="T3" fmla="*/ 100 h 1645"/>
                <a:gd name="T4" fmla="*/ 1629 w 2249"/>
                <a:gd name="T5" fmla="*/ 205 h 1645"/>
                <a:gd name="T6" fmla="*/ 2249 w 2249"/>
                <a:gd name="T7" fmla="*/ 818 h 1645"/>
                <a:gd name="T8" fmla="*/ 1456 w 2249"/>
                <a:gd name="T9" fmla="*/ 1645 h 1645"/>
                <a:gd name="T10" fmla="*/ 594 w 2249"/>
                <a:gd name="T11" fmla="*/ 823 h 1645"/>
                <a:gd name="T12" fmla="*/ 0 w 2249"/>
                <a:gd name="T13" fmla="*/ 754 h 1645"/>
                <a:gd name="T14" fmla="*/ 182 w 2249"/>
                <a:gd name="T15" fmla="*/ 0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9" h="1645">
                  <a:moveTo>
                    <a:pt x="182" y="0"/>
                  </a:moveTo>
                  <a:lnTo>
                    <a:pt x="785" y="100"/>
                  </a:lnTo>
                  <a:lnTo>
                    <a:pt x="1629" y="205"/>
                  </a:lnTo>
                  <a:lnTo>
                    <a:pt x="2249" y="818"/>
                  </a:lnTo>
                  <a:lnTo>
                    <a:pt x="1456" y="1645"/>
                  </a:lnTo>
                  <a:lnTo>
                    <a:pt x="594" y="823"/>
                  </a:lnTo>
                  <a:lnTo>
                    <a:pt x="0" y="754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2" name="Freeform 28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3" name="Freeform 29"/>
            <p:cNvSpPr/>
            <p:nvPr/>
          </p:nvSpPr>
          <p:spPr bwMode="auto">
            <a:xfrm>
              <a:off x="5234320" y="3312742"/>
              <a:ext cx="1418604" cy="1054633"/>
            </a:xfrm>
            <a:custGeom>
              <a:avLst/>
              <a:gdLst>
                <a:gd name="T0" fmla="*/ 2049 w 2245"/>
                <a:gd name="T1" fmla="*/ 0 h 1669"/>
                <a:gd name="T2" fmla="*/ 1363 w 2245"/>
                <a:gd name="T3" fmla="*/ 147 h 1669"/>
                <a:gd name="T4" fmla="*/ 505 w 2245"/>
                <a:gd name="T5" fmla="*/ 427 h 1669"/>
                <a:gd name="T6" fmla="*/ 0 w 2245"/>
                <a:gd name="T7" fmla="*/ 742 h 1669"/>
                <a:gd name="T8" fmla="*/ 673 w 2245"/>
                <a:gd name="T9" fmla="*/ 1669 h 1669"/>
                <a:gd name="T10" fmla="*/ 1637 w 2245"/>
                <a:gd name="T11" fmla="*/ 964 h 1669"/>
                <a:gd name="T12" fmla="*/ 2245 w 2245"/>
                <a:gd name="T13" fmla="*/ 801 h 1669"/>
                <a:gd name="T14" fmla="*/ 2049 w 2245"/>
                <a:gd name="T15" fmla="*/ 0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5" h="1669">
                  <a:moveTo>
                    <a:pt x="2049" y="0"/>
                  </a:moveTo>
                  <a:lnTo>
                    <a:pt x="1363" y="147"/>
                  </a:lnTo>
                  <a:lnTo>
                    <a:pt x="505" y="427"/>
                  </a:lnTo>
                  <a:lnTo>
                    <a:pt x="0" y="742"/>
                  </a:lnTo>
                  <a:lnTo>
                    <a:pt x="673" y="1669"/>
                  </a:lnTo>
                  <a:lnTo>
                    <a:pt x="1637" y="964"/>
                  </a:lnTo>
                  <a:lnTo>
                    <a:pt x="2245" y="801"/>
                  </a:lnTo>
                  <a:lnTo>
                    <a:pt x="20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4" name="Freeform 30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5" name="Freeform 31"/>
            <p:cNvSpPr/>
            <p:nvPr/>
          </p:nvSpPr>
          <p:spPr bwMode="auto">
            <a:xfrm>
              <a:off x="6257358" y="3284939"/>
              <a:ext cx="329849" cy="618625"/>
            </a:xfrm>
            <a:custGeom>
              <a:avLst/>
              <a:gdLst>
                <a:gd name="T0" fmla="*/ 0 w 522"/>
                <a:gd name="T1" fmla="*/ 64 h 979"/>
                <a:gd name="T2" fmla="*/ 237 w 522"/>
                <a:gd name="T3" fmla="*/ 979 h 979"/>
                <a:gd name="T4" fmla="*/ 522 w 522"/>
                <a:gd name="T5" fmla="*/ 925 h 979"/>
                <a:gd name="T6" fmla="*/ 278 w 522"/>
                <a:gd name="T7" fmla="*/ 0 h 979"/>
                <a:gd name="T8" fmla="*/ 0 w 522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979">
                  <a:moveTo>
                    <a:pt x="0" y="64"/>
                  </a:moveTo>
                  <a:lnTo>
                    <a:pt x="237" y="979"/>
                  </a:lnTo>
                  <a:lnTo>
                    <a:pt x="522" y="925"/>
                  </a:lnTo>
                  <a:lnTo>
                    <a:pt x="278" y="0"/>
                  </a:lnTo>
                  <a:lnTo>
                    <a:pt x="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6" name="Freeform 36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7" name="Freeform 37"/>
            <p:cNvSpPr/>
            <p:nvPr/>
          </p:nvSpPr>
          <p:spPr bwMode="auto">
            <a:xfrm>
              <a:off x="4706056" y="3284939"/>
              <a:ext cx="327954" cy="618625"/>
            </a:xfrm>
            <a:custGeom>
              <a:avLst/>
              <a:gdLst>
                <a:gd name="T0" fmla="*/ 519 w 519"/>
                <a:gd name="T1" fmla="*/ 64 h 979"/>
                <a:gd name="T2" fmla="*/ 284 w 519"/>
                <a:gd name="T3" fmla="*/ 979 h 979"/>
                <a:gd name="T4" fmla="*/ 0 w 519"/>
                <a:gd name="T5" fmla="*/ 925 h 979"/>
                <a:gd name="T6" fmla="*/ 243 w 519"/>
                <a:gd name="T7" fmla="*/ 0 h 979"/>
                <a:gd name="T8" fmla="*/ 519 w 519"/>
                <a:gd name="T9" fmla="*/ 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979">
                  <a:moveTo>
                    <a:pt x="519" y="64"/>
                  </a:moveTo>
                  <a:lnTo>
                    <a:pt x="284" y="979"/>
                  </a:lnTo>
                  <a:lnTo>
                    <a:pt x="0" y="925"/>
                  </a:lnTo>
                  <a:lnTo>
                    <a:pt x="243" y="0"/>
                  </a:lnTo>
                  <a:lnTo>
                    <a:pt x="519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Freeform 42"/>
            <p:cNvSpPr/>
            <p:nvPr/>
          </p:nvSpPr>
          <p:spPr bwMode="auto">
            <a:xfrm>
              <a:off x="4985986" y="3686824"/>
              <a:ext cx="527000" cy="390511"/>
            </a:xfrm>
            <a:custGeom>
              <a:avLst/>
              <a:gdLst>
                <a:gd name="T0" fmla="*/ 149 w 511"/>
                <a:gd name="T1" fmla="*/ 354 h 378"/>
                <a:gd name="T2" fmla="*/ 452 w 511"/>
                <a:gd name="T3" fmla="*/ 183 h 378"/>
                <a:gd name="T4" fmla="*/ 487 w 511"/>
                <a:gd name="T5" fmla="*/ 60 h 378"/>
                <a:gd name="T6" fmla="*/ 486 w 511"/>
                <a:gd name="T7" fmla="*/ 58 h 378"/>
                <a:gd name="T8" fmla="*/ 363 w 511"/>
                <a:gd name="T9" fmla="*/ 24 h 378"/>
                <a:gd name="T10" fmla="*/ 59 w 511"/>
                <a:gd name="T11" fmla="*/ 195 h 378"/>
                <a:gd name="T12" fmla="*/ 25 w 511"/>
                <a:gd name="T13" fmla="*/ 318 h 378"/>
                <a:gd name="T14" fmla="*/ 26 w 511"/>
                <a:gd name="T15" fmla="*/ 320 h 378"/>
                <a:gd name="T16" fmla="*/ 149 w 511"/>
                <a:gd name="T17" fmla="*/ 3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8">
                  <a:moveTo>
                    <a:pt x="149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6" y="159"/>
                    <a:pt x="511" y="103"/>
                    <a:pt x="487" y="60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61" y="15"/>
                    <a:pt x="406" y="0"/>
                    <a:pt x="363" y="24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16" y="219"/>
                    <a:pt x="0" y="275"/>
                    <a:pt x="25" y="318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3"/>
                    <a:pt x="105" y="378"/>
                    <a:pt x="149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Freeform 43"/>
            <p:cNvSpPr/>
            <p:nvPr/>
          </p:nvSpPr>
          <p:spPr bwMode="auto">
            <a:xfrm>
              <a:off x="5039697" y="3861227"/>
              <a:ext cx="526369" cy="391775"/>
            </a:xfrm>
            <a:custGeom>
              <a:avLst/>
              <a:gdLst>
                <a:gd name="T0" fmla="*/ 148 w 510"/>
                <a:gd name="T1" fmla="*/ 354 h 379"/>
                <a:gd name="T2" fmla="*/ 452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5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2" y="183"/>
                    <a:pt x="452" y="183"/>
                    <a:pt x="452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5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0" name="Freeform 44"/>
            <p:cNvSpPr/>
            <p:nvPr/>
          </p:nvSpPr>
          <p:spPr bwMode="auto">
            <a:xfrm>
              <a:off x="5222314" y="3963594"/>
              <a:ext cx="526369" cy="391143"/>
            </a:xfrm>
            <a:custGeom>
              <a:avLst/>
              <a:gdLst>
                <a:gd name="T0" fmla="*/ 148 w 510"/>
                <a:gd name="T1" fmla="*/ 354 h 379"/>
                <a:gd name="T2" fmla="*/ 451 w 510"/>
                <a:gd name="T3" fmla="*/ 183 h 379"/>
                <a:gd name="T4" fmla="*/ 486 w 510"/>
                <a:gd name="T5" fmla="*/ 60 h 379"/>
                <a:gd name="T6" fmla="*/ 485 w 510"/>
                <a:gd name="T7" fmla="*/ 59 h 379"/>
                <a:gd name="T8" fmla="*/ 362 w 510"/>
                <a:gd name="T9" fmla="*/ 24 h 379"/>
                <a:gd name="T10" fmla="*/ 58 w 510"/>
                <a:gd name="T11" fmla="*/ 195 h 379"/>
                <a:gd name="T12" fmla="*/ 24 w 510"/>
                <a:gd name="T13" fmla="*/ 318 h 379"/>
                <a:gd name="T14" fmla="*/ 25 w 510"/>
                <a:gd name="T15" fmla="*/ 320 h 379"/>
                <a:gd name="T16" fmla="*/ 148 w 510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379">
                  <a:moveTo>
                    <a:pt x="148" y="354"/>
                  </a:moveTo>
                  <a:cubicBezTo>
                    <a:pt x="451" y="183"/>
                    <a:pt x="451" y="183"/>
                    <a:pt x="451" y="183"/>
                  </a:cubicBezTo>
                  <a:cubicBezTo>
                    <a:pt x="495" y="159"/>
                    <a:pt x="510" y="104"/>
                    <a:pt x="486" y="60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61" y="15"/>
                    <a:pt x="405" y="0"/>
                    <a:pt x="362" y="24"/>
                  </a:cubicBezTo>
                  <a:cubicBezTo>
                    <a:pt x="58" y="195"/>
                    <a:pt x="58" y="195"/>
                    <a:pt x="58" y="195"/>
                  </a:cubicBezTo>
                  <a:cubicBezTo>
                    <a:pt x="15" y="220"/>
                    <a:pt x="0" y="275"/>
                    <a:pt x="24" y="318"/>
                  </a:cubicBezTo>
                  <a:cubicBezTo>
                    <a:pt x="25" y="320"/>
                    <a:pt x="25" y="320"/>
                    <a:pt x="25" y="320"/>
                  </a:cubicBezTo>
                  <a:cubicBezTo>
                    <a:pt x="49" y="363"/>
                    <a:pt x="104" y="379"/>
                    <a:pt x="148" y="354"/>
                  </a:cubicBezTo>
                  <a:close/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Freeform 45"/>
            <p:cNvSpPr/>
            <p:nvPr/>
          </p:nvSpPr>
          <p:spPr bwMode="auto">
            <a:xfrm>
              <a:off x="5395454" y="4069752"/>
              <a:ext cx="527632" cy="391775"/>
            </a:xfrm>
            <a:custGeom>
              <a:avLst/>
              <a:gdLst>
                <a:gd name="T0" fmla="*/ 149 w 511"/>
                <a:gd name="T1" fmla="*/ 354 h 379"/>
                <a:gd name="T2" fmla="*/ 452 w 511"/>
                <a:gd name="T3" fmla="*/ 184 h 379"/>
                <a:gd name="T4" fmla="*/ 486 w 511"/>
                <a:gd name="T5" fmla="*/ 61 h 379"/>
                <a:gd name="T6" fmla="*/ 486 w 511"/>
                <a:gd name="T7" fmla="*/ 59 h 379"/>
                <a:gd name="T8" fmla="*/ 363 w 511"/>
                <a:gd name="T9" fmla="*/ 25 h 379"/>
                <a:gd name="T10" fmla="*/ 59 w 511"/>
                <a:gd name="T11" fmla="*/ 196 h 379"/>
                <a:gd name="T12" fmla="*/ 25 w 511"/>
                <a:gd name="T13" fmla="*/ 319 h 379"/>
                <a:gd name="T14" fmla="*/ 26 w 511"/>
                <a:gd name="T15" fmla="*/ 320 h 379"/>
                <a:gd name="T16" fmla="*/ 149 w 511"/>
                <a:gd name="T17" fmla="*/ 35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379">
                  <a:moveTo>
                    <a:pt x="149" y="354"/>
                  </a:moveTo>
                  <a:cubicBezTo>
                    <a:pt x="452" y="184"/>
                    <a:pt x="452" y="184"/>
                    <a:pt x="452" y="184"/>
                  </a:cubicBezTo>
                  <a:cubicBezTo>
                    <a:pt x="496" y="159"/>
                    <a:pt x="511" y="104"/>
                    <a:pt x="486" y="61"/>
                  </a:cubicBezTo>
                  <a:cubicBezTo>
                    <a:pt x="486" y="59"/>
                    <a:pt x="486" y="59"/>
                    <a:pt x="486" y="59"/>
                  </a:cubicBezTo>
                  <a:cubicBezTo>
                    <a:pt x="461" y="16"/>
                    <a:pt x="406" y="0"/>
                    <a:pt x="363" y="25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16" y="220"/>
                    <a:pt x="0" y="275"/>
                    <a:pt x="25" y="319"/>
                  </a:cubicBezTo>
                  <a:cubicBezTo>
                    <a:pt x="26" y="320"/>
                    <a:pt x="26" y="320"/>
                    <a:pt x="26" y="320"/>
                  </a:cubicBezTo>
                  <a:cubicBezTo>
                    <a:pt x="50" y="364"/>
                    <a:pt x="105" y="379"/>
                    <a:pt x="149" y="354"/>
                  </a:cubicBezTo>
                </a:path>
              </a:pathLst>
            </a:custGeom>
            <a:solidFill>
              <a:srgbClr val="BF8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2" name="Freeform 46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3" name="Freeform 47"/>
            <p:cNvSpPr/>
            <p:nvPr/>
          </p:nvSpPr>
          <p:spPr bwMode="auto">
            <a:xfrm>
              <a:off x="5909816" y="3981919"/>
              <a:ext cx="276770" cy="202838"/>
            </a:xfrm>
            <a:custGeom>
              <a:avLst/>
              <a:gdLst>
                <a:gd name="T0" fmla="*/ 438 w 438"/>
                <a:gd name="T1" fmla="*/ 0 h 321"/>
                <a:gd name="T2" fmla="*/ 0 w 438"/>
                <a:gd name="T3" fmla="*/ 321 h 321"/>
                <a:gd name="T4" fmla="*/ 0 w 438"/>
                <a:gd name="T5" fmla="*/ 321 h 321"/>
                <a:gd name="T6" fmla="*/ 438 w 438"/>
                <a:gd name="T7" fmla="*/ 0 h 321"/>
                <a:gd name="T8" fmla="*/ 438 w 438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321">
                  <a:moveTo>
                    <a:pt x="438" y="0"/>
                  </a:moveTo>
                  <a:lnTo>
                    <a:pt x="0" y="321"/>
                  </a:lnTo>
                  <a:lnTo>
                    <a:pt x="0" y="321"/>
                  </a:lnTo>
                  <a:lnTo>
                    <a:pt x="438" y="0"/>
                  </a:lnTo>
                  <a:lnTo>
                    <a:pt x="4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4" name="Freeform 48"/>
            <p:cNvSpPr/>
            <p:nvPr/>
          </p:nvSpPr>
          <p:spPr bwMode="auto">
            <a:xfrm>
              <a:off x="5839676" y="3952220"/>
              <a:ext cx="346910" cy="232537"/>
            </a:xfrm>
            <a:custGeom>
              <a:avLst/>
              <a:gdLst>
                <a:gd name="T0" fmla="*/ 269 w 336"/>
                <a:gd name="T1" fmla="*/ 0 h 225"/>
                <a:gd name="T2" fmla="*/ 203 w 336"/>
                <a:gd name="T3" fmla="*/ 27 h 225"/>
                <a:gd name="T4" fmla="*/ 202 w 336"/>
                <a:gd name="T5" fmla="*/ 29 h 225"/>
                <a:gd name="T6" fmla="*/ 180 w 336"/>
                <a:gd name="T7" fmla="*/ 114 h 225"/>
                <a:gd name="T8" fmla="*/ 152 w 336"/>
                <a:gd name="T9" fmla="*/ 86 h 225"/>
                <a:gd name="T10" fmla="*/ 89 w 336"/>
                <a:gd name="T11" fmla="*/ 61 h 225"/>
                <a:gd name="T12" fmla="*/ 24 w 336"/>
                <a:gd name="T13" fmla="*/ 88 h 225"/>
                <a:gd name="T14" fmla="*/ 23 w 336"/>
                <a:gd name="T15" fmla="*/ 90 h 225"/>
                <a:gd name="T16" fmla="*/ 0 w 336"/>
                <a:gd name="T17" fmla="*/ 130 h 225"/>
                <a:gd name="T18" fmla="*/ 56 w 336"/>
                <a:gd name="T19" fmla="*/ 173 h 225"/>
                <a:gd name="T20" fmla="*/ 56 w 336"/>
                <a:gd name="T21" fmla="*/ 175 h 225"/>
                <a:gd name="T22" fmla="*/ 68 w 336"/>
                <a:gd name="T23" fmla="*/ 225 h 225"/>
                <a:gd name="T24" fmla="*/ 336 w 336"/>
                <a:gd name="T25" fmla="*/ 29 h 225"/>
                <a:gd name="T26" fmla="*/ 331 w 336"/>
                <a:gd name="T27" fmla="*/ 25 h 225"/>
                <a:gd name="T28" fmla="*/ 269 w 336"/>
                <a:gd name="T2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225">
                  <a:moveTo>
                    <a:pt x="269" y="0"/>
                  </a:moveTo>
                  <a:cubicBezTo>
                    <a:pt x="245" y="0"/>
                    <a:pt x="221" y="9"/>
                    <a:pt x="203" y="27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180" y="52"/>
                    <a:pt x="172" y="84"/>
                    <a:pt x="180" y="114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34" y="69"/>
                    <a:pt x="112" y="61"/>
                    <a:pt x="89" y="61"/>
                  </a:cubicBezTo>
                  <a:cubicBezTo>
                    <a:pt x="65" y="61"/>
                    <a:pt x="42" y="70"/>
                    <a:pt x="24" y="88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11" y="101"/>
                    <a:pt x="4" y="115"/>
                    <a:pt x="0" y="130"/>
                  </a:cubicBezTo>
                  <a:cubicBezTo>
                    <a:pt x="23" y="136"/>
                    <a:pt x="43" y="151"/>
                    <a:pt x="56" y="173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65" y="190"/>
                    <a:pt x="69" y="208"/>
                    <a:pt x="68" y="225"/>
                  </a:cubicBezTo>
                  <a:cubicBezTo>
                    <a:pt x="336" y="29"/>
                    <a:pt x="336" y="29"/>
                    <a:pt x="336" y="29"/>
                  </a:cubicBezTo>
                  <a:cubicBezTo>
                    <a:pt x="331" y="25"/>
                    <a:pt x="331" y="25"/>
                    <a:pt x="331" y="25"/>
                  </a:cubicBezTo>
                  <a:cubicBezTo>
                    <a:pt x="314" y="8"/>
                    <a:pt x="291" y="0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5" name="Freeform 49"/>
            <p:cNvSpPr>
              <a:spLocks noEditPoints="1"/>
            </p:cNvSpPr>
            <p:nvPr/>
          </p:nvSpPr>
          <p:spPr bwMode="auto">
            <a:xfrm>
              <a:off x="5589445" y="4258689"/>
              <a:ext cx="273611" cy="155446"/>
            </a:xfrm>
            <a:custGeom>
              <a:avLst/>
              <a:gdLst>
                <a:gd name="T0" fmla="*/ 264 w 265"/>
                <a:gd name="T1" fmla="*/ 1 h 150"/>
                <a:gd name="T2" fmla="*/ 0 w 265"/>
                <a:gd name="T3" fmla="*/ 150 h 150"/>
                <a:gd name="T4" fmla="*/ 0 w 265"/>
                <a:gd name="T5" fmla="*/ 150 h 150"/>
                <a:gd name="T6" fmla="*/ 264 w 265"/>
                <a:gd name="T7" fmla="*/ 1 h 150"/>
                <a:gd name="T8" fmla="*/ 264 w 265"/>
                <a:gd name="T9" fmla="*/ 0 h 150"/>
                <a:gd name="T10" fmla="*/ 264 w 265"/>
                <a:gd name="T11" fmla="*/ 1 h 150"/>
                <a:gd name="T12" fmla="*/ 264 w 265"/>
                <a:gd name="T13" fmla="*/ 0 h 150"/>
                <a:gd name="T14" fmla="*/ 265 w 265"/>
                <a:gd name="T15" fmla="*/ 0 h 150"/>
                <a:gd name="T16" fmla="*/ 264 w 265"/>
                <a:gd name="T17" fmla="*/ 0 h 150"/>
                <a:gd name="T18" fmla="*/ 265 w 265"/>
                <a:gd name="T19" fmla="*/ 0 h 150"/>
                <a:gd name="T20" fmla="*/ 265 w 265"/>
                <a:gd name="T21" fmla="*/ 0 h 150"/>
                <a:gd name="T22" fmla="*/ 265 w 265"/>
                <a:gd name="T23" fmla="*/ 0 h 150"/>
                <a:gd name="T24" fmla="*/ 265 w 265"/>
                <a:gd name="T25" fmla="*/ 0 h 150"/>
                <a:gd name="T26" fmla="*/ 265 w 265"/>
                <a:gd name="T27" fmla="*/ 0 h 150"/>
                <a:gd name="T28" fmla="*/ 265 w 265"/>
                <a:gd name="T29" fmla="*/ 0 h 150"/>
                <a:gd name="T30" fmla="*/ 265 w 265"/>
                <a:gd name="T3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50">
                  <a:moveTo>
                    <a:pt x="264" y="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64" y="1"/>
                    <a:pt x="264" y="1"/>
                    <a:pt x="264" y="1"/>
                  </a:cubicBezTo>
                  <a:moveTo>
                    <a:pt x="264" y="0"/>
                  </a:moveTo>
                  <a:cubicBezTo>
                    <a:pt x="264" y="1"/>
                    <a:pt x="264" y="1"/>
                    <a:pt x="264" y="1"/>
                  </a:cubicBezTo>
                  <a:cubicBezTo>
                    <a:pt x="264" y="1"/>
                    <a:pt x="264" y="0"/>
                    <a:pt x="264" y="0"/>
                  </a:cubicBezTo>
                  <a:moveTo>
                    <a:pt x="265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4" y="0"/>
                    <a:pt x="264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  <a:moveTo>
                    <a:pt x="265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0"/>
                    <a:pt x="265" y="0"/>
                    <a:pt x="26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6" name="Freeform 50"/>
            <p:cNvSpPr/>
            <p:nvPr/>
          </p:nvSpPr>
          <p:spPr bwMode="auto">
            <a:xfrm>
              <a:off x="5561642" y="4086182"/>
              <a:ext cx="348806" cy="327954"/>
            </a:xfrm>
            <a:custGeom>
              <a:avLst/>
              <a:gdLst>
                <a:gd name="T0" fmla="*/ 269 w 338"/>
                <a:gd name="T1" fmla="*/ 0 h 317"/>
                <a:gd name="T2" fmla="*/ 283 w 338"/>
                <a:gd name="T3" fmla="*/ 75 h 317"/>
                <a:gd name="T4" fmla="*/ 269 w 338"/>
                <a:gd name="T5" fmla="*/ 62 h 317"/>
                <a:gd name="T6" fmla="*/ 207 w 338"/>
                <a:gd name="T7" fmla="*/ 37 h 317"/>
                <a:gd name="T8" fmla="*/ 142 w 338"/>
                <a:gd name="T9" fmla="*/ 64 h 317"/>
                <a:gd name="T10" fmla="*/ 140 w 338"/>
                <a:gd name="T11" fmla="*/ 66 h 317"/>
                <a:gd name="T12" fmla="*/ 128 w 338"/>
                <a:gd name="T13" fmla="*/ 175 h 317"/>
                <a:gd name="T14" fmla="*/ 99 w 338"/>
                <a:gd name="T15" fmla="*/ 170 h 317"/>
                <a:gd name="T16" fmla="*/ 34 w 338"/>
                <a:gd name="T17" fmla="*/ 198 h 317"/>
                <a:gd name="T18" fmla="*/ 33 w 338"/>
                <a:gd name="T19" fmla="*/ 199 h 317"/>
                <a:gd name="T20" fmla="*/ 27 w 338"/>
                <a:gd name="T21" fmla="*/ 317 h 317"/>
                <a:gd name="T22" fmla="*/ 291 w 338"/>
                <a:gd name="T23" fmla="*/ 168 h 317"/>
                <a:gd name="T24" fmla="*/ 291 w 338"/>
                <a:gd name="T25" fmla="*/ 168 h 317"/>
                <a:gd name="T26" fmla="*/ 291 w 338"/>
                <a:gd name="T27" fmla="*/ 167 h 317"/>
                <a:gd name="T28" fmla="*/ 291 w 338"/>
                <a:gd name="T29" fmla="*/ 167 h 317"/>
                <a:gd name="T30" fmla="*/ 292 w 338"/>
                <a:gd name="T31" fmla="*/ 167 h 317"/>
                <a:gd name="T32" fmla="*/ 292 w 338"/>
                <a:gd name="T33" fmla="*/ 167 h 317"/>
                <a:gd name="T34" fmla="*/ 292 w 338"/>
                <a:gd name="T35" fmla="*/ 167 h 317"/>
                <a:gd name="T36" fmla="*/ 292 w 338"/>
                <a:gd name="T37" fmla="*/ 167 h 317"/>
                <a:gd name="T38" fmla="*/ 292 w 338"/>
                <a:gd name="T39" fmla="*/ 167 h 317"/>
                <a:gd name="T40" fmla="*/ 337 w 338"/>
                <a:gd name="T41" fmla="*/ 95 h 317"/>
                <a:gd name="T42" fmla="*/ 337 w 338"/>
                <a:gd name="T43" fmla="*/ 95 h 317"/>
                <a:gd name="T44" fmla="*/ 337 w 338"/>
                <a:gd name="T45" fmla="*/ 95 h 317"/>
                <a:gd name="T46" fmla="*/ 325 w 338"/>
                <a:gd name="T47" fmla="*/ 45 h 317"/>
                <a:gd name="T48" fmla="*/ 325 w 338"/>
                <a:gd name="T49" fmla="*/ 43 h 317"/>
                <a:gd name="T50" fmla="*/ 269 w 338"/>
                <a:gd name="T5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8" h="317">
                  <a:moveTo>
                    <a:pt x="269" y="0"/>
                  </a:moveTo>
                  <a:cubicBezTo>
                    <a:pt x="263" y="25"/>
                    <a:pt x="268" y="53"/>
                    <a:pt x="283" y="75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52" y="45"/>
                    <a:pt x="229" y="37"/>
                    <a:pt x="207" y="37"/>
                  </a:cubicBezTo>
                  <a:cubicBezTo>
                    <a:pt x="183" y="37"/>
                    <a:pt x="159" y="46"/>
                    <a:pt x="142" y="64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11" y="96"/>
                    <a:pt x="108" y="141"/>
                    <a:pt x="128" y="175"/>
                  </a:cubicBezTo>
                  <a:cubicBezTo>
                    <a:pt x="119" y="172"/>
                    <a:pt x="109" y="170"/>
                    <a:pt x="99" y="170"/>
                  </a:cubicBezTo>
                  <a:cubicBezTo>
                    <a:pt x="76" y="170"/>
                    <a:pt x="52" y="180"/>
                    <a:pt x="34" y="198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2" y="232"/>
                    <a:pt x="0" y="282"/>
                    <a:pt x="27" y="317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8"/>
                  </a:cubicBezTo>
                  <a:cubicBezTo>
                    <a:pt x="291" y="168"/>
                    <a:pt x="291" y="168"/>
                    <a:pt x="291" y="167"/>
                  </a:cubicBezTo>
                  <a:cubicBezTo>
                    <a:pt x="291" y="167"/>
                    <a:pt x="291" y="167"/>
                    <a:pt x="291" y="167"/>
                  </a:cubicBezTo>
                  <a:cubicBezTo>
                    <a:pt x="291" y="167"/>
                    <a:pt x="291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292" y="167"/>
                    <a:pt x="292" y="167"/>
                    <a:pt x="292" y="167"/>
                  </a:cubicBezTo>
                  <a:cubicBezTo>
                    <a:pt x="319" y="151"/>
                    <a:pt x="335" y="124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8" y="78"/>
                    <a:pt x="334" y="60"/>
                    <a:pt x="325" y="45"/>
                  </a:cubicBezTo>
                  <a:cubicBezTo>
                    <a:pt x="325" y="43"/>
                    <a:pt x="325" y="43"/>
                    <a:pt x="325" y="43"/>
                  </a:cubicBezTo>
                  <a:cubicBezTo>
                    <a:pt x="312" y="21"/>
                    <a:pt x="292" y="6"/>
                    <a:pt x="269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7" name="Freeform 51"/>
            <p:cNvSpPr/>
            <p:nvPr/>
          </p:nvSpPr>
          <p:spPr bwMode="auto">
            <a:xfrm>
              <a:off x="6037459" y="3929472"/>
              <a:ext cx="299518" cy="295095"/>
            </a:xfrm>
            <a:custGeom>
              <a:avLst/>
              <a:gdLst>
                <a:gd name="T0" fmla="*/ 126 w 290"/>
                <a:gd name="T1" fmla="*/ 251 h 286"/>
                <a:gd name="T2" fmla="*/ 37 w 290"/>
                <a:gd name="T3" fmla="*/ 166 h 286"/>
                <a:gd name="T4" fmla="*/ 34 w 290"/>
                <a:gd name="T5" fmla="*/ 39 h 286"/>
                <a:gd name="T6" fmla="*/ 35 w 290"/>
                <a:gd name="T7" fmla="*/ 37 h 286"/>
                <a:gd name="T8" fmla="*/ 163 w 290"/>
                <a:gd name="T9" fmla="*/ 35 h 286"/>
                <a:gd name="T10" fmla="*/ 253 w 290"/>
                <a:gd name="T11" fmla="*/ 119 h 286"/>
                <a:gd name="T12" fmla="*/ 255 w 290"/>
                <a:gd name="T13" fmla="*/ 247 h 286"/>
                <a:gd name="T14" fmla="*/ 254 w 290"/>
                <a:gd name="T15" fmla="*/ 248 h 286"/>
                <a:gd name="T16" fmla="*/ 126 w 290"/>
                <a:gd name="T17" fmla="*/ 25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86">
                  <a:moveTo>
                    <a:pt x="126" y="25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53" y="119"/>
                    <a:pt x="253" y="119"/>
                    <a:pt x="253" y="119"/>
                  </a:cubicBezTo>
                  <a:cubicBezTo>
                    <a:pt x="289" y="154"/>
                    <a:pt x="290" y="211"/>
                    <a:pt x="255" y="247"/>
                  </a:cubicBezTo>
                  <a:cubicBezTo>
                    <a:pt x="254" y="248"/>
                    <a:pt x="254" y="248"/>
                    <a:pt x="254" y="248"/>
                  </a:cubicBezTo>
                  <a:cubicBezTo>
                    <a:pt x="219" y="284"/>
                    <a:pt x="162" y="286"/>
                    <a:pt x="126" y="25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8" name="Freeform 52"/>
            <p:cNvSpPr/>
            <p:nvPr/>
          </p:nvSpPr>
          <p:spPr bwMode="auto">
            <a:xfrm>
              <a:off x="5851682" y="3992661"/>
              <a:ext cx="390511" cy="387984"/>
            </a:xfrm>
            <a:custGeom>
              <a:avLst/>
              <a:gdLst>
                <a:gd name="T0" fmla="*/ 214 w 378"/>
                <a:gd name="T1" fmla="*/ 341 h 376"/>
                <a:gd name="T2" fmla="*/ 37 w 378"/>
                <a:gd name="T3" fmla="*/ 166 h 376"/>
                <a:gd name="T4" fmla="*/ 35 w 378"/>
                <a:gd name="T5" fmla="*/ 39 h 376"/>
                <a:gd name="T6" fmla="*/ 36 w 378"/>
                <a:gd name="T7" fmla="*/ 37 h 376"/>
                <a:gd name="T8" fmla="*/ 164 w 378"/>
                <a:gd name="T9" fmla="*/ 35 h 376"/>
                <a:gd name="T10" fmla="*/ 341 w 378"/>
                <a:gd name="T11" fmla="*/ 210 h 376"/>
                <a:gd name="T12" fmla="*/ 343 w 378"/>
                <a:gd name="T13" fmla="*/ 337 h 376"/>
                <a:gd name="T14" fmla="*/ 342 w 378"/>
                <a:gd name="T15" fmla="*/ 339 h 376"/>
                <a:gd name="T16" fmla="*/ 214 w 378"/>
                <a:gd name="T17" fmla="*/ 34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376">
                  <a:moveTo>
                    <a:pt x="214" y="34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5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8" y="0"/>
                    <a:pt x="164" y="35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77" y="244"/>
                    <a:pt x="378" y="301"/>
                    <a:pt x="343" y="337"/>
                  </a:cubicBezTo>
                  <a:cubicBezTo>
                    <a:pt x="342" y="339"/>
                    <a:pt x="342" y="339"/>
                    <a:pt x="342" y="339"/>
                  </a:cubicBezTo>
                  <a:cubicBezTo>
                    <a:pt x="308" y="375"/>
                    <a:pt x="250" y="376"/>
                    <a:pt x="214" y="34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9" name="Freeform 53"/>
            <p:cNvSpPr/>
            <p:nvPr/>
          </p:nvSpPr>
          <p:spPr bwMode="auto">
            <a:xfrm>
              <a:off x="5696236" y="4101979"/>
              <a:ext cx="343751" cy="331745"/>
            </a:xfrm>
            <a:custGeom>
              <a:avLst/>
              <a:gdLst>
                <a:gd name="T0" fmla="*/ 170 w 333"/>
                <a:gd name="T1" fmla="*/ 287 h 321"/>
                <a:gd name="T2" fmla="*/ 37 w 333"/>
                <a:gd name="T3" fmla="*/ 166 h 321"/>
                <a:gd name="T4" fmla="*/ 34 w 333"/>
                <a:gd name="T5" fmla="*/ 39 h 321"/>
                <a:gd name="T6" fmla="*/ 36 w 333"/>
                <a:gd name="T7" fmla="*/ 37 h 321"/>
                <a:gd name="T8" fmla="*/ 163 w 333"/>
                <a:gd name="T9" fmla="*/ 35 h 321"/>
                <a:gd name="T10" fmla="*/ 296 w 333"/>
                <a:gd name="T11" fmla="*/ 155 h 321"/>
                <a:gd name="T12" fmla="*/ 298 w 333"/>
                <a:gd name="T13" fmla="*/ 283 h 321"/>
                <a:gd name="T14" fmla="*/ 297 w 333"/>
                <a:gd name="T15" fmla="*/ 284 h 321"/>
                <a:gd name="T16" fmla="*/ 170 w 333"/>
                <a:gd name="T17" fmla="*/ 28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21">
                  <a:moveTo>
                    <a:pt x="170" y="287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2"/>
                    <a:pt x="0" y="75"/>
                    <a:pt x="34" y="39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70" y="1"/>
                    <a:pt x="127" y="0"/>
                    <a:pt x="163" y="35"/>
                  </a:cubicBezTo>
                  <a:cubicBezTo>
                    <a:pt x="296" y="155"/>
                    <a:pt x="296" y="155"/>
                    <a:pt x="296" y="155"/>
                  </a:cubicBezTo>
                  <a:cubicBezTo>
                    <a:pt x="332" y="190"/>
                    <a:pt x="333" y="247"/>
                    <a:pt x="298" y="283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63" y="320"/>
                    <a:pt x="206" y="321"/>
                    <a:pt x="170" y="28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0" name="Freeform 54"/>
            <p:cNvSpPr/>
            <p:nvPr/>
          </p:nvSpPr>
          <p:spPr bwMode="auto">
            <a:xfrm>
              <a:off x="5585654" y="4240364"/>
              <a:ext cx="259077" cy="254022"/>
            </a:xfrm>
            <a:custGeom>
              <a:avLst/>
              <a:gdLst>
                <a:gd name="T0" fmla="*/ 87 w 251"/>
                <a:gd name="T1" fmla="*/ 211 h 246"/>
                <a:gd name="T2" fmla="*/ 37 w 251"/>
                <a:gd name="T3" fmla="*/ 166 h 246"/>
                <a:gd name="T4" fmla="*/ 34 w 251"/>
                <a:gd name="T5" fmla="*/ 38 h 246"/>
                <a:gd name="T6" fmla="*/ 35 w 251"/>
                <a:gd name="T7" fmla="*/ 37 h 246"/>
                <a:gd name="T8" fmla="*/ 163 w 251"/>
                <a:gd name="T9" fmla="*/ 34 h 246"/>
                <a:gd name="T10" fmla="*/ 214 w 251"/>
                <a:gd name="T11" fmla="*/ 79 h 246"/>
                <a:gd name="T12" fmla="*/ 216 w 251"/>
                <a:gd name="T13" fmla="*/ 207 h 246"/>
                <a:gd name="T14" fmla="*/ 215 w 251"/>
                <a:gd name="T15" fmla="*/ 208 h 246"/>
                <a:gd name="T16" fmla="*/ 87 w 251"/>
                <a:gd name="T17" fmla="*/ 21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246">
                  <a:moveTo>
                    <a:pt x="87" y="211"/>
                  </a:moveTo>
                  <a:cubicBezTo>
                    <a:pt x="37" y="166"/>
                    <a:pt x="37" y="166"/>
                    <a:pt x="37" y="166"/>
                  </a:cubicBezTo>
                  <a:cubicBezTo>
                    <a:pt x="1" y="131"/>
                    <a:pt x="0" y="74"/>
                    <a:pt x="34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70" y="1"/>
                    <a:pt x="127" y="0"/>
                    <a:pt x="163" y="34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50" y="114"/>
                    <a:pt x="251" y="171"/>
                    <a:pt x="216" y="207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181" y="244"/>
                    <a:pt x="123" y="246"/>
                    <a:pt x="87" y="21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1" name="Freeform 55"/>
            <p:cNvSpPr/>
            <p:nvPr/>
          </p:nvSpPr>
          <p:spPr bwMode="auto">
            <a:xfrm>
              <a:off x="5171763" y="3382883"/>
              <a:ext cx="756378" cy="415155"/>
            </a:xfrm>
            <a:custGeom>
              <a:avLst/>
              <a:gdLst>
                <a:gd name="T0" fmla="*/ 0 w 733"/>
                <a:gd name="T1" fmla="*/ 22 h 402"/>
                <a:gd name="T2" fmla="*/ 401 w 733"/>
                <a:gd name="T3" fmla="*/ 2 h 402"/>
                <a:gd name="T4" fmla="*/ 536 w 733"/>
                <a:gd name="T5" fmla="*/ 54 h 402"/>
                <a:gd name="T6" fmla="*/ 689 w 733"/>
                <a:gd name="T7" fmla="*/ 205 h 402"/>
                <a:gd name="T8" fmla="*/ 693 w 733"/>
                <a:gd name="T9" fmla="*/ 356 h 402"/>
                <a:gd name="T10" fmla="*/ 691 w 733"/>
                <a:gd name="T11" fmla="*/ 358 h 402"/>
                <a:gd name="T12" fmla="*/ 540 w 733"/>
                <a:gd name="T13" fmla="*/ 361 h 402"/>
                <a:gd name="T14" fmla="*/ 370 w 733"/>
                <a:gd name="T15" fmla="*/ 193 h 402"/>
                <a:gd name="T16" fmla="*/ 13 w 733"/>
                <a:gd name="T17" fmla="*/ 244 h 402"/>
                <a:gd name="T18" fmla="*/ 0 w 733"/>
                <a:gd name="T19" fmla="*/ 2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3" h="402">
                  <a:moveTo>
                    <a:pt x="0" y="22"/>
                  </a:moveTo>
                  <a:cubicBezTo>
                    <a:pt x="401" y="2"/>
                    <a:pt x="401" y="2"/>
                    <a:pt x="401" y="2"/>
                  </a:cubicBezTo>
                  <a:cubicBezTo>
                    <a:pt x="451" y="0"/>
                    <a:pt x="500" y="18"/>
                    <a:pt x="536" y="54"/>
                  </a:cubicBezTo>
                  <a:cubicBezTo>
                    <a:pt x="689" y="205"/>
                    <a:pt x="689" y="205"/>
                    <a:pt x="689" y="205"/>
                  </a:cubicBezTo>
                  <a:cubicBezTo>
                    <a:pt x="732" y="246"/>
                    <a:pt x="733" y="314"/>
                    <a:pt x="693" y="356"/>
                  </a:cubicBezTo>
                  <a:cubicBezTo>
                    <a:pt x="691" y="358"/>
                    <a:pt x="691" y="358"/>
                    <a:pt x="691" y="358"/>
                  </a:cubicBezTo>
                  <a:cubicBezTo>
                    <a:pt x="650" y="401"/>
                    <a:pt x="583" y="402"/>
                    <a:pt x="540" y="361"/>
                  </a:cubicBezTo>
                  <a:cubicBezTo>
                    <a:pt x="370" y="193"/>
                    <a:pt x="370" y="193"/>
                    <a:pt x="370" y="193"/>
                  </a:cubicBezTo>
                  <a:cubicBezTo>
                    <a:pt x="13" y="244"/>
                    <a:pt x="13" y="244"/>
                    <a:pt x="13" y="244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2" name="Freeform 56"/>
            <p:cNvSpPr/>
            <p:nvPr/>
          </p:nvSpPr>
          <p:spPr bwMode="auto">
            <a:xfrm>
              <a:off x="5553427" y="3582561"/>
              <a:ext cx="345647" cy="236329"/>
            </a:xfrm>
            <a:custGeom>
              <a:avLst/>
              <a:gdLst>
                <a:gd name="T0" fmla="*/ 0 w 335"/>
                <a:gd name="T1" fmla="*/ 0 h 229"/>
                <a:gd name="T2" fmla="*/ 147 w 335"/>
                <a:gd name="T3" fmla="*/ 189 h 229"/>
                <a:gd name="T4" fmla="*/ 230 w 335"/>
                <a:gd name="T5" fmla="*/ 229 h 229"/>
                <a:gd name="T6" fmla="*/ 297 w 335"/>
                <a:gd name="T7" fmla="*/ 205 h 229"/>
                <a:gd name="T8" fmla="*/ 299 w 335"/>
                <a:gd name="T9" fmla="*/ 204 h 229"/>
                <a:gd name="T10" fmla="*/ 335 w 335"/>
                <a:gd name="T11" fmla="*/ 148 h 229"/>
                <a:gd name="T12" fmla="*/ 323 w 335"/>
                <a:gd name="T13" fmla="*/ 163 h 229"/>
                <a:gd name="T14" fmla="*/ 323 w 335"/>
                <a:gd name="T15" fmla="*/ 163 h 229"/>
                <a:gd name="T16" fmla="*/ 323 w 335"/>
                <a:gd name="T17" fmla="*/ 163 h 229"/>
                <a:gd name="T18" fmla="*/ 321 w 335"/>
                <a:gd name="T19" fmla="*/ 165 h 229"/>
                <a:gd name="T20" fmla="*/ 244 w 335"/>
                <a:gd name="T21" fmla="*/ 198 h 229"/>
                <a:gd name="T22" fmla="*/ 170 w 335"/>
                <a:gd name="T23" fmla="*/ 168 h 229"/>
                <a:gd name="T24" fmla="*/ 0 w 335"/>
                <a:gd name="T2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229">
                  <a:moveTo>
                    <a:pt x="0" y="0"/>
                  </a:moveTo>
                  <a:cubicBezTo>
                    <a:pt x="147" y="189"/>
                    <a:pt x="147" y="189"/>
                    <a:pt x="147" y="189"/>
                  </a:cubicBezTo>
                  <a:cubicBezTo>
                    <a:pt x="168" y="215"/>
                    <a:pt x="199" y="229"/>
                    <a:pt x="230" y="229"/>
                  </a:cubicBezTo>
                  <a:cubicBezTo>
                    <a:pt x="254" y="229"/>
                    <a:pt x="277" y="221"/>
                    <a:pt x="297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317" y="189"/>
                    <a:pt x="329" y="169"/>
                    <a:pt x="335" y="148"/>
                  </a:cubicBezTo>
                  <a:cubicBezTo>
                    <a:pt x="332" y="153"/>
                    <a:pt x="327" y="158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3" name="Freeform 57"/>
            <p:cNvSpPr>
              <a:spLocks noEditPoints="1"/>
            </p:cNvSpPr>
            <p:nvPr/>
          </p:nvSpPr>
          <p:spPr bwMode="auto">
            <a:xfrm>
              <a:off x="5553427" y="3582561"/>
              <a:ext cx="345647" cy="204102"/>
            </a:xfrm>
            <a:custGeom>
              <a:avLst/>
              <a:gdLst>
                <a:gd name="T0" fmla="*/ 335 w 335"/>
                <a:gd name="T1" fmla="*/ 148 h 198"/>
                <a:gd name="T2" fmla="*/ 323 w 335"/>
                <a:gd name="T3" fmla="*/ 163 h 198"/>
                <a:gd name="T4" fmla="*/ 335 w 335"/>
                <a:gd name="T5" fmla="*/ 148 h 198"/>
                <a:gd name="T6" fmla="*/ 335 w 335"/>
                <a:gd name="T7" fmla="*/ 148 h 198"/>
                <a:gd name="T8" fmla="*/ 0 w 335"/>
                <a:gd name="T9" fmla="*/ 0 h 198"/>
                <a:gd name="T10" fmla="*/ 0 w 335"/>
                <a:gd name="T11" fmla="*/ 0 h 198"/>
                <a:gd name="T12" fmla="*/ 170 w 335"/>
                <a:gd name="T13" fmla="*/ 168 h 198"/>
                <a:gd name="T14" fmla="*/ 244 w 335"/>
                <a:gd name="T15" fmla="*/ 198 h 198"/>
                <a:gd name="T16" fmla="*/ 321 w 335"/>
                <a:gd name="T17" fmla="*/ 165 h 198"/>
                <a:gd name="T18" fmla="*/ 323 w 335"/>
                <a:gd name="T19" fmla="*/ 163 h 198"/>
                <a:gd name="T20" fmla="*/ 323 w 335"/>
                <a:gd name="T21" fmla="*/ 163 h 198"/>
                <a:gd name="T22" fmla="*/ 323 w 335"/>
                <a:gd name="T23" fmla="*/ 163 h 198"/>
                <a:gd name="T24" fmla="*/ 321 w 335"/>
                <a:gd name="T25" fmla="*/ 165 h 198"/>
                <a:gd name="T26" fmla="*/ 244 w 335"/>
                <a:gd name="T27" fmla="*/ 198 h 198"/>
                <a:gd name="T28" fmla="*/ 170 w 335"/>
                <a:gd name="T29" fmla="*/ 168 h 198"/>
                <a:gd name="T30" fmla="*/ 0 w 335"/>
                <a:gd name="T3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198">
                  <a:moveTo>
                    <a:pt x="335" y="148"/>
                  </a:moveTo>
                  <a:cubicBezTo>
                    <a:pt x="332" y="153"/>
                    <a:pt x="327" y="158"/>
                    <a:pt x="323" y="163"/>
                  </a:cubicBezTo>
                  <a:cubicBezTo>
                    <a:pt x="327" y="158"/>
                    <a:pt x="332" y="153"/>
                    <a:pt x="335" y="148"/>
                  </a:cubicBezTo>
                  <a:cubicBezTo>
                    <a:pt x="335" y="148"/>
                    <a:pt x="335" y="148"/>
                    <a:pt x="335" y="14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91" y="188"/>
                    <a:pt x="217" y="198"/>
                    <a:pt x="244" y="198"/>
                  </a:cubicBezTo>
                  <a:cubicBezTo>
                    <a:pt x="272" y="198"/>
                    <a:pt x="300" y="187"/>
                    <a:pt x="321" y="165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1" y="165"/>
                    <a:pt x="321" y="165"/>
                    <a:pt x="321" y="165"/>
                  </a:cubicBezTo>
                  <a:cubicBezTo>
                    <a:pt x="300" y="187"/>
                    <a:pt x="272" y="198"/>
                    <a:pt x="244" y="198"/>
                  </a:cubicBezTo>
                  <a:cubicBezTo>
                    <a:pt x="217" y="198"/>
                    <a:pt x="191" y="188"/>
                    <a:pt x="170" y="16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4" name="Freeform 60"/>
            <p:cNvSpPr/>
            <p:nvPr/>
          </p:nvSpPr>
          <p:spPr bwMode="auto">
            <a:xfrm>
              <a:off x="4900048" y="3380987"/>
              <a:ext cx="120060" cy="470130"/>
            </a:xfrm>
            <a:custGeom>
              <a:avLst/>
              <a:gdLst>
                <a:gd name="T0" fmla="*/ 190 w 190"/>
                <a:gd name="T1" fmla="*/ 0 h 744"/>
                <a:gd name="T2" fmla="*/ 0 w 190"/>
                <a:gd name="T3" fmla="*/ 734 h 744"/>
                <a:gd name="T4" fmla="*/ 82 w 190"/>
                <a:gd name="T5" fmla="*/ 744 h 744"/>
                <a:gd name="T6" fmla="*/ 190 w 190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744">
                  <a:moveTo>
                    <a:pt x="190" y="0"/>
                  </a:moveTo>
                  <a:lnTo>
                    <a:pt x="0" y="734"/>
                  </a:lnTo>
                  <a:lnTo>
                    <a:pt x="82" y="74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E4C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5" name="Freeform 64"/>
            <p:cNvSpPr/>
            <p:nvPr/>
          </p:nvSpPr>
          <p:spPr bwMode="auto">
            <a:xfrm>
              <a:off x="6268732" y="3368349"/>
              <a:ext cx="134594" cy="541534"/>
            </a:xfrm>
            <a:custGeom>
              <a:avLst/>
              <a:gdLst>
                <a:gd name="T0" fmla="*/ 0 w 213"/>
                <a:gd name="T1" fmla="*/ 0 h 857"/>
                <a:gd name="T2" fmla="*/ 76 w 213"/>
                <a:gd name="T3" fmla="*/ 857 h 857"/>
                <a:gd name="T4" fmla="*/ 213 w 213"/>
                <a:gd name="T5" fmla="*/ 819 h 857"/>
                <a:gd name="T6" fmla="*/ 0 w 213"/>
                <a:gd name="T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3" h="857">
                  <a:moveTo>
                    <a:pt x="0" y="0"/>
                  </a:moveTo>
                  <a:lnTo>
                    <a:pt x="76" y="857"/>
                  </a:lnTo>
                  <a:lnTo>
                    <a:pt x="213" y="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6" name="Freeform 32"/>
            <p:cNvSpPr/>
            <p:nvPr/>
          </p:nvSpPr>
          <p:spPr bwMode="auto">
            <a:xfrm>
              <a:off x="6346838" y="1601043"/>
              <a:ext cx="5845162" cy="2362551"/>
            </a:xfrm>
            <a:custGeom>
              <a:avLst/>
              <a:gdLst>
                <a:gd name="T0" fmla="*/ 0 w 2791"/>
                <a:gd name="T1" fmla="*/ 816 h 1851"/>
                <a:gd name="T2" fmla="*/ 250 w 2791"/>
                <a:gd name="T3" fmla="*/ 1851 h 1851"/>
                <a:gd name="T4" fmla="*/ 2791 w 2791"/>
                <a:gd name="T5" fmla="*/ 1365 h 1851"/>
                <a:gd name="T6" fmla="*/ 2791 w 2791"/>
                <a:gd name="T7" fmla="*/ 0 h 1851"/>
                <a:gd name="T8" fmla="*/ 0 w 2791"/>
                <a:gd name="T9" fmla="*/ 816 h 1851"/>
                <a:gd name="connsiteX0" fmla="*/ 0 w 32507"/>
                <a:gd name="connsiteY0" fmla="*/ 14287 h 19879"/>
                <a:gd name="connsiteX1" fmla="*/ 896 w 32507"/>
                <a:gd name="connsiteY1" fmla="*/ 19879 h 19879"/>
                <a:gd name="connsiteX2" fmla="*/ 10000 w 32507"/>
                <a:gd name="connsiteY2" fmla="*/ 17253 h 19879"/>
                <a:gd name="connsiteX3" fmla="*/ 32507 w 32507"/>
                <a:gd name="connsiteY3" fmla="*/ 0 h 19879"/>
                <a:gd name="connsiteX4" fmla="*/ 0 w 32507"/>
                <a:gd name="connsiteY4" fmla="*/ 14287 h 19879"/>
                <a:gd name="connsiteX0-1" fmla="*/ 0 w 33261"/>
                <a:gd name="connsiteY0-2" fmla="*/ 14536 h 20128"/>
                <a:gd name="connsiteX1-3" fmla="*/ 896 w 33261"/>
                <a:gd name="connsiteY1-4" fmla="*/ 20128 h 20128"/>
                <a:gd name="connsiteX2-5" fmla="*/ 10000 w 33261"/>
                <a:gd name="connsiteY2-6" fmla="*/ 17502 h 20128"/>
                <a:gd name="connsiteX3-7" fmla="*/ 33261 w 33261"/>
                <a:gd name="connsiteY3-8" fmla="*/ 0 h 20128"/>
                <a:gd name="connsiteX4-9" fmla="*/ 0 w 33261"/>
                <a:gd name="connsiteY4-10" fmla="*/ 14536 h 20128"/>
                <a:gd name="connsiteX0-11" fmla="*/ 0 w 33261"/>
                <a:gd name="connsiteY0-12" fmla="*/ 14536 h 20128"/>
                <a:gd name="connsiteX1-13" fmla="*/ 896 w 33261"/>
                <a:gd name="connsiteY1-14" fmla="*/ 20128 h 20128"/>
                <a:gd name="connsiteX2-15" fmla="*/ 33119 w 33261"/>
                <a:gd name="connsiteY2-16" fmla="*/ 10715 h 20128"/>
                <a:gd name="connsiteX3-17" fmla="*/ 33261 w 33261"/>
                <a:gd name="connsiteY3-18" fmla="*/ 0 h 20128"/>
                <a:gd name="connsiteX4-19" fmla="*/ 0 w 33261"/>
                <a:gd name="connsiteY4-20" fmla="*/ 14536 h 20128"/>
                <a:gd name="connsiteX0-21" fmla="*/ 0 w 33143"/>
                <a:gd name="connsiteY0-22" fmla="*/ 14607 h 20199"/>
                <a:gd name="connsiteX1-23" fmla="*/ 896 w 33143"/>
                <a:gd name="connsiteY1-24" fmla="*/ 20199 h 20199"/>
                <a:gd name="connsiteX2-25" fmla="*/ 33119 w 33143"/>
                <a:gd name="connsiteY2-26" fmla="*/ 10786 h 20199"/>
                <a:gd name="connsiteX3-27" fmla="*/ 33143 w 33143"/>
                <a:gd name="connsiteY3-28" fmla="*/ 0 h 20199"/>
                <a:gd name="connsiteX4-29" fmla="*/ 0 w 33143"/>
                <a:gd name="connsiteY4-30" fmla="*/ 14607 h 201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143" h="20199">
                  <a:moveTo>
                    <a:pt x="0" y="14607"/>
                  </a:moveTo>
                  <a:lnTo>
                    <a:pt x="896" y="20199"/>
                  </a:lnTo>
                  <a:lnTo>
                    <a:pt x="33119" y="10786"/>
                  </a:lnTo>
                  <a:cubicBezTo>
                    <a:pt x="33166" y="7214"/>
                    <a:pt x="33096" y="3572"/>
                    <a:pt x="33143" y="0"/>
                  </a:cubicBezTo>
                  <a:lnTo>
                    <a:pt x="0" y="1460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7" name="Freeform 38"/>
            <p:cNvSpPr/>
            <p:nvPr/>
          </p:nvSpPr>
          <p:spPr bwMode="auto">
            <a:xfrm>
              <a:off x="-23122" y="1824921"/>
              <a:ext cx="4959188" cy="2110870"/>
            </a:xfrm>
            <a:custGeom>
              <a:avLst/>
              <a:gdLst>
                <a:gd name="T0" fmla="*/ 2803 w 2803"/>
                <a:gd name="T1" fmla="*/ 819 h 1854"/>
                <a:gd name="T2" fmla="*/ 2553 w 2803"/>
                <a:gd name="T3" fmla="*/ 1854 h 1854"/>
                <a:gd name="T4" fmla="*/ 0 w 2803"/>
                <a:gd name="T5" fmla="*/ 1363 h 1854"/>
                <a:gd name="T6" fmla="*/ 0 w 2803"/>
                <a:gd name="T7" fmla="*/ 0 h 1854"/>
                <a:gd name="T8" fmla="*/ 2803 w 2803"/>
                <a:gd name="T9" fmla="*/ 819 h 1854"/>
                <a:gd name="connsiteX0" fmla="*/ 28445 w 28445"/>
                <a:gd name="connsiteY0" fmla="*/ 12577 h 18160"/>
                <a:gd name="connsiteX1" fmla="*/ 27553 w 28445"/>
                <a:gd name="connsiteY1" fmla="*/ 18160 h 18160"/>
                <a:gd name="connsiteX2" fmla="*/ 18445 w 28445"/>
                <a:gd name="connsiteY2" fmla="*/ 15512 h 18160"/>
                <a:gd name="connsiteX3" fmla="*/ 0 w 28445"/>
                <a:gd name="connsiteY3" fmla="*/ 0 h 18160"/>
                <a:gd name="connsiteX4" fmla="*/ 28445 w 28445"/>
                <a:gd name="connsiteY4" fmla="*/ 12577 h 18160"/>
                <a:gd name="connsiteX0-1" fmla="*/ 28445 w 28445"/>
                <a:gd name="connsiteY0-2" fmla="*/ 12577 h 18160"/>
                <a:gd name="connsiteX1-3" fmla="*/ 27553 w 28445"/>
                <a:gd name="connsiteY1-4" fmla="*/ 18160 h 18160"/>
                <a:gd name="connsiteX2-5" fmla="*/ 517 w 28445"/>
                <a:gd name="connsiteY2-6" fmla="*/ 10119 h 18160"/>
                <a:gd name="connsiteX3-7" fmla="*/ 0 w 28445"/>
                <a:gd name="connsiteY3-8" fmla="*/ 0 h 18160"/>
                <a:gd name="connsiteX4-9" fmla="*/ 28445 w 28445"/>
                <a:gd name="connsiteY4-10" fmla="*/ 12577 h 18160"/>
                <a:gd name="connsiteX0-11" fmla="*/ 27999 w 27999"/>
                <a:gd name="connsiteY0-12" fmla="*/ 12435 h 18018"/>
                <a:gd name="connsiteX1-13" fmla="*/ 27107 w 27999"/>
                <a:gd name="connsiteY1-14" fmla="*/ 18018 h 18018"/>
                <a:gd name="connsiteX2-15" fmla="*/ 71 w 27999"/>
                <a:gd name="connsiteY2-16" fmla="*/ 9977 h 18018"/>
                <a:gd name="connsiteX3-17" fmla="*/ 0 w 27999"/>
                <a:gd name="connsiteY3-18" fmla="*/ 0 h 18018"/>
                <a:gd name="connsiteX4-19" fmla="*/ 27999 w 27999"/>
                <a:gd name="connsiteY4-20" fmla="*/ 12435 h 180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999" h="18018">
                  <a:moveTo>
                    <a:pt x="27999" y="12435"/>
                  </a:moveTo>
                  <a:lnTo>
                    <a:pt x="27107" y="18018"/>
                  </a:lnTo>
                  <a:lnTo>
                    <a:pt x="71" y="9977"/>
                  </a:lnTo>
                  <a:cubicBezTo>
                    <a:pt x="-101" y="6604"/>
                    <a:pt x="172" y="3373"/>
                    <a:pt x="0" y="0"/>
                  </a:cubicBezTo>
                  <a:lnTo>
                    <a:pt x="27999" y="1243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8" name="Freeform 33"/>
            <p:cNvSpPr/>
            <p:nvPr/>
          </p:nvSpPr>
          <p:spPr bwMode="auto">
            <a:xfrm>
              <a:off x="6558772" y="3735480"/>
              <a:ext cx="132698" cy="133962"/>
            </a:xfrm>
            <a:custGeom>
              <a:avLst/>
              <a:gdLst>
                <a:gd name="T0" fmla="*/ 128 w 128"/>
                <a:gd name="T1" fmla="*/ 65 h 130"/>
                <a:gd name="T2" fmla="*/ 63 w 128"/>
                <a:gd name="T3" fmla="*/ 130 h 130"/>
                <a:gd name="T4" fmla="*/ 0 w 128"/>
                <a:gd name="T5" fmla="*/ 65 h 130"/>
                <a:gd name="T6" fmla="*/ 67 w 128"/>
                <a:gd name="T7" fmla="*/ 2 h 130"/>
                <a:gd name="T8" fmla="*/ 128 w 128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0">
                  <a:moveTo>
                    <a:pt x="128" y="65"/>
                  </a:moveTo>
                  <a:cubicBezTo>
                    <a:pt x="128" y="101"/>
                    <a:pt x="99" y="130"/>
                    <a:pt x="63" y="130"/>
                  </a:cubicBezTo>
                  <a:cubicBezTo>
                    <a:pt x="28" y="129"/>
                    <a:pt x="0" y="100"/>
                    <a:pt x="0" y="65"/>
                  </a:cubicBezTo>
                  <a:cubicBezTo>
                    <a:pt x="1" y="29"/>
                    <a:pt x="31" y="0"/>
                    <a:pt x="67" y="2"/>
                  </a:cubicBezTo>
                  <a:cubicBezTo>
                    <a:pt x="100" y="3"/>
                    <a:pt x="127" y="31"/>
                    <a:pt x="128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9" name="Freeform 34"/>
            <p:cNvSpPr/>
            <p:nvPr/>
          </p:nvSpPr>
          <p:spPr bwMode="auto">
            <a:xfrm>
              <a:off x="6759083" y="3695039"/>
              <a:ext cx="144704" cy="145336"/>
            </a:xfrm>
            <a:custGeom>
              <a:avLst/>
              <a:gdLst>
                <a:gd name="T0" fmla="*/ 133 w 140"/>
                <a:gd name="T1" fmla="*/ 60 h 141"/>
                <a:gd name="T2" fmla="*/ 59 w 140"/>
                <a:gd name="T3" fmla="*/ 133 h 141"/>
                <a:gd name="T4" fmla="*/ 7 w 140"/>
                <a:gd name="T5" fmla="*/ 80 h 141"/>
                <a:gd name="T6" fmla="*/ 82 w 140"/>
                <a:gd name="T7" fmla="*/ 7 h 141"/>
                <a:gd name="T8" fmla="*/ 133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3" y="60"/>
                  </a:moveTo>
                  <a:cubicBezTo>
                    <a:pt x="140" y="104"/>
                    <a:pt x="102" y="141"/>
                    <a:pt x="59" y="133"/>
                  </a:cubicBezTo>
                  <a:cubicBezTo>
                    <a:pt x="32" y="129"/>
                    <a:pt x="11" y="107"/>
                    <a:pt x="7" y="80"/>
                  </a:cubicBezTo>
                  <a:cubicBezTo>
                    <a:pt x="0" y="36"/>
                    <a:pt x="38" y="0"/>
                    <a:pt x="82" y="7"/>
                  </a:cubicBezTo>
                  <a:cubicBezTo>
                    <a:pt x="108" y="12"/>
                    <a:pt x="129" y="34"/>
                    <a:pt x="133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0" name="Freeform 35"/>
            <p:cNvSpPr/>
            <p:nvPr/>
          </p:nvSpPr>
          <p:spPr bwMode="auto">
            <a:xfrm>
              <a:off x="6966977" y="3659021"/>
              <a:ext cx="143440" cy="146600"/>
            </a:xfrm>
            <a:custGeom>
              <a:avLst/>
              <a:gdLst>
                <a:gd name="T0" fmla="*/ 133 w 139"/>
                <a:gd name="T1" fmla="*/ 61 h 142"/>
                <a:gd name="T2" fmla="*/ 58 w 139"/>
                <a:gd name="T3" fmla="*/ 134 h 142"/>
                <a:gd name="T4" fmla="*/ 6 w 139"/>
                <a:gd name="T5" fmla="*/ 81 h 142"/>
                <a:gd name="T6" fmla="*/ 81 w 139"/>
                <a:gd name="T7" fmla="*/ 8 h 142"/>
                <a:gd name="T8" fmla="*/ 133 w 139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42">
                  <a:moveTo>
                    <a:pt x="133" y="61"/>
                  </a:moveTo>
                  <a:cubicBezTo>
                    <a:pt x="139" y="105"/>
                    <a:pt x="101" y="142"/>
                    <a:pt x="58" y="134"/>
                  </a:cubicBezTo>
                  <a:cubicBezTo>
                    <a:pt x="31" y="129"/>
                    <a:pt x="10" y="108"/>
                    <a:pt x="6" y="81"/>
                  </a:cubicBezTo>
                  <a:cubicBezTo>
                    <a:pt x="0" y="37"/>
                    <a:pt x="37" y="0"/>
                    <a:pt x="81" y="8"/>
                  </a:cubicBezTo>
                  <a:cubicBezTo>
                    <a:pt x="107" y="13"/>
                    <a:pt x="129" y="34"/>
                    <a:pt x="133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1" name="Freeform 39"/>
            <p:cNvSpPr/>
            <p:nvPr/>
          </p:nvSpPr>
          <p:spPr bwMode="auto">
            <a:xfrm>
              <a:off x="4630861" y="3735480"/>
              <a:ext cx="132698" cy="133962"/>
            </a:xfrm>
            <a:custGeom>
              <a:avLst/>
              <a:gdLst>
                <a:gd name="T0" fmla="*/ 0 w 129"/>
                <a:gd name="T1" fmla="*/ 65 h 130"/>
                <a:gd name="T2" fmla="*/ 65 w 129"/>
                <a:gd name="T3" fmla="*/ 130 h 130"/>
                <a:gd name="T4" fmla="*/ 128 w 129"/>
                <a:gd name="T5" fmla="*/ 65 h 130"/>
                <a:gd name="T6" fmla="*/ 62 w 129"/>
                <a:gd name="T7" fmla="*/ 2 h 130"/>
                <a:gd name="T8" fmla="*/ 0 w 129"/>
                <a:gd name="T9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30">
                  <a:moveTo>
                    <a:pt x="0" y="65"/>
                  </a:moveTo>
                  <a:cubicBezTo>
                    <a:pt x="0" y="101"/>
                    <a:pt x="29" y="130"/>
                    <a:pt x="65" y="130"/>
                  </a:cubicBezTo>
                  <a:cubicBezTo>
                    <a:pt x="101" y="129"/>
                    <a:pt x="129" y="100"/>
                    <a:pt x="128" y="65"/>
                  </a:cubicBezTo>
                  <a:cubicBezTo>
                    <a:pt x="128" y="29"/>
                    <a:pt x="98" y="0"/>
                    <a:pt x="62" y="2"/>
                  </a:cubicBezTo>
                  <a:cubicBezTo>
                    <a:pt x="28" y="3"/>
                    <a:pt x="1" y="31"/>
                    <a:pt x="0" y="6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2" name="Freeform 40"/>
            <p:cNvSpPr/>
            <p:nvPr/>
          </p:nvSpPr>
          <p:spPr bwMode="auto">
            <a:xfrm>
              <a:off x="4417912" y="3695039"/>
              <a:ext cx="144704" cy="145336"/>
            </a:xfrm>
            <a:custGeom>
              <a:avLst/>
              <a:gdLst>
                <a:gd name="T0" fmla="*/ 7 w 140"/>
                <a:gd name="T1" fmla="*/ 60 h 141"/>
                <a:gd name="T2" fmla="*/ 82 w 140"/>
                <a:gd name="T3" fmla="*/ 133 h 141"/>
                <a:gd name="T4" fmla="*/ 133 w 140"/>
                <a:gd name="T5" fmla="*/ 80 h 141"/>
                <a:gd name="T6" fmla="*/ 58 w 140"/>
                <a:gd name="T7" fmla="*/ 7 h 141"/>
                <a:gd name="T8" fmla="*/ 7 w 140"/>
                <a:gd name="T9" fmla="*/ 6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7" y="60"/>
                  </a:moveTo>
                  <a:cubicBezTo>
                    <a:pt x="0" y="104"/>
                    <a:pt x="38" y="141"/>
                    <a:pt x="82" y="133"/>
                  </a:cubicBezTo>
                  <a:cubicBezTo>
                    <a:pt x="108" y="129"/>
                    <a:pt x="129" y="107"/>
                    <a:pt x="133" y="80"/>
                  </a:cubicBezTo>
                  <a:cubicBezTo>
                    <a:pt x="140" y="36"/>
                    <a:pt x="102" y="0"/>
                    <a:pt x="58" y="7"/>
                  </a:cubicBezTo>
                  <a:cubicBezTo>
                    <a:pt x="32" y="12"/>
                    <a:pt x="11" y="34"/>
                    <a:pt x="7" y="6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3" name="Freeform 41"/>
            <p:cNvSpPr/>
            <p:nvPr/>
          </p:nvSpPr>
          <p:spPr bwMode="auto">
            <a:xfrm>
              <a:off x="4211282" y="3659021"/>
              <a:ext cx="144704" cy="146600"/>
            </a:xfrm>
            <a:custGeom>
              <a:avLst/>
              <a:gdLst>
                <a:gd name="T0" fmla="*/ 7 w 140"/>
                <a:gd name="T1" fmla="*/ 61 h 142"/>
                <a:gd name="T2" fmla="*/ 82 w 140"/>
                <a:gd name="T3" fmla="*/ 134 h 142"/>
                <a:gd name="T4" fmla="*/ 133 w 140"/>
                <a:gd name="T5" fmla="*/ 81 h 142"/>
                <a:gd name="T6" fmla="*/ 58 w 140"/>
                <a:gd name="T7" fmla="*/ 8 h 142"/>
                <a:gd name="T8" fmla="*/ 7 w 140"/>
                <a:gd name="T9" fmla="*/ 6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2">
                  <a:moveTo>
                    <a:pt x="7" y="61"/>
                  </a:moveTo>
                  <a:cubicBezTo>
                    <a:pt x="0" y="105"/>
                    <a:pt x="38" y="142"/>
                    <a:pt x="82" y="134"/>
                  </a:cubicBezTo>
                  <a:cubicBezTo>
                    <a:pt x="108" y="129"/>
                    <a:pt x="129" y="108"/>
                    <a:pt x="133" y="81"/>
                  </a:cubicBezTo>
                  <a:cubicBezTo>
                    <a:pt x="140" y="37"/>
                    <a:pt x="102" y="0"/>
                    <a:pt x="58" y="8"/>
                  </a:cubicBezTo>
                  <a:cubicBezTo>
                    <a:pt x="32" y="13"/>
                    <a:pt x="11" y="34"/>
                    <a:pt x="7" y="6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4" name="Group 88"/>
          <p:cNvGrpSpPr/>
          <p:nvPr/>
        </p:nvGrpSpPr>
        <p:grpSpPr>
          <a:xfrm>
            <a:off x="4594386" y="4200974"/>
            <a:ext cx="2015114" cy="1694742"/>
            <a:chOff x="4963869" y="1554810"/>
            <a:chExt cx="2015114" cy="1694742"/>
          </a:xfrm>
        </p:grpSpPr>
        <p:sp>
          <p:nvSpPr>
            <p:cNvPr id="325" name="Freeform 5"/>
            <p:cNvSpPr>
              <a:spLocks noEditPoints="1"/>
            </p:cNvSpPr>
            <p:nvPr/>
          </p:nvSpPr>
          <p:spPr bwMode="auto">
            <a:xfrm>
              <a:off x="4963869" y="2527928"/>
              <a:ext cx="496670" cy="593981"/>
            </a:xfrm>
            <a:custGeom>
              <a:avLst/>
              <a:gdLst>
                <a:gd name="T0" fmla="*/ 688 w 786"/>
                <a:gd name="T1" fmla="*/ 534 h 940"/>
                <a:gd name="T2" fmla="*/ 786 w 786"/>
                <a:gd name="T3" fmla="*/ 507 h 940"/>
                <a:gd name="T4" fmla="*/ 693 w 786"/>
                <a:gd name="T5" fmla="*/ 232 h 940"/>
                <a:gd name="T6" fmla="*/ 610 w 786"/>
                <a:gd name="T7" fmla="*/ 268 h 940"/>
                <a:gd name="T8" fmla="*/ 533 w 786"/>
                <a:gd name="T9" fmla="*/ 0 h 940"/>
                <a:gd name="T10" fmla="*/ 0 w 786"/>
                <a:gd name="T11" fmla="*/ 168 h 940"/>
                <a:gd name="T12" fmla="*/ 224 w 786"/>
                <a:gd name="T13" fmla="*/ 940 h 940"/>
                <a:gd name="T14" fmla="*/ 768 w 786"/>
                <a:gd name="T15" fmla="*/ 809 h 940"/>
                <a:gd name="T16" fmla="*/ 688 w 786"/>
                <a:gd name="T17" fmla="*/ 534 h 940"/>
                <a:gd name="T18" fmla="*/ 669 w 786"/>
                <a:gd name="T19" fmla="*/ 292 h 940"/>
                <a:gd name="T20" fmla="*/ 726 w 786"/>
                <a:gd name="T21" fmla="*/ 485 h 940"/>
                <a:gd name="T22" fmla="*/ 677 w 786"/>
                <a:gd name="T23" fmla="*/ 498 h 940"/>
                <a:gd name="T24" fmla="*/ 621 w 786"/>
                <a:gd name="T25" fmla="*/ 304 h 940"/>
                <a:gd name="T26" fmla="*/ 669 w 786"/>
                <a:gd name="T27" fmla="*/ 292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6" h="940">
                  <a:moveTo>
                    <a:pt x="688" y="534"/>
                  </a:moveTo>
                  <a:lnTo>
                    <a:pt x="786" y="507"/>
                  </a:lnTo>
                  <a:lnTo>
                    <a:pt x="693" y="232"/>
                  </a:lnTo>
                  <a:lnTo>
                    <a:pt x="610" y="268"/>
                  </a:lnTo>
                  <a:lnTo>
                    <a:pt x="533" y="0"/>
                  </a:lnTo>
                  <a:lnTo>
                    <a:pt x="0" y="168"/>
                  </a:lnTo>
                  <a:lnTo>
                    <a:pt x="224" y="940"/>
                  </a:lnTo>
                  <a:lnTo>
                    <a:pt x="768" y="809"/>
                  </a:lnTo>
                  <a:lnTo>
                    <a:pt x="688" y="534"/>
                  </a:lnTo>
                  <a:close/>
                  <a:moveTo>
                    <a:pt x="669" y="292"/>
                  </a:moveTo>
                  <a:lnTo>
                    <a:pt x="726" y="485"/>
                  </a:lnTo>
                  <a:lnTo>
                    <a:pt x="677" y="498"/>
                  </a:lnTo>
                  <a:lnTo>
                    <a:pt x="621" y="304"/>
                  </a:lnTo>
                  <a:lnTo>
                    <a:pt x="669" y="29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6" name="Freeform 6"/>
            <p:cNvSpPr/>
            <p:nvPr/>
          </p:nvSpPr>
          <p:spPr bwMode="auto">
            <a:xfrm>
              <a:off x="5382184" y="2588590"/>
              <a:ext cx="531424" cy="226218"/>
            </a:xfrm>
            <a:custGeom>
              <a:avLst/>
              <a:gdLst>
                <a:gd name="T0" fmla="*/ 2 w 515"/>
                <a:gd name="T1" fmla="*/ 147 h 219"/>
                <a:gd name="T2" fmla="*/ 17 w 515"/>
                <a:gd name="T3" fmla="*/ 153 h 219"/>
                <a:gd name="T4" fmla="*/ 4 w 515"/>
                <a:gd name="T5" fmla="*/ 166 h 219"/>
                <a:gd name="T6" fmla="*/ 24 w 515"/>
                <a:gd name="T7" fmla="*/ 176 h 219"/>
                <a:gd name="T8" fmla="*/ 24 w 515"/>
                <a:gd name="T9" fmla="*/ 176 h 219"/>
                <a:gd name="T10" fmla="*/ 10 w 515"/>
                <a:gd name="T11" fmla="*/ 189 h 219"/>
                <a:gd name="T12" fmla="*/ 29 w 515"/>
                <a:gd name="T13" fmla="*/ 195 h 219"/>
                <a:gd name="T14" fmla="*/ 13 w 515"/>
                <a:gd name="T15" fmla="*/ 211 h 219"/>
                <a:gd name="T16" fmla="*/ 32 w 515"/>
                <a:gd name="T17" fmla="*/ 213 h 219"/>
                <a:gd name="T18" fmla="*/ 515 w 515"/>
                <a:gd name="T19" fmla="*/ 74 h 219"/>
                <a:gd name="T20" fmla="*/ 483 w 515"/>
                <a:gd name="T21" fmla="*/ 0 h 219"/>
                <a:gd name="T22" fmla="*/ 17 w 515"/>
                <a:gd name="T23" fmla="*/ 135 h 219"/>
                <a:gd name="T24" fmla="*/ 2 w 515"/>
                <a:gd name="T25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5" h="219">
                  <a:moveTo>
                    <a:pt x="2" y="147"/>
                  </a:moveTo>
                  <a:cubicBezTo>
                    <a:pt x="3" y="154"/>
                    <a:pt x="12" y="155"/>
                    <a:pt x="17" y="153"/>
                  </a:cubicBezTo>
                  <a:cubicBezTo>
                    <a:pt x="12" y="154"/>
                    <a:pt x="3" y="157"/>
                    <a:pt x="4" y="166"/>
                  </a:cubicBezTo>
                  <a:cubicBezTo>
                    <a:pt x="6" y="176"/>
                    <a:pt x="20" y="176"/>
                    <a:pt x="24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0" y="177"/>
                    <a:pt x="9" y="180"/>
                    <a:pt x="10" y="189"/>
                  </a:cubicBezTo>
                  <a:cubicBezTo>
                    <a:pt x="12" y="197"/>
                    <a:pt x="24" y="196"/>
                    <a:pt x="29" y="195"/>
                  </a:cubicBezTo>
                  <a:cubicBezTo>
                    <a:pt x="24" y="196"/>
                    <a:pt x="11" y="200"/>
                    <a:pt x="13" y="211"/>
                  </a:cubicBezTo>
                  <a:cubicBezTo>
                    <a:pt x="15" y="219"/>
                    <a:pt x="32" y="213"/>
                    <a:pt x="32" y="213"/>
                  </a:cubicBezTo>
                  <a:cubicBezTo>
                    <a:pt x="350" y="91"/>
                    <a:pt x="515" y="74"/>
                    <a:pt x="515" y="74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145" y="77"/>
                    <a:pt x="49" y="126"/>
                    <a:pt x="17" y="135"/>
                  </a:cubicBezTo>
                  <a:cubicBezTo>
                    <a:pt x="17" y="135"/>
                    <a:pt x="0" y="140"/>
                    <a:pt x="2" y="147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7" name="Freeform 7"/>
            <p:cNvSpPr/>
            <p:nvPr/>
          </p:nvSpPr>
          <p:spPr bwMode="auto">
            <a:xfrm>
              <a:off x="6604269" y="2090657"/>
              <a:ext cx="374714" cy="384192"/>
            </a:xfrm>
            <a:custGeom>
              <a:avLst/>
              <a:gdLst>
                <a:gd name="T0" fmla="*/ 151 w 363"/>
                <a:gd name="T1" fmla="*/ 4 h 372"/>
                <a:gd name="T2" fmla="*/ 147 w 363"/>
                <a:gd name="T3" fmla="*/ 20 h 372"/>
                <a:gd name="T4" fmla="*/ 133 w 363"/>
                <a:gd name="T5" fmla="*/ 9 h 372"/>
                <a:gd name="T6" fmla="*/ 126 w 363"/>
                <a:gd name="T7" fmla="*/ 30 h 372"/>
                <a:gd name="T8" fmla="*/ 126 w 363"/>
                <a:gd name="T9" fmla="*/ 30 h 372"/>
                <a:gd name="T10" fmla="*/ 111 w 363"/>
                <a:gd name="T11" fmla="*/ 18 h 372"/>
                <a:gd name="T12" fmla="*/ 107 w 363"/>
                <a:gd name="T13" fmla="*/ 37 h 372"/>
                <a:gd name="T14" fmla="*/ 89 w 363"/>
                <a:gd name="T15" fmla="*/ 24 h 372"/>
                <a:gd name="T16" fmla="*/ 90 w 363"/>
                <a:gd name="T17" fmla="*/ 43 h 372"/>
                <a:gd name="T18" fmla="*/ 0 w 363"/>
                <a:gd name="T19" fmla="*/ 293 h 372"/>
                <a:gd name="T20" fmla="*/ 16 w 363"/>
                <a:gd name="T21" fmla="*/ 372 h 372"/>
                <a:gd name="T22" fmla="*/ 165 w 363"/>
                <a:gd name="T23" fmla="*/ 17 h 372"/>
                <a:gd name="T24" fmla="*/ 151 w 363"/>
                <a:gd name="T25" fmla="*/ 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3" h="372">
                  <a:moveTo>
                    <a:pt x="151" y="4"/>
                  </a:moveTo>
                  <a:cubicBezTo>
                    <a:pt x="144" y="7"/>
                    <a:pt x="146" y="14"/>
                    <a:pt x="147" y="20"/>
                  </a:cubicBezTo>
                  <a:cubicBezTo>
                    <a:pt x="145" y="14"/>
                    <a:pt x="141" y="6"/>
                    <a:pt x="133" y="9"/>
                  </a:cubicBezTo>
                  <a:cubicBezTo>
                    <a:pt x="123" y="12"/>
                    <a:pt x="125" y="25"/>
                    <a:pt x="126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4" y="26"/>
                    <a:pt x="119" y="15"/>
                    <a:pt x="111" y="18"/>
                  </a:cubicBezTo>
                  <a:cubicBezTo>
                    <a:pt x="103" y="20"/>
                    <a:pt x="106" y="32"/>
                    <a:pt x="107" y="37"/>
                  </a:cubicBezTo>
                  <a:cubicBezTo>
                    <a:pt x="105" y="32"/>
                    <a:pt x="99" y="19"/>
                    <a:pt x="89" y="24"/>
                  </a:cubicBezTo>
                  <a:cubicBezTo>
                    <a:pt x="82" y="27"/>
                    <a:pt x="90" y="43"/>
                    <a:pt x="90" y="43"/>
                  </a:cubicBezTo>
                  <a:cubicBezTo>
                    <a:pt x="257" y="339"/>
                    <a:pt x="0" y="293"/>
                    <a:pt x="0" y="293"/>
                  </a:cubicBezTo>
                  <a:cubicBezTo>
                    <a:pt x="16" y="372"/>
                    <a:pt x="16" y="372"/>
                    <a:pt x="16" y="372"/>
                  </a:cubicBezTo>
                  <a:cubicBezTo>
                    <a:pt x="363" y="364"/>
                    <a:pt x="178" y="47"/>
                    <a:pt x="165" y="17"/>
                  </a:cubicBezTo>
                  <a:cubicBezTo>
                    <a:pt x="165" y="17"/>
                    <a:pt x="158" y="0"/>
                    <a:pt x="151" y="4"/>
                  </a:cubicBezTo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8" name="Freeform 8"/>
            <p:cNvSpPr/>
            <p:nvPr/>
          </p:nvSpPr>
          <p:spPr bwMode="auto">
            <a:xfrm>
              <a:off x="6604269" y="2393335"/>
              <a:ext cx="58134" cy="81514"/>
            </a:xfrm>
            <a:custGeom>
              <a:avLst/>
              <a:gdLst>
                <a:gd name="T0" fmla="*/ 0 w 56"/>
                <a:gd name="T1" fmla="*/ 0 h 79"/>
                <a:gd name="T2" fmla="*/ 16 w 56"/>
                <a:gd name="T3" fmla="*/ 79 h 79"/>
                <a:gd name="T4" fmla="*/ 56 w 56"/>
                <a:gd name="T5" fmla="*/ 76 h 79"/>
                <a:gd name="T6" fmla="*/ 48 w 56"/>
                <a:gd name="T7" fmla="*/ 2 h 79"/>
                <a:gd name="T8" fmla="*/ 0 w 5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9">
                  <a:moveTo>
                    <a:pt x="0" y="0"/>
                  </a:moveTo>
                  <a:cubicBezTo>
                    <a:pt x="16" y="79"/>
                    <a:pt x="16" y="79"/>
                    <a:pt x="16" y="79"/>
                  </a:cubicBezTo>
                  <a:cubicBezTo>
                    <a:pt x="30" y="78"/>
                    <a:pt x="44" y="77"/>
                    <a:pt x="56" y="76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21" y="4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9" name="Freeform 9"/>
            <p:cNvSpPr/>
            <p:nvPr/>
          </p:nvSpPr>
          <p:spPr bwMode="auto">
            <a:xfrm>
              <a:off x="5967319" y="2770576"/>
              <a:ext cx="980701" cy="478976"/>
            </a:xfrm>
            <a:custGeom>
              <a:avLst/>
              <a:gdLst>
                <a:gd name="T0" fmla="*/ 924 w 950"/>
                <a:gd name="T1" fmla="*/ 108 h 464"/>
                <a:gd name="T2" fmla="*/ 829 w 950"/>
                <a:gd name="T3" fmla="*/ 158 h 464"/>
                <a:gd name="T4" fmla="*/ 817 w 950"/>
                <a:gd name="T5" fmla="*/ 29 h 464"/>
                <a:gd name="T6" fmla="*/ 720 w 950"/>
                <a:gd name="T7" fmla="*/ 58 h 464"/>
                <a:gd name="T8" fmla="*/ 89 w 950"/>
                <a:gd name="T9" fmla="*/ 242 h 464"/>
                <a:gd name="T10" fmla="*/ 121 w 950"/>
                <a:gd name="T11" fmla="*/ 343 h 464"/>
                <a:gd name="T12" fmla="*/ 47 w 950"/>
                <a:gd name="T13" fmla="*/ 340 h 464"/>
                <a:gd name="T14" fmla="*/ 58 w 950"/>
                <a:gd name="T15" fmla="*/ 461 h 464"/>
                <a:gd name="T16" fmla="*/ 72 w 950"/>
                <a:gd name="T17" fmla="*/ 383 h 464"/>
                <a:gd name="T18" fmla="*/ 167 w 950"/>
                <a:gd name="T19" fmla="*/ 395 h 464"/>
                <a:gd name="T20" fmla="*/ 161 w 950"/>
                <a:gd name="T21" fmla="*/ 270 h 464"/>
                <a:gd name="T22" fmla="*/ 774 w 950"/>
                <a:gd name="T23" fmla="*/ 84 h 464"/>
                <a:gd name="T24" fmla="*/ 806 w 950"/>
                <a:gd name="T25" fmla="*/ 237 h 464"/>
                <a:gd name="T26" fmla="*/ 924 w 950"/>
                <a:gd name="T27" fmla="*/ 10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0" h="464">
                  <a:moveTo>
                    <a:pt x="924" y="108"/>
                  </a:moveTo>
                  <a:cubicBezTo>
                    <a:pt x="897" y="38"/>
                    <a:pt x="829" y="158"/>
                    <a:pt x="829" y="158"/>
                  </a:cubicBezTo>
                  <a:cubicBezTo>
                    <a:pt x="829" y="158"/>
                    <a:pt x="844" y="60"/>
                    <a:pt x="817" y="29"/>
                  </a:cubicBezTo>
                  <a:cubicBezTo>
                    <a:pt x="791" y="0"/>
                    <a:pt x="735" y="46"/>
                    <a:pt x="720" y="58"/>
                  </a:cubicBezTo>
                  <a:cubicBezTo>
                    <a:pt x="89" y="242"/>
                    <a:pt x="89" y="242"/>
                    <a:pt x="89" y="242"/>
                  </a:cubicBezTo>
                  <a:cubicBezTo>
                    <a:pt x="121" y="343"/>
                    <a:pt x="121" y="343"/>
                    <a:pt x="121" y="343"/>
                  </a:cubicBezTo>
                  <a:cubicBezTo>
                    <a:pt x="47" y="340"/>
                    <a:pt x="47" y="340"/>
                    <a:pt x="47" y="340"/>
                  </a:cubicBezTo>
                  <a:cubicBezTo>
                    <a:pt x="47" y="340"/>
                    <a:pt x="0" y="457"/>
                    <a:pt x="58" y="461"/>
                  </a:cubicBezTo>
                  <a:cubicBezTo>
                    <a:pt x="116" y="464"/>
                    <a:pt x="72" y="383"/>
                    <a:pt x="72" y="383"/>
                  </a:cubicBezTo>
                  <a:cubicBezTo>
                    <a:pt x="72" y="383"/>
                    <a:pt x="129" y="410"/>
                    <a:pt x="167" y="395"/>
                  </a:cubicBezTo>
                  <a:cubicBezTo>
                    <a:pt x="197" y="384"/>
                    <a:pt x="167" y="297"/>
                    <a:pt x="161" y="270"/>
                  </a:cubicBezTo>
                  <a:cubicBezTo>
                    <a:pt x="580" y="216"/>
                    <a:pt x="768" y="88"/>
                    <a:pt x="774" y="84"/>
                  </a:cubicBezTo>
                  <a:cubicBezTo>
                    <a:pt x="774" y="84"/>
                    <a:pt x="792" y="186"/>
                    <a:pt x="806" y="237"/>
                  </a:cubicBezTo>
                  <a:cubicBezTo>
                    <a:pt x="806" y="237"/>
                    <a:pt x="950" y="178"/>
                    <a:pt x="924" y="10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0" name="Freeform 10"/>
            <p:cNvSpPr/>
            <p:nvPr/>
          </p:nvSpPr>
          <p:spPr bwMode="auto">
            <a:xfrm>
              <a:off x="6605533" y="2393335"/>
              <a:ext cx="126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1" name="Freeform 12"/>
            <p:cNvSpPr/>
            <p:nvPr/>
          </p:nvSpPr>
          <p:spPr bwMode="auto">
            <a:xfrm>
              <a:off x="5784069" y="1592092"/>
              <a:ext cx="819568" cy="996499"/>
            </a:xfrm>
            <a:custGeom>
              <a:avLst/>
              <a:gdLst>
                <a:gd name="T0" fmla="*/ 794 w 794"/>
                <a:gd name="T1" fmla="*/ 771 h 965"/>
                <a:gd name="T2" fmla="*/ 152 w 794"/>
                <a:gd name="T3" fmla="*/ 398 h 965"/>
                <a:gd name="T4" fmla="*/ 94 w 794"/>
                <a:gd name="T5" fmla="*/ 965 h 965"/>
                <a:gd name="T6" fmla="*/ 794 w 794"/>
                <a:gd name="T7" fmla="*/ 771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4" h="965">
                  <a:moveTo>
                    <a:pt x="794" y="771"/>
                  </a:moveTo>
                  <a:cubicBezTo>
                    <a:pt x="794" y="771"/>
                    <a:pt x="679" y="0"/>
                    <a:pt x="152" y="398"/>
                  </a:cubicBezTo>
                  <a:cubicBezTo>
                    <a:pt x="152" y="398"/>
                    <a:pt x="0" y="581"/>
                    <a:pt x="94" y="965"/>
                  </a:cubicBezTo>
                  <a:cubicBezTo>
                    <a:pt x="698" y="934"/>
                    <a:pt x="794" y="771"/>
                    <a:pt x="794" y="77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2" name="Freeform 13"/>
            <p:cNvSpPr/>
            <p:nvPr/>
          </p:nvSpPr>
          <p:spPr bwMode="auto">
            <a:xfrm>
              <a:off x="5473809" y="1554810"/>
              <a:ext cx="1217662" cy="1033780"/>
            </a:xfrm>
            <a:custGeom>
              <a:avLst/>
              <a:gdLst>
                <a:gd name="T0" fmla="*/ 951 w 1179"/>
                <a:gd name="T1" fmla="*/ 33 h 1001"/>
                <a:gd name="T2" fmla="*/ 504 w 1179"/>
                <a:gd name="T3" fmla="*/ 500 h 1001"/>
                <a:gd name="T4" fmla="*/ 502 w 1179"/>
                <a:gd name="T5" fmla="*/ 685 h 1001"/>
                <a:gd name="T6" fmla="*/ 421 w 1179"/>
                <a:gd name="T7" fmla="*/ 710 h 1001"/>
                <a:gd name="T8" fmla="*/ 498 w 1179"/>
                <a:gd name="T9" fmla="*/ 738 h 1001"/>
                <a:gd name="T10" fmla="*/ 394 w 1179"/>
                <a:gd name="T11" fmla="*/ 1001 h 1001"/>
                <a:gd name="T12" fmla="*/ 340 w 1179"/>
                <a:gd name="T13" fmla="*/ 331 h 1001"/>
                <a:gd name="T14" fmla="*/ 479 w 1179"/>
                <a:gd name="T15" fmla="*/ 115 h 1001"/>
                <a:gd name="T16" fmla="*/ 951 w 1179"/>
                <a:gd name="T17" fmla="*/ 3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9" h="1001">
                  <a:moveTo>
                    <a:pt x="951" y="33"/>
                  </a:moveTo>
                  <a:cubicBezTo>
                    <a:pt x="951" y="33"/>
                    <a:pt x="1179" y="438"/>
                    <a:pt x="504" y="500"/>
                  </a:cubicBezTo>
                  <a:cubicBezTo>
                    <a:pt x="502" y="685"/>
                    <a:pt x="502" y="685"/>
                    <a:pt x="502" y="685"/>
                  </a:cubicBezTo>
                  <a:cubicBezTo>
                    <a:pt x="502" y="685"/>
                    <a:pt x="423" y="637"/>
                    <a:pt x="421" y="710"/>
                  </a:cubicBezTo>
                  <a:cubicBezTo>
                    <a:pt x="419" y="783"/>
                    <a:pt x="498" y="738"/>
                    <a:pt x="498" y="738"/>
                  </a:cubicBezTo>
                  <a:cubicBezTo>
                    <a:pt x="498" y="738"/>
                    <a:pt x="468" y="934"/>
                    <a:pt x="394" y="1001"/>
                  </a:cubicBezTo>
                  <a:cubicBezTo>
                    <a:pt x="394" y="1001"/>
                    <a:pt x="0" y="320"/>
                    <a:pt x="340" y="331"/>
                  </a:cubicBezTo>
                  <a:cubicBezTo>
                    <a:pt x="340" y="331"/>
                    <a:pt x="303" y="208"/>
                    <a:pt x="479" y="115"/>
                  </a:cubicBezTo>
                  <a:cubicBezTo>
                    <a:pt x="697" y="0"/>
                    <a:pt x="908" y="240"/>
                    <a:pt x="951" y="3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3" name="Freeform 14"/>
            <p:cNvSpPr/>
            <p:nvPr/>
          </p:nvSpPr>
          <p:spPr bwMode="auto">
            <a:xfrm>
              <a:off x="5880749" y="2388280"/>
              <a:ext cx="830310" cy="631895"/>
            </a:xfrm>
            <a:custGeom>
              <a:avLst/>
              <a:gdLst>
                <a:gd name="T0" fmla="*/ 700 w 804"/>
                <a:gd name="T1" fmla="*/ 0 h 612"/>
                <a:gd name="T2" fmla="*/ 804 w 804"/>
                <a:gd name="T3" fmla="*/ 428 h 612"/>
                <a:gd name="T4" fmla="*/ 173 w 804"/>
                <a:gd name="T5" fmla="*/ 612 h 612"/>
                <a:gd name="T6" fmla="*/ 0 w 804"/>
                <a:gd name="T7" fmla="*/ 194 h 612"/>
                <a:gd name="T8" fmla="*/ 700 w 804"/>
                <a:gd name="T9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4" h="612">
                  <a:moveTo>
                    <a:pt x="700" y="0"/>
                  </a:moveTo>
                  <a:cubicBezTo>
                    <a:pt x="804" y="428"/>
                    <a:pt x="804" y="428"/>
                    <a:pt x="804" y="428"/>
                  </a:cubicBezTo>
                  <a:cubicBezTo>
                    <a:pt x="804" y="428"/>
                    <a:pt x="555" y="554"/>
                    <a:pt x="173" y="61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485" y="140"/>
                    <a:pt x="70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4" name="Freeform 16"/>
            <p:cNvSpPr/>
            <p:nvPr/>
          </p:nvSpPr>
          <p:spPr bwMode="auto">
            <a:xfrm>
              <a:off x="6152464" y="2488751"/>
              <a:ext cx="341855" cy="321003"/>
            </a:xfrm>
            <a:custGeom>
              <a:avLst/>
              <a:gdLst>
                <a:gd name="T0" fmla="*/ 300 w 331"/>
                <a:gd name="T1" fmla="*/ 0 h 311"/>
                <a:gd name="T2" fmla="*/ 322 w 331"/>
                <a:gd name="T3" fmla="*/ 24 h 311"/>
                <a:gd name="T4" fmla="*/ 310 w 331"/>
                <a:gd name="T5" fmla="*/ 61 h 311"/>
                <a:gd name="T6" fmla="*/ 76 w 331"/>
                <a:gd name="T7" fmla="*/ 311 h 311"/>
                <a:gd name="T8" fmla="*/ 0 w 331"/>
                <a:gd name="T9" fmla="*/ 253 h 311"/>
                <a:gd name="T10" fmla="*/ 60 w 331"/>
                <a:gd name="T11" fmla="*/ 186 h 311"/>
                <a:gd name="T12" fmla="*/ 270 w 331"/>
                <a:gd name="T13" fmla="*/ 75 h 311"/>
                <a:gd name="T14" fmla="*/ 237 w 331"/>
                <a:gd name="T15" fmla="*/ 48 h 311"/>
                <a:gd name="T16" fmla="*/ 244 w 331"/>
                <a:gd name="T17" fmla="*/ 22 h 311"/>
                <a:gd name="T18" fmla="*/ 300 w 331"/>
                <a:gd name="T1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11">
                  <a:moveTo>
                    <a:pt x="300" y="0"/>
                  </a:moveTo>
                  <a:cubicBezTo>
                    <a:pt x="322" y="24"/>
                    <a:pt x="322" y="24"/>
                    <a:pt x="322" y="24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31" y="257"/>
                    <a:pt x="76" y="311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275" y="190"/>
                    <a:pt x="270" y="75"/>
                    <a:pt x="270" y="75"/>
                  </a:cubicBezTo>
                  <a:cubicBezTo>
                    <a:pt x="237" y="48"/>
                    <a:pt x="237" y="48"/>
                    <a:pt x="237" y="48"/>
                  </a:cubicBezTo>
                  <a:cubicBezTo>
                    <a:pt x="244" y="22"/>
                    <a:pt x="244" y="22"/>
                    <a:pt x="244" y="22"/>
                  </a:cubicBezTo>
                  <a:lnTo>
                    <a:pt x="30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5" name="Freeform 17"/>
            <p:cNvSpPr/>
            <p:nvPr/>
          </p:nvSpPr>
          <p:spPr bwMode="auto">
            <a:xfrm>
              <a:off x="5397349" y="2746564"/>
              <a:ext cx="2528" cy="126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DD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6" name="Freeform 18"/>
            <p:cNvSpPr/>
            <p:nvPr/>
          </p:nvSpPr>
          <p:spPr bwMode="auto">
            <a:xfrm>
              <a:off x="5828302" y="2588590"/>
              <a:ext cx="85306" cy="87202"/>
            </a:xfrm>
            <a:custGeom>
              <a:avLst/>
              <a:gdLst>
                <a:gd name="T0" fmla="*/ 51 w 83"/>
                <a:gd name="T1" fmla="*/ 0 h 84"/>
                <a:gd name="T2" fmla="*/ 0 w 83"/>
                <a:gd name="T3" fmla="*/ 12 h 84"/>
                <a:gd name="T4" fmla="*/ 25 w 83"/>
                <a:gd name="T5" fmla="*/ 84 h 84"/>
                <a:gd name="T6" fmla="*/ 83 w 83"/>
                <a:gd name="T7" fmla="*/ 74 h 84"/>
                <a:gd name="T8" fmla="*/ 51 w 83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4">
                  <a:moveTo>
                    <a:pt x="51" y="0"/>
                  </a:moveTo>
                  <a:cubicBezTo>
                    <a:pt x="34" y="4"/>
                    <a:pt x="17" y="8"/>
                    <a:pt x="0" y="12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64" y="76"/>
                    <a:pt x="83" y="74"/>
                    <a:pt x="83" y="74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7" name="Freeform 19"/>
            <p:cNvSpPr/>
            <p:nvPr/>
          </p:nvSpPr>
          <p:spPr bwMode="auto">
            <a:xfrm>
              <a:off x="6247248" y="2266324"/>
              <a:ext cx="245807" cy="157974"/>
            </a:xfrm>
            <a:custGeom>
              <a:avLst/>
              <a:gdLst>
                <a:gd name="T0" fmla="*/ 0 w 238"/>
                <a:gd name="T1" fmla="*/ 65 h 153"/>
                <a:gd name="T2" fmla="*/ 137 w 238"/>
                <a:gd name="T3" fmla="*/ 125 h 153"/>
                <a:gd name="T4" fmla="*/ 199 w 238"/>
                <a:gd name="T5" fmla="*/ 0 h 153"/>
                <a:gd name="T6" fmla="*/ 0 w 238"/>
                <a:gd name="T7" fmla="*/ 6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53">
                  <a:moveTo>
                    <a:pt x="0" y="65"/>
                  </a:moveTo>
                  <a:cubicBezTo>
                    <a:pt x="12" y="99"/>
                    <a:pt x="39" y="153"/>
                    <a:pt x="137" y="125"/>
                  </a:cubicBezTo>
                  <a:cubicBezTo>
                    <a:pt x="238" y="96"/>
                    <a:pt x="199" y="0"/>
                    <a:pt x="199" y="0"/>
                  </a:cubicBezTo>
                  <a:cubicBezTo>
                    <a:pt x="199" y="0"/>
                    <a:pt x="85" y="3"/>
                    <a:pt x="0" y="65"/>
                  </a:cubicBez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8" name="Freeform 20"/>
            <p:cNvSpPr/>
            <p:nvPr/>
          </p:nvSpPr>
          <p:spPr bwMode="auto">
            <a:xfrm>
              <a:off x="6137930" y="2189233"/>
              <a:ext cx="54343" cy="94784"/>
            </a:xfrm>
            <a:custGeom>
              <a:avLst/>
              <a:gdLst>
                <a:gd name="T0" fmla="*/ 46 w 53"/>
                <a:gd name="T1" fmla="*/ 40 h 92"/>
                <a:gd name="T2" fmla="*/ 40 w 53"/>
                <a:gd name="T3" fmla="*/ 89 h 92"/>
                <a:gd name="T4" fmla="*/ 8 w 53"/>
                <a:gd name="T5" fmla="*/ 52 h 92"/>
                <a:gd name="T6" fmla="*/ 13 w 53"/>
                <a:gd name="T7" fmla="*/ 3 h 92"/>
                <a:gd name="T8" fmla="*/ 46 w 53"/>
                <a:gd name="T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2">
                  <a:moveTo>
                    <a:pt x="46" y="40"/>
                  </a:moveTo>
                  <a:cubicBezTo>
                    <a:pt x="53" y="64"/>
                    <a:pt x="50" y="86"/>
                    <a:pt x="40" y="89"/>
                  </a:cubicBezTo>
                  <a:cubicBezTo>
                    <a:pt x="30" y="92"/>
                    <a:pt x="15" y="76"/>
                    <a:pt x="8" y="52"/>
                  </a:cubicBezTo>
                  <a:cubicBezTo>
                    <a:pt x="0" y="28"/>
                    <a:pt x="3" y="6"/>
                    <a:pt x="13" y="3"/>
                  </a:cubicBezTo>
                  <a:cubicBezTo>
                    <a:pt x="24" y="0"/>
                    <a:pt x="38" y="16"/>
                    <a:pt x="46" y="4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9" name="Freeform 21"/>
            <p:cNvSpPr/>
            <p:nvPr/>
          </p:nvSpPr>
          <p:spPr bwMode="auto">
            <a:xfrm>
              <a:off x="6427970" y="2098240"/>
              <a:ext cx="54975" cy="96048"/>
            </a:xfrm>
            <a:custGeom>
              <a:avLst/>
              <a:gdLst>
                <a:gd name="T0" fmla="*/ 45 w 53"/>
                <a:gd name="T1" fmla="*/ 41 h 93"/>
                <a:gd name="T2" fmla="*/ 40 w 53"/>
                <a:gd name="T3" fmla="*/ 90 h 93"/>
                <a:gd name="T4" fmla="*/ 8 w 53"/>
                <a:gd name="T5" fmla="*/ 53 h 93"/>
                <a:gd name="T6" fmla="*/ 13 w 53"/>
                <a:gd name="T7" fmla="*/ 4 h 93"/>
                <a:gd name="T8" fmla="*/ 45 w 53"/>
                <a:gd name="T9" fmla="*/ 4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93">
                  <a:moveTo>
                    <a:pt x="45" y="41"/>
                  </a:moveTo>
                  <a:cubicBezTo>
                    <a:pt x="53" y="65"/>
                    <a:pt x="50" y="87"/>
                    <a:pt x="40" y="90"/>
                  </a:cubicBezTo>
                  <a:cubicBezTo>
                    <a:pt x="29" y="93"/>
                    <a:pt x="15" y="76"/>
                    <a:pt x="8" y="53"/>
                  </a:cubicBezTo>
                  <a:cubicBezTo>
                    <a:pt x="0" y="29"/>
                    <a:pt x="3" y="7"/>
                    <a:pt x="13" y="4"/>
                  </a:cubicBezTo>
                  <a:cubicBezTo>
                    <a:pt x="24" y="0"/>
                    <a:pt x="38" y="17"/>
                    <a:pt x="45" y="4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本题考查主句中有表示“建议”“命令”“请求”等动词后的宾语从句中的谓语动词要用“should + 动词原形”，should可以省略。根据句意此题的正确答案为：we (should) discuss the problem next time。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90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293192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本题考查It is a pity that主语从句的用法。此句中的it为形式主语，that从句才是真正的主语，根据上下文此题正确答案为：can’t afford such an expensive house。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91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本题考查由连接词whether引导的宾语从句的用法。whether引导宾语从句时可以和or not 连用。此外，虽然本句的主句是一个一般疑问句，但宾语从句的语序一定要用陈述句的语序。根据上下文此题的正确答案为：whether (or not) we can get to/arrive at/reach the train station on time 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92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556049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 本题考查what引导名词性从句的用法。what引导名词性从句时，表示“所……的”。根据上下文此题的正确答案为：What I am most interested in。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93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2435" y="156210"/>
            <a:ext cx="10589260" cy="42208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 本自测我学会了：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obey the school rules 遵守校规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discuss the problem 讨论问题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on time 按时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get to/arrive at/reach the train station 到达火车站</a:t>
            </a:r>
          </a:p>
          <a:p>
            <a:pPr marL="0" indent="0"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can’t afford sth. 买不起某物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94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0141585" y="6192520"/>
            <a:ext cx="984885" cy="6934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3985" y="4725035"/>
            <a:ext cx="1144841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Your notes: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589" y="-12077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 测 题 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" y="764540"/>
            <a:ext cx="11671935" cy="31826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难度系数：★★★★ 建议时长：12 分钟</a:t>
            </a: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Only at the last minute ____________________ (我们才意识到) that there was no hope.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____________________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________________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(他们拒绝了在合同里签字) required great courage.</a:t>
            </a: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The man talks ________________________________ (好像他就是一位大学教授).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The chairman of the Student Union demands that ____________________ __________________________(我们下周举办一个讲座).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____________________ (就是在去年十月份) that the American President visited the Great Wall.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8250" y="1731645"/>
            <a:ext cx="3110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we realize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95</a:t>
            </a:fld>
            <a:endParaRPr lang="en-US"/>
          </a:p>
        </p:txBody>
      </p:sp>
      <p:sp>
        <p:nvSpPr>
          <p:cNvPr id="26" name="左箭头 25">
            <a:hlinkClick r:id="rId2" action="ppaction://hlinksldjump"/>
          </p:cNvPr>
          <p:cNvSpPr/>
          <p:nvPr/>
        </p:nvSpPr>
        <p:spPr>
          <a:xfrm>
            <a:off x="11025645" y="6107502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目录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738505" y="2621915"/>
            <a:ext cx="6576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they refused to sign in the contract</a:t>
            </a: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4225925" y="225386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0" name="文本框 9">
            <a:hlinkClick r:id="rId4" action="ppaction://hlinksldjump"/>
          </p:cNvPr>
          <p:cNvSpPr txBox="1"/>
          <p:nvPr/>
        </p:nvSpPr>
        <p:spPr>
          <a:xfrm>
            <a:off x="4670629" y="323650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3347720" y="3698240"/>
            <a:ext cx="7829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if he were a university professor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462280" y="4991100"/>
            <a:ext cx="7128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(should) hold a lecture next week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8505" y="5585460"/>
            <a:ext cx="3630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was last October</a:t>
            </a:r>
          </a:p>
        </p:txBody>
      </p:sp>
      <p:sp>
        <p:nvSpPr>
          <p:cNvPr id="8" name="文本框 7">
            <a:hlinkClick r:id="rId5" action="ppaction://hlinksldjump"/>
          </p:cNvPr>
          <p:cNvSpPr txBox="1"/>
          <p:nvPr/>
        </p:nvSpPr>
        <p:spPr>
          <a:xfrm>
            <a:off x="1947749" y="422011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1" name="文本框 10">
            <a:hlinkClick r:id="rId6" action="ppaction://hlinksldjump"/>
          </p:cNvPr>
          <p:cNvSpPr txBox="1"/>
          <p:nvPr/>
        </p:nvSpPr>
        <p:spPr>
          <a:xfrm>
            <a:off x="10042729" y="4681764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  <p:sp>
        <p:nvSpPr>
          <p:cNvPr id="12" name="文本框 11">
            <a:hlinkClick r:id="rId7" action="ppaction://hlinksldjump"/>
          </p:cNvPr>
          <p:cNvSpPr txBox="1"/>
          <p:nvPr/>
        </p:nvSpPr>
        <p:spPr>
          <a:xfrm>
            <a:off x="6507684" y="6107339"/>
            <a:ext cx="98296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 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9" grpId="0" bldLvl="0" animBg="1"/>
      <p:bldP spid="10" grpId="0" bldLvl="0" animBg="1"/>
      <p:bldP spid="5" grpId="0"/>
      <p:bldP spid="6" grpId="0"/>
      <p:bldP spid="7" grpId="0"/>
      <p:bldP spid="7" grpId="1"/>
      <p:bldP spid="8" grpId="0" bldLvl="0" animBg="1"/>
      <p:bldP spid="11" grpId="0" bldLvl="0" animBg="1"/>
      <p:bldP spid="12" grpId="0" bldLvl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本题考查only位于句首引起句子部分倒装的用法。由that there was no hope可以判断此题的时态为一般过去时，根据句意得出此题的正确答案为：did we realize。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96</a:t>
            </a:fld>
            <a:endParaRPr lang="en-US"/>
          </a:p>
        </p:txBody>
      </p:sp>
      <p:sp>
        <p:nvSpPr>
          <p:cNvPr id="33" name="左箭头 32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本题考查that引导主语从句且位于句首时不能省略的用法。根据句意得出此题的正确答案为：That they refused to sign in the contract。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97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由关键词as if“好像”可知本题考查虚拟语气的用法。此句表示的是与现在事实相反，be动词用were，故此题正确答案为：as if he were a university professor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" name="左箭头 4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750" y="354267"/>
            <a:ext cx="10972800" cy="641805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本题考查表示“建议”“命令”“请求”等动词后的宾语从句中的谓语动词要用“should +动词原形”，should可以省略。根据上下文此题的正确答案为：we (should) hold a lecture next week。</a:t>
            </a:r>
          </a:p>
        </p:txBody>
      </p:sp>
      <p:grpSp>
        <p:nvGrpSpPr>
          <p:cNvPr id="69" name="Group 4"/>
          <p:cNvGrpSpPr/>
          <p:nvPr/>
        </p:nvGrpSpPr>
        <p:grpSpPr>
          <a:xfrm>
            <a:off x="9040482" y="3280216"/>
            <a:ext cx="3058005" cy="3492104"/>
            <a:chOff x="2577298" y="4016905"/>
            <a:chExt cx="1469899" cy="1671175"/>
          </a:xfrm>
        </p:grpSpPr>
        <p:sp>
          <p:nvSpPr>
            <p:cNvPr id="70" name="Freeform 30"/>
            <p:cNvSpPr/>
            <p:nvPr/>
          </p:nvSpPr>
          <p:spPr bwMode="auto">
            <a:xfrm>
              <a:off x="2961484" y="4851391"/>
              <a:ext cx="49952" cy="106514"/>
            </a:xfrm>
            <a:custGeom>
              <a:avLst/>
              <a:gdLst>
                <a:gd name="T0" fmla="*/ 42 w 42"/>
                <a:gd name="T1" fmla="*/ 80 h 89"/>
                <a:gd name="T2" fmla="*/ 33 w 42"/>
                <a:gd name="T3" fmla="*/ 0 h 89"/>
                <a:gd name="T4" fmla="*/ 0 w 42"/>
                <a:gd name="T5" fmla="*/ 65 h 89"/>
                <a:gd name="T6" fmla="*/ 38 w 42"/>
                <a:gd name="T7" fmla="*/ 89 h 89"/>
                <a:gd name="T8" fmla="*/ 42 w 42"/>
                <a:gd name="T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9">
                  <a:moveTo>
                    <a:pt x="42" y="8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9" y="24"/>
                    <a:pt x="8" y="45"/>
                    <a:pt x="0" y="65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40" y="86"/>
                    <a:pt x="41" y="83"/>
                    <a:pt x="42" y="8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2"/>
            <p:cNvSpPr/>
            <p:nvPr/>
          </p:nvSpPr>
          <p:spPr bwMode="auto">
            <a:xfrm>
              <a:off x="3052573" y="5258349"/>
              <a:ext cx="757354" cy="429731"/>
            </a:xfrm>
            <a:custGeom>
              <a:avLst/>
              <a:gdLst>
                <a:gd name="T0" fmla="*/ 528 w 631"/>
                <a:gd name="T1" fmla="*/ 34 h 358"/>
                <a:gd name="T2" fmla="*/ 504 w 631"/>
                <a:gd name="T3" fmla="*/ 257 h 358"/>
                <a:gd name="T4" fmla="*/ 592 w 631"/>
                <a:gd name="T5" fmla="*/ 264 h 358"/>
                <a:gd name="T6" fmla="*/ 468 w 631"/>
                <a:gd name="T7" fmla="*/ 297 h 358"/>
                <a:gd name="T8" fmla="*/ 474 w 631"/>
                <a:gd name="T9" fmla="*/ 83 h 358"/>
                <a:gd name="T10" fmla="*/ 62 w 631"/>
                <a:gd name="T11" fmla="*/ 87 h 358"/>
                <a:gd name="T12" fmla="*/ 43 w 631"/>
                <a:gd name="T13" fmla="*/ 277 h 358"/>
                <a:gd name="T14" fmla="*/ 132 w 631"/>
                <a:gd name="T15" fmla="*/ 277 h 358"/>
                <a:gd name="T16" fmla="*/ 10 w 631"/>
                <a:gd name="T17" fmla="*/ 304 h 358"/>
                <a:gd name="T18" fmla="*/ 0 w 631"/>
                <a:gd name="T19" fmla="*/ 50 h 358"/>
                <a:gd name="T20" fmla="*/ 528 w 631"/>
                <a:gd name="T21" fmla="*/ 3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1" h="358">
                  <a:moveTo>
                    <a:pt x="528" y="34"/>
                  </a:moveTo>
                  <a:cubicBezTo>
                    <a:pt x="504" y="257"/>
                    <a:pt x="504" y="257"/>
                    <a:pt x="504" y="257"/>
                  </a:cubicBezTo>
                  <a:cubicBezTo>
                    <a:pt x="504" y="257"/>
                    <a:pt x="563" y="213"/>
                    <a:pt x="592" y="264"/>
                  </a:cubicBezTo>
                  <a:cubicBezTo>
                    <a:pt x="631" y="335"/>
                    <a:pt x="468" y="297"/>
                    <a:pt x="468" y="297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4" y="83"/>
                    <a:pt x="290" y="116"/>
                    <a:pt x="62" y="87"/>
                  </a:cubicBezTo>
                  <a:cubicBezTo>
                    <a:pt x="43" y="277"/>
                    <a:pt x="43" y="277"/>
                    <a:pt x="43" y="277"/>
                  </a:cubicBezTo>
                  <a:cubicBezTo>
                    <a:pt x="43" y="277"/>
                    <a:pt x="109" y="217"/>
                    <a:pt x="132" y="277"/>
                  </a:cubicBezTo>
                  <a:cubicBezTo>
                    <a:pt x="163" y="358"/>
                    <a:pt x="10" y="304"/>
                    <a:pt x="10" y="30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198" y="0"/>
                    <a:pt x="528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"/>
            <p:cNvSpPr/>
            <p:nvPr/>
          </p:nvSpPr>
          <p:spPr bwMode="auto">
            <a:xfrm>
              <a:off x="2997479" y="4016905"/>
              <a:ext cx="780861" cy="938796"/>
            </a:xfrm>
            <a:custGeom>
              <a:avLst/>
              <a:gdLst>
                <a:gd name="T0" fmla="*/ 607 w 651"/>
                <a:gd name="T1" fmla="*/ 671 h 782"/>
                <a:gd name="T2" fmla="*/ 170 w 651"/>
                <a:gd name="T3" fmla="*/ 232 h 782"/>
                <a:gd name="T4" fmla="*/ 0 w 651"/>
                <a:gd name="T5" fmla="*/ 676 h 782"/>
                <a:gd name="T6" fmla="*/ 607 w 651"/>
                <a:gd name="T7" fmla="*/ 6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782">
                  <a:moveTo>
                    <a:pt x="607" y="671"/>
                  </a:moveTo>
                  <a:cubicBezTo>
                    <a:pt x="607" y="671"/>
                    <a:pt x="651" y="0"/>
                    <a:pt x="170" y="232"/>
                  </a:cubicBezTo>
                  <a:cubicBezTo>
                    <a:pt x="170" y="232"/>
                    <a:pt x="8" y="347"/>
                    <a:pt x="0" y="676"/>
                  </a:cubicBezTo>
                  <a:cubicBezTo>
                    <a:pt x="494" y="782"/>
                    <a:pt x="607" y="671"/>
                    <a:pt x="607" y="671"/>
                  </a:cubicBezTo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2940916" y="4038943"/>
              <a:ext cx="944673" cy="793349"/>
            </a:xfrm>
            <a:custGeom>
              <a:avLst/>
              <a:gdLst>
                <a:gd name="T0" fmla="*/ 696 w 787"/>
                <a:gd name="T1" fmla="*/ 7 h 661"/>
                <a:gd name="T2" fmla="*/ 233 w 787"/>
                <a:gd name="T3" fmla="*/ 320 h 661"/>
                <a:gd name="T4" fmla="*/ 199 w 787"/>
                <a:gd name="T5" fmla="*/ 441 h 661"/>
                <a:gd name="T6" fmla="*/ 129 w 787"/>
                <a:gd name="T7" fmla="*/ 449 h 661"/>
                <a:gd name="T8" fmla="*/ 184 w 787"/>
                <a:gd name="T9" fmla="*/ 483 h 661"/>
                <a:gd name="T10" fmla="*/ 47 w 787"/>
                <a:gd name="T11" fmla="*/ 658 h 661"/>
                <a:gd name="T12" fmla="*/ 9 w 787"/>
                <a:gd name="T13" fmla="*/ 385 h 661"/>
                <a:gd name="T14" fmla="*/ 155 w 787"/>
                <a:gd name="T15" fmla="*/ 120 h 661"/>
                <a:gd name="T16" fmla="*/ 360 w 787"/>
                <a:gd name="T17" fmla="*/ 2 h 661"/>
                <a:gd name="T18" fmla="*/ 504 w 787"/>
                <a:gd name="T19" fmla="*/ 48 h 661"/>
                <a:gd name="T20" fmla="*/ 696 w 787"/>
                <a:gd name="T21" fmla="*/ 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7" h="661">
                  <a:moveTo>
                    <a:pt x="696" y="7"/>
                  </a:moveTo>
                  <a:cubicBezTo>
                    <a:pt x="696" y="7"/>
                    <a:pt x="787" y="435"/>
                    <a:pt x="233" y="320"/>
                  </a:cubicBezTo>
                  <a:cubicBezTo>
                    <a:pt x="199" y="441"/>
                    <a:pt x="199" y="441"/>
                    <a:pt x="199" y="441"/>
                  </a:cubicBezTo>
                  <a:cubicBezTo>
                    <a:pt x="199" y="441"/>
                    <a:pt x="146" y="391"/>
                    <a:pt x="129" y="449"/>
                  </a:cubicBezTo>
                  <a:cubicBezTo>
                    <a:pt x="111" y="507"/>
                    <a:pt x="184" y="483"/>
                    <a:pt x="184" y="483"/>
                  </a:cubicBezTo>
                  <a:cubicBezTo>
                    <a:pt x="184" y="483"/>
                    <a:pt x="121" y="621"/>
                    <a:pt x="47" y="658"/>
                  </a:cubicBezTo>
                  <a:cubicBezTo>
                    <a:pt x="48" y="661"/>
                    <a:pt x="17" y="523"/>
                    <a:pt x="9" y="385"/>
                  </a:cubicBezTo>
                  <a:cubicBezTo>
                    <a:pt x="0" y="229"/>
                    <a:pt x="21" y="73"/>
                    <a:pt x="155" y="120"/>
                  </a:cubicBezTo>
                  <a:cubicBezTo>
                    <a:pt x="155" y="120"/>
                    <a:pt x="195" y="5"/>
                    <a:pt x="360" y="2"/>
                  </a:cubicBezTo>
                  <a:cubicBezTo>
                    <a:pt x="419" y="0"/>
                    <a:pt x="465" y="24"/>
                    <a:pt x="504" y="48"/>
                  </a:cubicBezTo>
                  <a:cubicBezTo>
                    <a:pt x="579" y="94"/>
                    <a:pt x="629" y="139"/>
                    <a:pt x="696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5"/>
            <p:cNvSpPr/>
            <p:nvPr/>
          </p:nvSpPr>
          <p:spPr bwMode="auto">
            <a:xfrm>
              <a:off x="2997479" y="4822742"/>
              <a:ext cx="727971" cy="538449"/>
            </a:xfrm>
            <a:custGeom>
              <a:avLst/>
              <a:gdLst>
                <a:gd name="T0" fmla="*/ 607 w 607"/>
                <a:gd name="T1" fmla="*/ 0 h 449"/>
                <a:gd name="T2" fmla="*/ 577 w 607"/>
                <a:gd name="T3" fmla="*/ 397 h 449"/>
                <a:gd name="T4" fmla="*/ 49 w 607"/>
                <a:gd name="T5" fmla="*/ 413 h 449"/>
                <a:gd name="T6" fmla="*/ 0 w 607"/>
                <a:gd name="T7" fmla="*/ 5 h 449"/>
                <a:gd name="T8" fmla="*/ 607 w 607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449">
                  <a:moveTo>
                    <a:pt x="607" y="0"/>
                  </a:moveTo>
                  <a:cubicBezTo>
                    <a:pt x="577" y="397"/>
                    <a:pt x="577" y="397"/>
                    <a:pt x="577" y="397"/>
                  </a:cubicBezTo>
                  <a:cubicBezTo>
                    <a:pt x="577" y="397"/>
                    <a:pt x="370" y="449"/>
                    <a:pt x="49" y="4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03" y="67"/>
                    <a:pt x="60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6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7"/>
            <p:cNvSpPr/>
            <p:nvPr/>
          </p:nvSpPr>
          <p:spPr bwMode="auto">
            <a:xfrm>
              <a:off x="3433821" y="4910892"/>
              <a:ext cx="145447" cy="351130"/>
            </a:xfrm>
            <a:custGeom>
              <a:avLst/>
              <a:gdLst>
                <a:gd name="T0" fmla="*/ 139 w 198"/>
                <a:gd name="T1" fmla="*/ 0 h 478"/>
                <a:gd name="T2" fmla="*/ 159 w 198"/>
                <a:gd name="T3" fmla="*/ 40 h 478"/>
                <a:gd name="T4" fmla="*/ 128 w 198"/>
                <a:gd name="T5" fmla="*/ 84 h 478"/>
                <a:gd name="T6" fmla="*/ 198 w 198"/>
                <a:gd name="T7" fmla="*/ 365 h 478"/>
                <a:gd name="T8" fmla="*/ 95 w 198"/>
                <a:gd name="T9" fmla="*/ 478 h 478"/>
                <a:gd name="T10" fmla="*/ 0 w 198"/>
                <a:gd name="T11" fmla="*/ 371 h 478"/>
                <a:gd name="T12" fmla="*/ 71 w 198"/>
                <a:gd name="T13" fmla="*/ 87 h 478"/>
                <a:gd name="T14" fmla="*/ 40 w 198"/>
                <a:gd name="T15" fmla="*/ 38 h 478"/>
                <a:gd name="T16" fmla="*/ 58 w 198"/>
                <a:gd name="T17" fmla="*/ 7 h 478"/>
                <a:gd name="T18" fmla="*/ 139 w 198"/>
                <a:gd name="T1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78">
                  <a:moveTo>
                    <a:pt x="139" y="0"/>
                  </a:moveTo>
                  <a:lnTo>
                    <a:pt x="159" y="40"/>
                  </a:lnTo>
                  <a:lnTo>
                    <a:pt x="128" y="84"/>
                  </a:lnTo>
                  <a:lnTo>
                    <a:pt x="198" y="365"/>
                  </a:lnTo>
                  <a:lnTo>
                    <a:pt x="95" y="478"/>
                  </a:lnTo>
                  <a:lnTo>
                    <a:pt x="0" y="371"/>
                  </a:lnTo>
                  <a:lnTo>
                    <a:pt x="71" y="87"/>
                  </a:lnTo>
                  <a:lnTo>
                    <a:pt x="40" y="38"/>
                  </a:lnTo>
                  <a:lnTo>
                    <a:pt x="58" y="7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8"/>
            <p:cNvSpPr/>
            <p:nvPr/>
          </p:nvSpPr>
          <p:spPr bwMode="auto">
            <a:xfrm>
              <a:off x="3325837" y="4558292"/>
              <a:ext cx="48482" cy="80804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5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9"/>
            <p:cNvSpPr/>
            <p:nvPr/>
          </p:nvSpPr>
          <p:spPr bwMode="auto">
            <a:xfrm>
              <a:off x="3613794" y="4546539"/>
              <a:ext cx="48482" cy="80069"/>
            </a:xfrm>
            <a:custGeom>
              <a:avLst/>
              <a:gdLst>
                <a:gd name="T0" fmla="*/ 39 w 40"/>
                <a:gd name="T1" fmla="*/ 32 h 67"/>
                <a:gd name="T2" fmla="*/ 22 w 40"/>
                <a:gd name="T3" fmla="*/ 66 h 67"/>
                <a:gd name="T4" fmla="*/ 1 w 40"/>
                <a:gd name="T5" fmla="*/ 35 h 67"/>
                <a:gd name="T6" fmla="*/ 18 w 40"/>
                <a:gd name="T7" fmla="*/ 1 h 67"/>
                <a:gd name="T8" fmla="*/ 39 w 40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7">
                  <a:moveTo>
                    <a:pt x="39" y="32"/>
                  </a:moveTo>
                  <a:cubicBezTo>
                    <a:pt x="40" y="50"/>
                    <a:pt x="33" y="66"/>
                    <a:pt x="22" y="66"/>
                  </a:cubicBezTo>
                  <a:cubicBezTo>
                    <a:pt x="12" y="67"/>
                    <a:pt x="2" y="53"/>
                    <a:pt x="1" y="35"/>
                  </a:cubicBezTo>
                  <a:cubicBezTo>
                    <a:pt x="0" y="17"/>
                    <a:pt x="8" y="2"/>
                    <a:pt x="18" y="1"/>
                  </a:cubicBezTo>
                  <a:cubicBezTo>
                    <a:pt x="28" y="0"/>
                    <a:pt x="38" y="14"/>
                    <a:pt x="39" y="3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40"/>
            <p:cNvSpPr/>
            <p:nvPr/>
          </p:nvSpPr>
          <p:spPr bwMode="auto">
            <a:xfrm>
              <a:off x="2998214" y="4851391"/>
              <a:ext cx="2938" cy="587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2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1"/>
            <p:cNvSpPr/>
            <p:nvPr/>
          </p:nvSpPr>
          <p:spPr bwMode="auto">
            <a:xfrm>
              <a:off x="3257521" y="5320789"/>
              <a:ext cx="301179" cy="55828"/>
            </a:xfrm>
            <a:custGeom>
              <a:avLst/>
              <a:gdLst>
                <a:gd name="T0" fmla="*/ 251 w 251"/>
                <a:gd name="T1" fmla="*/ 0 h 47"/>
                <a:gd name="T2" fmla="*/ 241 w 251"/>
                <a:gd name="T3" fmla="*/ 1 h 47"/>
                <a:gd name="T4" fmla="*/ 139 w 251"/>
                <a:gd name="T5" fmla="*/ 43 h 47"/>
                <a:gd name="T6" fmla="*/ 131 w 251"/>
                <a:gd name="T7" fmla="*/ 43 h 47"/>
                <a:gd name="T8" fmla="*/ 33 w 251"/>
                <a:gd name="T9" fmla="*/ 11 h 47"/>
                <a:gd name="T10" fmla="*/ 0 w 251"/>
                <a:gd name="T11" fmla="*/ 10 h 47"/>
                <a:gd name="T12" fmla="*/ 7 w 251"/>
                <a:gd name="T13" fmla="*/ 18 h 47"/>
                <a:gd name="T14" fmla="*/ 47 w 251"/>
                <a:gd name="T15" fmla="*/ 46 h 47"/>
                <a:gd name="T16" fmla="*/ 82 w 251"/>
                <a:gd name="T17" fmla="*/ 47 h 47"/>
                <a:gd name="T18" fmla="*/ 202 w 251"/>
                <a:gd name="T19" fmla="*/ 42 h 47"/>
                <a:gd name="T20" fmla="*/ 239 w 251"/>
                <a:gd name="T21" fmla="*/ 14 h 47"/>
                <a:gd name="T22" fmla="*/ 251 w 251"/>
                <a:gd name="T2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1" h="47">
                  <a:moveTo>
                    <a:pt x="251" y="0"/>
                  </a:moveTo>
                  <a:cubicBezTo>
                    <a:pt x="248" y="0"/>
                    <a:pt x="245" y="1"/>
                    <a:pt x="241" y="1"/>
                  </a:cubicBezTo>
                  <a:cubicBezTo>
                    <a:pt x="212" y="27"/>
                    <a:pt x="175" y="42"/>
                    <a:pt x="139" y="43"/>
                  </a:cubicBezTo>
                  <a:cubicBezTo>
                    <a:pt x="136" y="43"/>
                    <a:pt x="134" y="43"/>
                    <a:pt x="131" y="43"/>
                  </a:cubicBezTo>
                  <a:cubicBezTo>
                    <a:pt x="96" y="43"/>
                    <a:pt x="62" y="33"/>
                    <a:pt x="33" y="11"/>
                  </a:cubicBezTo>
                  <a:cubicBezTo>
                    <a:pt x="22" y="11"/>
                    <a:pt x="11" y="10"/>
                    <a:pt x="0" y="10"/>
                  </a:cubicBezTo>
                  <a:cubicBezTo>
                    <a:pt x="2" y="13"/>
                    <a:pt x="5" y="15"/>
                    <a:pt x="7" y="18"/>
                  </a:cubicBezTo>
                  <a:cubicBezTo>
                    <a:pt x="19" y="30"/>
                    <a:pt x="33" y="39"/>
                    <a:pt x="47" y="46"/>
                  </a:cubicBezTo>
                  <a:cubicBezTo>
                    <a:pt x="59" y="47"/>
                    <a:pt x="70" y="47"/>
                    <a:pt x="82" y="47"/>
                  </a:cubicBezTo>
                  <a:cubicBezTo>
                    <a:pt x="128" y="47"/>
                    <a:pt x="169" y="45"/>
                    <a:pt x="202" y="42"/>
                  </a:cubicBezTo>
                  <a:cubicBezTo>
                    <a:pt x="216" y="35"/>
                    <a:pt x="228" y="25"/>
                    <a:pt x="239" y="14"/>
                  </a:cubicBezTo>
                  <a:cubicBezTo>
                    <a:pt x="243" y="9"/>
                    <a:pt x="248" y="5"/>
                    <a:pt x="251" y="0"/>
                  </a:cubicBezTo>
                </a:path>
              </a:pathLst>
            </a:custGeom>
            <a:solidFill>
              <a:srgbClr val="412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4"/>
            <p:cNvSpPr>
              <a:spLocks noEditPoints="1"/>
            </p:cNvSpPr>
            <p:nvPr/>
          </p:nvSpPr>
          <p:spPr bwMode="auto">
            <a:xfrm>
              <a:off x="2577298" y="4308534"/>
              <a:ext cx="1037965" cy="1065879"/>
            </a:xfrm>
            <a:custGeom>
              <a:avLst/>
              <a:gdLst>
                <a:gd name="T0" fmla="*/ 145 w 865"/>
                <a:gd name="T1" fmla="*/ 173 h 888"/>
                <a:gd name="T2" fmla="*/ 109 w 865"/>
                <a:gd name="T3" fmla="*/ 140 h 888"/>
                <a:gd name="T4" fmla="*/ 185 w 865"/>
                <a:gd name="T5" fmla="*/ 57 h 888"/>
                <a:gd name="T6" fmla="*/ 183 w 865"/>
                <a:gd name="T7" fmla="*/ 11 h 888"/>
                <a:gd name="T8" fmla="*/ 137 w 865"/>
                <a:gd name="T9" fmla="*/ 14 h 888"/>
                <a:gd name="T10" fmla="*/ 61 w 865"/>
                <a:gd name="T11" fmla="*/ 97 h 888"/>
                <a:gd name="T12" fmla="*/ 58 w 865"/>
                <a:gd name="T13" fmla="*/ 94 h 888"/>
                <a:gd name="T14" fmla="*/ 12 w 865"/>
                <a:gd name="T15" fmla="*/ 96 h 888"/>
                <a:gd name="T16" fmla="*/ 14 w 865"/>
                <a:gd name="T17" fmla="*/ 141 h 888"/>
                <a:gd name="T18" fmla="*/ 165 w 865"/>
                <a:gd name="T19" fmla="*/ 278 h 888"/>
                <a:gd name="T20" fmla="*/ 164 w 865"/>
                <a:gd name="T21" fmla="*/ 279 h 888"/>
                <a:gd name="T22" fmla="*/ 166 w 865"/>
                <a:gd name="T23" fmla="*/ 325 h 888"/>
                <a:gd name="T24" fmla="*/ 212 w 865"/>
                <a:gd name="T25" fmla="*/ 323 h 888"/>
                <a:gd name="T26" fmla="*/ 213 w 865"/>
                <a:gd name="T27" fmla="*/ 322 h 888"/>
                <a:gd name="T28" fmla="*/ 561 w 865"/>
                <a:gd name="T29" fmla="*/ 638 h 888"/>
                <a:gd name="T30" fmla="*/ 537 w 865"/>
                <a:gd name="T31" fmla="*/ 732 h 888"/>
                <a:gd name="T32" fmla="*/ 589 w 865"/>
                <a:gd name="T33" fmla="*/ 845 h 888"/>
                <a:gd name="T34" fmla="*/ 706 w 865"/>
                <a:gd name="T35" fmla="*/ 886 h 888"/>
                <a:gd name="T36" fmla="*/ 821 w 865"/>
                <a:gd name="T37" fmla="*/ 832 h 888"/>
                <a:gd name="T38" fmla="*/ 862 w 865"/>
                <a:gd name="T39" fmla="*/ 714 h 888"/>
                <a:gd name="T40" fmla="*/ 810 w 865"/>
                <a:gd name="T41" fmla="*/ 602 h 888"/>
                <a:gd name="T42" fmla="*/ 693 w 865"/>
                <a:gd name="T43" fmla="*/ 561 h 888"/>
                <a:gd name="T44" fmla="*/ 605 w 865"/>
                <a:gd name="T45" fmla="*/ 591 h 888"/>
                <a:gd name="T46" fmla="*/ 256 w 865"/>
                <a:gd name="T47" fmla="*/ 274 h 888"/>
                <a:gd name="T48" fmla="*/ 257 w 865"/>
                <a:gd name="T49" fmla="*/ 273 h 888"/>
                <a:gd name="T50" fmla="*/ 255 w 865"/>
                <a:gd name="T51" fmla="*/ 228 h 888"/>
                <a:gd name="T52" fmla="*/ 209 w 865"/>
                <a:gd name="T53" fmla="*/ 230 h 888"/>
                <a:gd name="T54" fmla="*/ 208 w 865"/>
                <a:gd name="T55" fmla="*/ 231 h 888"/>
                <a:gd name="T56" fmla="*/ 192 w 865"/>
                <a:gd name="T57" fmla="*/ 216 h 888"/>
                <a:gd name="T58" fmla="*/ 268 w 865"/>
                <a:gd name="T59" fmla="*/ 132 h 888"/>
                <a:gd name="T60" fmla="*/ 266 w 865"/>
                <a:gd name="T61" fmla="*/ 87 h 888"/>
                <a:gd name="T62" fmla="*/ 220 w 865"/>
                <a:gd name="T63" fmla="*/ 89 h 888"/>
                <a:gd name="T64" fmla="*/ 145 w 865"/>
                <a:gd name="T65" fmla="*/ 173 h 888"/>
                <a:gd name="T66" fmla="*/ 590 w 865"/>
                <a:gd name="T67" fmla="*/ 727 h 888"/>
                <a:gd name="T68" fmla="*/ 618 w 865"/>
                <a:gd name="T69" fmla="*/ 648 h 888"/>
                <a:gd name="T70" fmla="*/ 693 w 865"/>
                <a:gd name="T71" fmla="*/ 613 h 888"/>
                <a:gd name="T72" fmla="*/ 773 w 865"/>
                <a:gd name="T73" fmla="*/ 642 h 888"/>
                <a:gd name="T74" fmla="*/ 810 w 865"/>
                <a:gd name="T75" fmla="*/ 719 h 888"/>
                <a:gd name="T76" fmla="*/ 783 w 865"/>
                <a:gd name="T77" fmla="*/ 797 h 888"/>
                <a:gd name="T78" fmla="*/ 707 w 865"/>
                <a:gd name="T79" fmla="*/ 833 h 888"/>
                <a:gd name="T80" fmla="*/ 626 w 865"/>
                <a:gd name="T81" fmla="*/ 804 h 888"/>
                <a:gd name="T82" fmla="*/ 590 w 865"/>
                <a:gd name="T83" fmla="*/ 72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5" h="888">
                  <a:moveTo>
                    <a:pt x="145" y="173"/>
                  </a:moveTo>
                  <a:cubicBezTo>
                    <a:pt x="109" y="140"/>
                    <a:pt x="109" y="140"/>
                    <a:pt x="109" y="140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7" y="44"/>
                    <a:pt x="196" y="23"/>
                    <a:pt x="183" y="11"/>
                  </a:cubicBezTo>
                  <a:cubicBezTo>
                    <a:pt x="169" y="0"/>
                    <a:pt x="149" y="1"/>
                    <a:pt x="137" y="1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44" y="82"/>
                    <a:pt x="24" y="83"/>
                    <a:pt x="12" y="96"/>
                  </a:cubicBezTo>
                  <a:cubicBezTo>
                    <a:pt x="0" y="109"/>
                    <a:pt x="1" y="129"/>
                    <a:pt x="14" y="141"/>
                  </a:cubicBezTo>
                  <a:cubicBezTo>
                    <a:pt x="165" y="278"/>
                    <a:pt x="165" y="278"/>
                    <a:pt x="165" y="278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52" y="293"/>
                    <a:pt x="153" y="313"/>
                    <a:pt x="166" y="325"/>
                  </a:cubicBezTo>
                  <a:cubicBezTo>
                    <a:pt x="180" y="337"/>
                    <a:pt x="200" y="336"/>
                    <a:pt x="212" y="323"/>
                  </a:cubicBezTo>
                  <a:cubicBezTo>
                    <a:pt x="213" y="322"/>
                    <a:pt x="213" y="322"/>
                    <a:pt x="213" y="322"/>
                  </a:cubicBezTo>
                  <a:cubicBezTo>
                    <a:pt x="561" y="638"/>
                    <a:pt x="561" y="638"/>
                    <a:pt x="561" y="638"/>
                  </a:cubicBezTo>
                  <a:cubicBezTo>
                    <a:pt x="543" y="667"/>
                    <a:pt x="535" y="701"/>
                    <a:pt x="537" y="732"/>
                  </a:cubicBezTo>
                  <a:cubicBezTo>
                    <a:pt x="538" y="774"/>
                    <a:pt x="556" y="814"/>
                    <a:pt x="589" y="845"/>
                  </a:cubicBezTo>
                  <a:cubicBezTo>
                    <a:pt x="622" y="875"/>
                    <a:pt x="664" y="888"/>
                    <a:pt x="706" y="886"/>
                  </a:cubicBezTo>
                  <a:cubicBezTo>
                    <a:pt x="748" y="885"/>
                    <a:pt x="790" y="866"/>
                    <a:pt x="821" y="832"/>
                  </a:cubicBezTo>
                  <a:cubicBezTo>
                    <a:pt x="850" y="799"/>
                    <a:pt x="865" y="755"/>
                    <a:pt x="862" y="714"/>
                  </a:cubicBezTo>
                  <a:cubicBezTo>
                    <a:pt x="860" y="672"/>
                    <a:pt x="843" y="632"/>
                    <a:pt x="810" y="602"/>
                  </a:cubicBezTo>
                  <a:cubicBezTo>
                    <a:pt x="777" y="571"/>
                    <a:pt x="734" y="558"/>
                    <a:pt x="693" y="561"/>
                  </a:cubicBezTo>
                  <a:cubicBezTo>
                    <a:pt x="662" y="561"/>
                    <a:pt x="631" y="572"/>
                    <a:pt x="605" y="591"/>
                  </a:cubicBezTo>
                  <a:cubicBezTo>
                    <a:pt x="256" y="274"/>
                    <a:pt x="256" y="274"/>
                    <a:pt x="256" y="274"/>
                  </a:cubicBezTo>
                  <a:cubicBezTo>
                    <a:pt x="257" y="273"/>
                    <a:pt x="257" y="273"/>
                    <a:pt x="257" y="273"/>
                  </a:cubicBezTo>
                  <a:cubicBezTo>
                    <a:pt x="269" y="260"/>
                    <a:pt x="268" y="239"/>
                    <a:pt x="255" y="228"/>
                  </a:cubicBezTo>
                  <a:cubicBezTo>
                    <a:pt x="242" y="216"/>
                    <a:pt x="221" y="217"/>
                    <a:pt x="209" y="230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268" y="132"/>
                    <a:pt x="268" y="132"/>
                    <a:pt x="268" y="132"/>
                  </a:cubicBezTo>
                  <a:cubicBezTo>
                    <a:pt x="280" y="119"/>
                    <a:pt x="279" y="99"/>
                    <a:pt x="266" y="87"/>
                  </a:cubicBezTo>
                  <a:cubicBezTo>
                    <a:pt x="253" y="75"/>
                    <a:pt x="232" y="76"/>
                    <a:pt x="220" y="89"/>
                  </a:cubicBezTo>
                  <a:cubicBezTo>
                    <a:pt x="145" y="173"/>
                    <a:pt x="145" y="173"/>
                    <a:pt x="145" y="173"/>
                  </a:cubicBezTo>
                  <a:moveTo>
                    <a:pt x="590" y="727"/>
                  </a:moveTo>
                  <a:cubicBezTo>
                    <a:pt x="588" y="698"/>
                    <a:pt x="597" y="670"/>
                    <a:pt x="618" y="648"/>
                  </a:cubicBezTo>
                  <a:cubicBezTo>
                    <a:pt x="637" y="626"/>
                    <a:pt x="664" y="615"/>
                    <a:pt x="693" y="613"/>
                  </a:cubicBezTo>
                  <a:cubicBezTo>
                    <a:pt x="721" y="612"/>
                    <a:pt x="750" y="621"/>
                    <a:pt x="773" y="642"/>
                  </a:cubicBezTo>
                  <a:cubicBezTo>
                    <a:pt x="796" y="663"/>
                    <a:pt x="808" y="691"/>
                    <a:pt x="810" y="719"/>
                  </a:cubicBezTo>
                  <a:cubicBezTo>
                    <a:pt x="811" y="748"/>
                    <a:pt x="802" y="776"/>
                    <a:pt x="783" y="797"/>
                  </a:cubicBezTo>
                  <a:cubicBezTo>
                    <a:pt x="762" y="820"/>
                    <a:pt x="735" y="832"/>
                    <a:pt x="707" y="833"/>
                  </a:cubicBezTo>
                  <a:cubicBezTo>
                    <a:pt x="678" y="835"/>
                    <a:pt x="649" y="825"/>
                    <a:pt x="626" y="804"/>
                  </a:cubicBezTo>
                  <a:cubicBezTo>
                    <a:pt x="603" y="783"/>
                    <a:pt x="591" y="755"/>
                    <a:pt x="590" y="72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6"/>
            <p:cNvSpPr/>
            <p:nvPr/>
          </p:nvSpPr>
          <p:spPr bwMode="auto">
            <a:xfrm>
              <a:off x="3560169" y="5277448"/>
              <a:ext cx="24976" cy="34525"/>
            </a:xfrm>
            <a:custGeom>
              <a:avLst/>
              <a:gdLst>
                <a:gd name="T0" fmla="*/ 21 w 21"/>
                <a:gd name="T1" fmla="*/ 0 h 29"/>
                <a:gd name="T2" fmla="*/ 2 w 21"/>
                <a:gd name="T3" fmla="*/ 25 h 29"/>
                <a:gd name="T4" fmla="*/ 0 w 21"/>
                <a:gd name="T5" fmla="*/ 27 h 29"/>
                <a:gd name="T6" fmla="*/ 5 w 21"/>
                <a:gd name="T7" fmla="*/ 29 h 29"/>
                <a:gd name="T8" fmla="*/ 21 w 2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21" y="0"/>
                  </a:moveTo>
                  <a:cubicBezTo>
                    <a:pt x="15" y="8"/>
                    <a:pt x="9" y="17"/>
                    <a:pt x="2" y="25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8"/>
                    <a:pt x="3" y="28"/>
                    <a:pt x="5" y="29"/>
                  </a:cubicBezTo>
                  <a:cubicBezTo>
                    <a:pt x="11" y="19"/>
                    <a:pt x="16" y="10"/>
                    <a:pt x="21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Rectangle 48"/>
            <p:cNvSpPr>
              <a:spLocks noChangeArrowheads="1"/>
            </p:cNvSpPr>
            <p:nvPr/>
          </p:nvSpPr>
          <p:spPr bwMode="auto">
            <a:xfrm>
              <a:off x="3717370" y="4925583"/>
              <a:ext cx="735" cy="14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9"/>
            <p:cNvSpPr/>
            <p:nvPr/>
          </p:nvSpPr>
          <p:spPr bwMode="auto">
            <a:xfrm>
              <a:off x="3717370" y="4925583"/>
              <a:ext cx="0" cy="1469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1"/>
            <p:cNvSpPr/>
            <p:nvPr/>
          </p:nvSpPr>
          <p:spPr bwMode="auto">
            <a:xfrm>
              <a:off x="3544743" y="4827149"/>
              <a:ext cx="502454" cy="473071"/>
            </a:xfrm>
            <a:custGeom>
              <a:avLst/>
              <a:gdLst>
                <a:gd name="T0" fmla="*/ 143 w 419"/>
                <a:gd name="T1" fmla="*/ 64 h 394"/>
                <a:gd name="T2" fmla="*/ 23 w 419"/>
                <a:gd name="T3" fmla="*/ 321 h 394"/>
                <a:gd name="T4" fmla="*/ 2 w 419"/>
                <a:gd name="T5" fmla="*/ 336 h 394"/>
                <a:gd name="T6" fmla="*/ 12 w 419"/>
                <a:gd name="T7" fmla="*/ 343 h 394"/>
                <a:gd name="T8" fmla="*/ 7 w 419"/>
                <a:gd name="T9" fmla="*/ 352 h 394"/>
                <a:gd name="T10" fmla="*/ 15 w 419"/>
                <a:gd name="T11" fmla="*/ 359 h 394"/>
                <a:gd name="T12" fmla="*/ 10 w 419"/>
                <a:gd name="T13" fmla="*/ 368 h 394"/>
                <a:gd name="T14" fmla="*/ 20 w 419"/>
                <a:gd name="T15" fmla="*/ 374 h 394"/>
                <a:gd name="T16" fmla="*/ 15 w 419"/>
                <a:gd name="T17" fmla="*/ 384 h 394"/>
                <a:gd name="T18" fmla="*/ 35 w 419"/>
                <a:gd name="T19" fmla="*/ 390 h 394"/>
                <a:gd name="T20" fmla="*/ 147 w 419"/>
                <a:gd name="T21" fmla="*/ 0 h 394"/>
                <a:gd name="T22" fmla="*/ 143 w 419"/>
                <a:gd name="T23" fmla="*/ 6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94">
                  <a:moveTo>
                    <a:pt x="143" y="64"/>
                  </a:moveTo>
                  <a:cubicBezTo>
                    <a:pt x="301" y="242"/>
                    <a:pt x="23" y="321"/>
                    <a:pt x="23" y="321"/>
                  </a:cubicBezTo>
                  <a:cubicBezTo>
                    <a:pt x="20" y="321"/>
                    <a:pt x="0" y="326"/>
                    <a:pt x="2" y="336"/>
                  </a:cubicBezTo>
                  <a:cubicBezTo>
                    <a:pt x="4" y="340"/>
                    <a:pt x="8" y="342"/>
                    <a:pt x="12" y="343"/>
                  </a:cubicBezTo>
                  <a:cubicBezTo>
                    <a:pt x="8" y="345"/>
                    <a:pt x="5" y="348"/>
                    <a:pt x="7" y="352"/>
                  </a:cubicBezTo>
                  <a:cubicBezTo>
                    <a:pt x="8" y="356"/>
                    <a:pt x="11" y="358"/>
                    <a:pt x="15" y="359"/>
                  </a:cubicBezTo>
                  <a:cubicBezTo>
                    <a:pt x="12" y="361"/>
                    <a:pt x="9" y="364"/>
                    <a:pt x="10" y="368"/>
                  </a:cubicBezTo>
                  <a:cubicBezTo>
                    <a:pt x="12" y="372"/>
                    <a:pt x="16" y="374"/>
                    <a:pt x="20" y="374"/>
                  </a:cubicBezTo>
                  <a:cubicBezTo>
                    <a:pt x="16" y="377"/>
                    <a:pt x="13" y="380"/>
                    <a:pt x="15" y="384"/>
                  </a:cubicBezTo>
                  <a:cubicBezTo>
                    <a:pt x="17" y="393"/>
                    <a:pt x="23" y="394"/>
                    <a:pt x="35" y="390"/>
                  </a:cubicBezTo>
                  <a:cubicBezTo>
                    <a:pt x="35" y="390"/>
                    <a:pt x="419" y="279"/>
                    <a:pt x="147" y="0"/>
                  </a:cubicBezTo>
                  <a:lnTo>
                    <a:pt x="143" y="64"/>
                  </a:ln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2"/>
            <p:cNvSpPr/>
            <p:nvPr/>
          </p:nvSpPr>
          <p:spPr bwMode="auto">
            <a:xfrm>
              <a:off x="3715900" y="4827149"/>
              <a:ext cx="67582" cy="111657"/>
            </a:xfrm>
            <a:custGeom>
              <a:avLst/>
              <a:gdLst>
                <a:gd name="T0" fmla="*/ 0 w 56"/>
                <a:gd name="T1" fmla="*/ 64 h 93"/>
                <a:gd name="T2" fmla="*/ 4 w 56"/>
                <a:gd name="T3" fmla="*/ 0 h 93"/>
                <a:gd name="T4" fmla="*/ 56 w 56"/>
                <a:gd name="T5" fmla="*/ 63 h 93"/>
                <a:gd name="T6" fmla="*/ 23 w 56"/>
                <a:gd name="T7" fmla="*/ 93 h 93"/>
                <a:gd name="T8" fmla="*/ 0 w 56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3">
                  <a:moveTo>
                    <a:pt x="0" y="6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5" y="22"/>
                    <a:pt x="43" y="43"/>
                    <a:pt x="56" y="6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6" y="83"/>
                    <a:pt x="9" y="74"/>
                    <a:pt x="0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6"/>
            <p:cNvSpPr/>
            <p:nvPr/>
          </p:nvSpPr>
          <p:spPr bwMode="auto">
            <a:xfrm>
              <a:off x="2832933" y="4929256"/>
              <a:ext cx="429731" cy="342315"/>
            </a:xfrm>
            <a:custGeom>
              <a:avLst/>
              <a:gdLst>
                <a:gd name="T0" fmla="*/ 357 w 358"/>
                <a:gd name="T1" fmla="*/ 241 h 285"/>
                <a:gd name="T2" fmla="*/ 350 w 358"/>
                <a:gd name="T3" fmla="*/ 233 h 285"/>
                <a:gd name="T4" fmla="*/ 358 w 358"/>
                <a:gd name="T5" fmla="*/ 224 h 285"/>
                <a:gd name="T6" fmla="*/ 334 w 358"/>
                <a:gd name="T7" fmla="*/ 214 h 285"/>
                <a:gd name="T8" fmla="*/ 145 w 358"/>
                <a:gd name="T9" fmla="*/ 24 h 285"/>
                <a:gd name="T10" fmla="*/ 107 w 358"/>
                <a:gd name="T11" fmla="*/ 0 h 285"/>
                <a:gd name="T12" fmla="*/ 337 w 358"/>
                <a:gd name="T13" fmla="*/ 284 h 285"/>
                <a:gd name="T14" fmla="*/ 356 w 358"/>
                <a:gd name="T15" fmla="*/ 274 h 285"/>
                <a:gd name="T16" fmla="*/ 348 w 358"/>
                <a:gd name="T17" fmla="*/ 266 h 285"/>
                <a:gd name="T18" fmla="*/ 356 w 358"/>
                <a:gd name="T19" fmla="*/ 257 h 285"/>
                <a:gd name="T20" fmla="*/ 350 w 358"/>
                <a:gd name="T21" fmla="*/ 249 h 285"/>
                <a:gd name="T22" fmla="*/ 357 w 358"/>
                <a:gd name="T23" fmla="*/ 2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285">
                  <a:moveTo>
                    <a:pt x="357" y="241"/>
                  </a:moveTo>
                  <a:cubicBezTo>
                    <a:pt x="357" y="237"/>
                    <a:pt x="354" y="234"/>
                    <a:pt x="350" y="233"/>
                  </a:cubicBezTo>
                  <a:cubicBezTo>
                    <a:pt x="354" y="231"/>
                    <a:pt x="357" y="229"/>
                    <a:pt x="358" y="224"/>
                  </a:cubicBezTo>
                  <a:cubicBezTo>
                    <a:pt x="358" y="214"/>
                    <a:pt x="337" y="214"/>
                    <a:pt x="334" y="214"/>
                  </a:cubicBezTo>
                  <a:cubicBezTo>
                    <a:pt x="334" y="214"/>
                    <a:pt x="79" y="198"/>
                    <a:pt x="145" y="2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0" y="261"/>
                    <a:pt x="337" y="284"/>
                    <a:pt x="337" y="284"/>
                  </a:cubicBezTo>
                  <a:cubicBezTo>
                    <a:pt x="349" y="285"/>
                    <a:pt x="355" y="283"/>
                    <a:pt x="356" y="274"/>
                  </a:cubicBezTo>
                  <a:cubicBezTo>
                    <a:pt x="356" y="269"/>
                    <a:pt x="352" y="267"/>
                    <a:pt x="348" y="266"/>
                  </a:cubicBezTo>
                  <a:cubicBezTo>
                    <a:pt x="353" y="264"/>
                    <a:pt x="356" y="262"/>
                    <a:pt x="356" y="257"/>
                  </a:cubicBezTo>
                  <a:cubicBezTo>
                    <a:pt x="357" y="253"/>
                    <a:pt x="354" y="251"/>
                    <a:pt x="350" y="249"/>
                  </a:cubicBezTo>
                  <a:cubicBezTo>
                    <a:pt x="354" y="248"/>
                    <a:pt x="357" y="245"/>
                    <a:pt x="357" y="241"/>
                  </a:cubicBezTo>
                  <a:close/>
                </a:path>
              </a:pathLst>
            </a:custGeom>
            <a:solidFill>
              <a:srgbClr val="FDD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7"/>
            <p:cNvSpPr/>
            <p:nvPr/>
          </p:nvSpPr>
          <p:spPr bwMode="auto">
            <a:xfrm>
              <a:off x="3276620" y="4493649"/>
              <a:ext cx="96230" cy="81539"/>
            </a:xfrm>
            <a:custGeom>
              <a:avLst/>
              <a:gdLst>
                <a:gd name="T0" fmla="*/ 0 w 131"/>
                <a:gd name="T1" fmla="*/ 104 h 111"/>
                <a:gd name="T2" fmla="*/ 17 w 131"/>
                <a:gd name="T3" fmla="*/ 111 h 111"/>
                <a:gd name="T4" fmla="*/ 131 w 131"/>
                <a:gd name="T5" fmla="*/ 26 h 111"/>
                <a:gd name="T6" fmla="*/ 116 w 131"/>
                <a:gd name="T7" fmla="*/ 0 h 111"/>
                <a:gd name="T8" fmla="*/ 0 w 131"/>
                <a:gd name="T9" fmla="*/ 10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1">
                  <a:moveTo>
                    <a:pt x="0" y="104"/>
                  </a:moveTo>
                  <a:lnTo>
                    <a:pt x="17" y="111"/>
                  </a:lnTo>
                  <a:lnTo>
                    <a:pt x="131" y="26"/>
                  </a:lnTo>
                  <a:lnTo>
                    <a:pt x="1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8"/>
            <p:cNvSpPr/>
            <p:nvPr/>
          </p:nvSpPr>
          <p:spPr bwMode="auto">
            <a:xfrm>
              <a:off x="3613059" y="4484834"/>
              <a:ext cx="71989" cy="67582"/>
            </a:xfrm>
            <a:custGeom>
              <a:avLst/>
              <a:gdLst>
                <a:gd name="T0" fmla="*/ 8 w 98"/>
                <a:gd name="T1" fmla="*/ 0 h 92"/>
                <a:gd name="T2" fmla="*/ 0 w 98"/>
                <a:gd name="T3" fmla="*/ 31 h 92"/>
                <a:gd name="T4" fmla="*/ 93 w 98"/>
                <a:gd name="T5" fmla="*/ 92 h 92"/>
                <a:gd name="T6" fmla="*/ 98 w 98"/>
                <a:gd name="T7" fmla="*/ 79 h 92"/>
                <a:gd name="T8" fmla="*/ 8 w 98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2">
                  <a:moveTo>
                    <a:pt x="8" y="0"/>
                  </a:moveTo>
                  <a:lnTo>
                    <a:pt x="0" y="31"/>
                  </a:lnTo>
                  <a:lnTo>
                    <a:pt x="93" y="92"/>
                  </a:lnTo>
                  <a:lnTo>
                    <a:pt x="98" y="7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9"/>
            <p:cNvSpPr/>
            <p:nvPr/>
          </p:nvSpPr>
          <p:spPr bwMode="auto">
            <a:xfrm>
              <a:off x="3386073" y="4711085"/>
              <a:ext cx="251962" cy="59501"/>
            </a:xfrm>
            <a:custGeom>
              <a:avLst/>
              <a:gdLst>
                <a:gd name="T0" fmla="*/ 4 w 210"/>
                <a:gd name="T1" fmla="*/ 50 h 50"/>
                <a:gd name="T2" fmla="*/ 0 w 210"/>
                <a:gd name="T3" fmla="*/ 39 h 50"/>
                <a:gd name="T4" fmla="*/ 210 w 210"/>
                <a:gd name="T5" fmla="*/ 34 h 50"/>
                <a:gd name="T6" fmla="*/ 206 w 210"/>
                <a:gd name="T7" fmla="*/ 44 h 50"/>
                <a:gd name="T8" fmla="*/ 4 w 21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0">
                  <a:moveTo>
                    <a:pt x="4" y="5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5" y="38"/>
                    <a:pt x="116" y="0"/>
                    <a:pt x="210" y="3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116" y="12"/>
                    <a:pt x="5" y="50"/>
                    <a:pt x="4" y="5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EF9BB-81F1-401D-AA19-680A8E0D7F6D}" type="slidenum">
              <a:rPr lang="en-US" smtClean="0"/>
              <a:t>99</a:t>
            </a:fld>
            <a:endParaRPr lang="en-US"/>
          </a:p>
        </p:txBody>
      </p:sp>
      <p:sp>
        <p:nvSpPr>
          <p:cNvPr id="4" name="左箭头 3">
            <a:hlinkClick r:id="rId2" action="ppaction://hlinksldjump"/>
          </p:cNvPr>
          <p:cNvSpPr/>
          <p:nvPr/>
        </p:nvSpPr>
        <p:spPr>
          <a:xfrm>
            <a:off x="8737309" y="6121484"/>
            <a:ext cx="1000664" cy="75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C399C7-26C4-439D-AD76-D9E6D725E172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扁平化创意教师说课教育培训课件PPT模板"/>
  <p:tag name="COMMONDATA" val="eyJoZGlkIjoiMjhjNGUxNWFjMjhlNDdjNWVkN2JmMzA2Y2JjZmYzMTUifQ=="/>
  <p:tag name="KSO_WPP_MARK_KEY" val="d440e392-8160-476f-95bc-09202540d7a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8476</Words>
  <Application>Microsoft Office PowerPoint</Application>
  <PresentationFormat>宽屏</PresentationFormat>
  <Paragraphs>1054</Paragraphs>
  <Slides>171</Slides>
  <Notes>12</Notes>
  <HiddenSlides>100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171</vt:i4>
      </vt:variant>
    </vt:vector>
  </HeadingPairs>
  <TitlesOfParts>
    <vt:vector size="177" baseType="lpstr"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自 测 题 一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 测 题 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 测 题 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自测题十五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扁平化创意教师说课教育培训课件PPT模板</dc:title>
  <dc:creator>dell</dc:creator>
  <cp:lastModifiedBy>LUYAO HAN</cp:lastModifiedBy>
  <cp:revision>1025</cp:revision>
  <dcterms:created xsi:type="dcterms:W3CDTF">2016-10-04T09:02:00Z</dcterms:created>
  <dcterms:modified xsi:type="dcterms:W3CDTF">2023-08-02T01:41:27Z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C90DF5B4DCC44A699E39957FF35D1E79</vt:lpwstr>
  </property>
</Properties>
</file>