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colors10.xml" ContentType="application/vnd.openxmlformats-officedocument.drawingml.diagramColors+xml"/>
  <Override PartName="/ppt/diagrams/colors11.xml" ContentType="application/vnd.openxmlformats-officedocument.drawingml.diagramColors+xml"/>
  <Override PartName="/ppt/diagrams/colors12.xml" ContentType="application/vnd.openxmlformats-officedocument.drawingml.diagramColors+xml"/>
  <Override PartName="/ppt/diagrams/colors13.xml" ContentType="application/vnd.openxmlformats-officedocument.drawingml.diagramColors+xml"/>
  <Override PartName="/ppt/diagrams/colors14.xml" ContentType="application/vnd.openxmlformats-officedocument.drawingml.diagramColors+xml"/>
  <Override PartName="/ppt/diagrams/colors15.xml" ContentType="application/vnd.openxmlformats-officedocument.drawingml.diagramColors+xml"/>
  <Override PartName="/ppt/diagrams/colors16.xml" ContentType="application/vnd.openxmlformats-officedocument.drawingml.diagramColors+xml"/>
  <Override PartName="/ppt/diagrams/colors17.xml" ContentType="application/vnd.openxmlformats-officedocument.drawingml.diagramColors+xml"/>
  <Override PartName="/ppt/diagrams/colors18.xml" ContentType="application/vnd.openxmlformats-officedocument.drawingml.diagramColors+xml"/>
  <Override PartName="/ppt/diagrams/colors19.xml" ContentType="application/vnd.openxmlformats-officedocument.drawingml.diagramColors+xml"/>
  <Override PartName="/ppt/diagrams/colors2.xml" ContentType="application/vnd.openxmlformats-officedocument.drawingml.diagramColors+xml"/>
  <Override PartName="/ppt/diagrams/colors20.xml" ContentType="application/vnd.openxmlformats-officedocument.drawingml.diagramColors+xml"/>
  <Override PartName="/ppt/diagrams/colors21.xml" ContentType="application/vnd.openxmlformats-officedocument.drawingml.diagramColors+xml"/>
  <Override PartName="/ppt/diagrams/colors22.xml" ContentType="application/vnd.openxmlformats-officedocument.drawingml.diagramColors+xml"/>
  <Override PartName="/ppt/diagrams/colors23.xml" ContentType="application/vnd.openxmlformats-officedocument.drawingml.diagramColors+xml"/>
  <Override PartName="/ppt/diagrams/colors24.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colors7.xml" ContentType="application/vnd.openxmlformats-officedocument.drawingml.diagramColors+xml"/>
  <Override PartName="/ppt/diagrams/colors8.xml" ContentType="application/vnd.openxmlformats-officedocument.drawingml.diagramColors+xml"/>
  <Override PartName="/ppt/diagrams/colors9.xml" ContentType="application/vnd.openxmlformats-officedocument.drawingml.diagramColors+xml"/>
  <Override PartName="/ppt/diagrams/data1.xml" ContentType="application/vnd.openxmlformats-officedocument.drawingml.diagramData+xml"/>
  <Override PartName="/ppt/diagrams/data10.xml" ContentType="application/vnd.openxmlformats-officedocument.drawingml.diagramData+xml"/>
  <Override PartName="/ppt/diagrams/data11.xml" ContentType="application/vnd.openxmlformats-officedocument.drawingml.diagramData+xml"/>
  <Override PartName="/ppt/diagrams/data12.xml" ContentType="application/vnd.openxmlformats-officedocument.drawingml.diagramData+xml"/>
  <Override PartName="/ppt/diagrams/data13.xml" ContentType="application/vnd.openxmlformats-officedocument.drawingml.diagramData+xml"/>
  <Override PartName="/ppt/diagrams/data14.xml" ContentType="application/vnd.openxmlformats-officedocument.drawingml.diagramData+xml"/>
  <Override PartName="/ppt/diagrams/data15.xml" ContentType="application/vnd.openxmlformats-officedocument.drawingml.diagramData+xml"/>
  <Override PartName="/ppt/diagrams/data16.xml" ContentType="application/vnd.openxmlformats-officedocument.drawingml.diagramData+xml"/>
  <Override PartName="/ppt/diagrams/data17.xml" ContentType="application/vnd.openxmlformats-officedocument.drawingml.diagramData+xml"/>
  <Override PartName="/ppt/diagrams/data18.xml" ContentType="application/vnd.openxmlformats-officedocument.drawingml.diagramData+xml"/>
  <Override PartName="/ppt/diagrams/data19.xml" ContentType="application/vnd.openxmlformats-officedocument.drawingml.diagramData+xml"/>
  <Override PartName="/ppt/diagrams/data2.xml" ContentType="application/vnd.openxmlformats-officedocument.drawingml.diagramData+xml"/>
  <Override PartName="/ppt/diagrams/data20.xml" ContentType="application/vnd.openxmlformats-officedocument.drawingml.diagramData+xml"/>
  <Override PartName="/ppt/diagrams/data21.xml" ContentType="application/vnd.openxmlformats-officedocument.drawingml.diagramData+xml"/>
  <Override PartName="/ppt/diagrams/data22.xml" ContentType="application/vnd.openxmlformats-officedocument.drawingml.diagramData+xml"/>
  <Override PartName="/ppt/diagrams/data23.xml" ContentType="application/vnd.openxmlformats-officedocument.drawingml.diagramData+xml"/>
  <Override PartName="/ppt/diagrams/data24.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ata8.xml" ContentType="application/vnd.openxmlformats-officedocument.drawingml.diagramData+xml"/>
  <Override PartName="/ppt/diagrams/data9.xml" ContentType="application/vnd.openxmlformats-officedocument.drawingml.diagramData+xml"/>
  <Override PartName="/ppt/diagrams/drawing1.xml" ContentType="application/vnd.ms-office.drawingml.diagramDrawing+xml"/>
  <Override PartName="/ppt/diagrams/drawing10.xml" ContentType="application/vnd.ms-office.drawingml.diagramDrawing+xml"/>
  <Override PartName="/ppt/diagrams/drawing11.xml" ContentType="application/vnd.ms-office.drawingml.diagramDrawing+xml"/>
  <Override PartName="/ppt/diagrams/drawing12.xml" ContentType="application/vnd.ms-office.drawingml.diagramDrawing+xml"/>
  <Override PartName="/ppt/diagrams/drawing13.xml" ContentType="application/vnd.ms-office.drawingml.diagramDrawing+xml"/>
  <Override PartName="/ppt/diagrams/drawing14.xml" ContentType="application/vnd.ms-office.drawingml.diagramDrawing+xml"/>
  <Override PartName="/ppt/diagrams/drawing15.xml" ContentType="application/vnd.ms-office.drawingml.diagramDrawing+xml"/>
  <Override PartName="/ppt/diagrams/drawing16.xml" ContentType="application/vnd.ms-office.drawingml.diagramDrawing+xml"/>
  <Override PartName="/ppt/diagrams/drawing17.xml" ContentType="application/vnd.ms-office.drawingml.diagramDrawing+xml"/>
  <Override PartName="/ppt/diagrams/drawing18.xml" ContentType="application/vnd.ms-office.drawingml.diagramDrawing+xml"/>
  <Override PartName="/ppt/diagrams/drawing19.xml" ContentType="application/vnd.ms-office.drawingml.diagramDrawing+xml"/>
  <Override PartName="/ppt/diagrams/drawing2.xml" ContentType="application/vnd.ms-office.drawingml.diagramDrawing+xml"/>
  <Override PartName="/ppt/diagrams/drawing20.xml" ContentType="application/vnd.ms-office.drawingml.diagramDrawing+xml"/>
  <Override PartName="/ppt/diagrams/drawing21.xml" ContentType="application/vnd.ms-office.drawingml.diagramDrawing+xml"/>
  <Override PartName="/ppt/diagrams/drawing22.xml" ContentType="application/vnd.ms-office.drawingml.diagramDrawing+xml"/>
  <Override PartName="/ppt/diagrams/drawing23.xml" ContentType="application/vnd.ms-office.drawingml.diagramDrawing+xml"/>
  <Override PartName="/ppt/diagrams/drawing24.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drawing7.xml" ContentType="application/vnd.ms-office.drawingml.diagramDrawing+xml"/>
  <Override PartName="/ppt/diagrams/drawing8.xml" ContentType="application/vnd.ms-office.drawingml.diagramDrawing+xml"/>
  <Override PartName="/ppt/diagrams/drawing9.xml" ContentType="application/vnd.ms-office.drawingml.diagramDrawing+xml"/>
  <Override PartName="/ppt/diagrams/layout1.xml" ContentType="application/vnd.openxmlformats-officedocument.drawingml.diagramLayout+xml"/>
  <Override PartName="/ppt/diagrams/layout10.xml" ContentType="application/vnd.openxmlformats-officedocument.drawingml.diagramLayout+xml"/>
  <Override PartName="/ppt/diagrams/layout11.xml" ContentType="application/vnd.openxmlformats-officedocument.drawingml.diagramLayout+xml"/>
  <Override PartName="/ppt/diagrams/layout12.xml" ContentType="application/vnd.openxmlformats-officedocument.drawingml.diagramLayout+xml"/>
  <Override PartName="/ppt/diagrams/layout13.xml" ContentType="application/vnd.openxmlformats-officedocument.drawingml.diagramLayout+xml"/>
  <Override PartName="/ppt/diagrams/layout14.xml" ContentType="application/vnd.openxmlformats-officedocument.drawingml.diagramLayout+xml"/>
  <Override PartName="/ppt/diagrams/layout15.xml" ContentType="application/vnd.openxmlformats-officedocument.drawingml.diagramLayout+xml"/>
  <Override PartName="/ppt/diagrams/layout16.xml" ContentType="application/vnd.openxmlformats-officedocument.drawingml.diagramLayout+xml"/>
  <Override PartName="/ppt/diagrams/layout17.xml" ContentType="application/vnd.openxmlformats-officedocument.drawingml.diagramLayout+xml"/>
  <Override PartName="/ppt/diagrams/layout18.xml" ContentType="application/vnd.openxmlformats-officedocument.drawingml.diagramLayout+xml"/>
  <Override PartName="/ppt/diagrams/layout19.xml" ContentType="application/vnd.openxmlformats-officedocument.drawingml.diagramLayout+xml"/>
  <Override PartName="/ppt/diagrams/layout2.xml" ContentType="application/vnd.openxmlformats-officedocument.drawingml.diagramLayout+xml"/>
  <Override PartName="/ppt/diagrams/layout20.xml" ContentType="application/vnd.openxmlformats-officedocument.drawingml.diagramLayout+xml"/>
  <Override PartName="/ppt/diagrams/layout21.xml" ContentType="application/vnd.openxmlformats-officedocument.drawingml.diagramLayout+xml"/>
  <Override PartName="/ppt/diagrams/layout22.xml" ContentType="application/vnd.openxmlformats-officedocument.drawingml.diagramLayout+xml"/>
  <Override PartName="/ppt/diagrams/layout23.xml" ContentType="application/vnd.openxmlformats-officedocument.drawingml.diagramLayout+xml"/>
  <Override PartName="/ppt/diagrams/layout24.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layout7.xml" ContentType="application/vnd.openxmlformats-officedocument.drawingml.diagramLayout+xml"/>
  <Override PartName="/ppt/diagrams/layout8.xml" ContentType="application/vnd.openxmlformats-officedocument.drawingml.diagramLayout+xml"/>
  <Override PartName="/ppt/diagrams/layout9.xml" ContentType="application/vnd.openxmlformats-officedocument.drawingml.diagramLayout+xml"/>
  <Override PartName="/ppt/diagrams/quickStyle1.xml" ContentType="application/vnd.openxmlformats-officedocument.drawingml.diagramStyle+xml"/>
  <Override PartName="/ppt/diagrams/quickStyle10.xml" ContentType="application/vnd.openxmlformats-officedocument.drawingml.diagramStyle+xml"/>
  <Override PartName="/ppt/diagrams/quickStyle11.xml" ContentType="application/vnd.openxmlformats-officedocument.drawingml.diagramStyle+xml"/>
  <Override PartName="/ppt/diagrams/quickStyle12.xml" ContentType="application/vnd.openxmlformats-officedocument.drawingml.diagramStyle+xml"/>
  <Override PartName="/ppt/diagrams/quickStyle13.xml" ContentType="application/vnd.openxmlformats-officedocument.drawingml.diagramStyle+xml"/>
  <Override PartName="/ppt/diagrams/quickStyle14.xml" ContentType="application/vnd.openxmlformats-officedocument.drawingml.diagramStyle+xml"/>
  <Override PartName="/ppt/diagrams/quickStyle15.xml" ContentType="application/vnd.openxmlformats-officedocument.drawingml.diagramStyle+xml"/>
  <Override PartName="/ppt/diagrams/quickStyle16.xml" ContentType="application/vnd.openxmlformats-officedocument.drawingml.diagramStyle+xml"/>
  <Override PartName="/ppt/diagrams/quickStyle17.xml" ContentType="application/vnd.openxmlformats-officedocument.drawingml.diagramStyle+xml"/>
  <Override PartName="/ppt/diagrams/quickStyle18.xml" ContentType="application/vnd.openxmlformats-officedocument.drawingml.diagramStyle+xml"/>
  <Override PartName="/ppt/diagrams/quickStyle19.xml" ContentType="application/vnd.openxmlformats-officedocument.drawingml.diagramStyle+xml"/>
  <Override PartName="/ppt/diagrams/quickStyle2.xml" ContentType="application/vnd.openxmlformats-officedocument.drawingml.diagramStyle+xml"/>
  <Override PartName="/ppt/diagrams/quickStyle20.xml" ContentType="application/vnd.openxmlformats-officedocument.drawingml.diagramStyle+xml"/>
  <Override PartName="/ppt/diagrams/quickStyle21.xml" ContentType="application/vnd.openxmlformats-officedocument.drawingml.diagramStyle+xml"/>
  <Override PartName="/ppt/diagrams/quickStyle22.xml" ContentType="application/vnd.openxmlformats-officedocument.drawingml.diagramStyle+xml"/>
  <Override PartName="/ppt/diagrams/quickStyle23.xml" ContentType="application/vnd.openxmlformats-officedocument.drawingml.diagramStyle+xml"/>
  <Override PartName="/ppt/diagrams/quickStyle24.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diagrams/quickStyle7.xml" ContentType="application/vnd.openxmlformats-officedocument.drawingml.diagramStyle+xml"/>
  <Override PartName="/ppt/diagrams/quickStyle8.xml" ContentType="application/vnd.openxmlformats-officedocument.drawingml.diagramStyle+xml"/>
  <Override PartName="/ppt/diagrams/quickStyle9.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49"/>
  </p:handoutMasterIdLst>
  <p:sldIdLst>
    <p:sldId id="869" r:id="rId3"/>
    <p:sldId id="794" r:id="rId5"/>
    <p:sldId id="781" r:id="rId6"/>
    <p:sldId id="795" r:id="rId7"/>
    <p:sldId id="939" r:id="rId8"/>
    <p:sldId id="940" r:id="rId9"/>
    <p:sldId id="1136" r:id="rId10"/>
    <p:sldId id="946" r:id="rId11"/>
    <p:sldId id="941" r:id="rId12"/>
    <p:sldId id="942" r:id="rId13"/>
    <p:sldId id="943" r:id="rId14"/>
    <p:sldId id="944" r:id="rId15"/>
    <p:sldId id="945" r:id="rId16"/>
    <p:sldId id="947" r:id="rId17"/>
    <p:sldId id="948" r:id="rId18"/>
    <p:sldId id="829" r:id="rId19"/>
    <p:sldId id="1007" r:id="rId20"/>
    <p:sldId id="950" r:id="rId21"/>
    <p:sldId id="1008" r:id="rId22"/>
    <p:sldId id="1009" r:id="rId23"/>
    <p:sldId id="951" r:id="rId24"/>
    <p:sldId id="1010" r:id="rId25"/>
    <p:sldId id="952" r:id="rId26"/>
    <p:sldId id="1011" r:id="rId27"/>
    <p:sldId id="1012" r:id="rId28"/>
    <p:sldId id="953" r:id="rId29"/>
    <p:sldId id="1013" r:id="rId30"/>
    <p:sldId id="1014" r:id="rId31"/>
    <p:sldId id="954" r:id="rId32"/>
    <p:sldId id="1015" r:id="rId33"/>
    <p:sldId id="955" r:id="rId34"/>
    <p:sldId id="1016" r:id="rId35"/>
    <p:sldId id="1017" r:id="rId36"/>
    <p:sldId id="956" r:id="rId37"/>
    <p:sldId id="1018" r:id="rId38"/>
    <p:sldId id="1019" r:id="rId39"/>
    <p:sldId id="957" r:id="rId40"/>
    <p:sldId id="1020" r:id="rId41"/>
    <p:sldId id="958" r:id="rId42"/>
    <p:sldId id="1021" r:id="rId43"/>
    <p:sldId id="1022" r:id="rId44"/>
    <p:sldId id="959" r:id="rId45"/>
    <p:sldId id="1023" r:id="rId46"/>
    <p:sldId id="1024" r:id="rId47"/>
    <p:sldId id="960" r:id="rId48"/>
    <p:sldId id="1025" r:id="rId49"/>
    <p:sldId id="961" r:id="rId50"/>
    <p:sldId id="1026" r:id="rId51"/>
    <p:sldId id="1027" r:id="rId52"/>
    <p:sldId id="962" r:id="rId53"/>
    <p:sldId id="1028" r:id="rId54"/>
    <p:sldId id="1029" r:id="rId55"/>
    <p:sldId id="963" r:id="rId56"/>
    <p:sldId id="1030" r:id="rId57"/>
    <p:sldId id="964" r:id="rId58"/>
    <p:sldId id="1031" r:id="rId59"/>
    <p:sldId id="1032" r:id="rId60"/>
    <p:sldId id="965" r:id="rId61"/>
    <p:sldId id="1033" r:id="rId62"/>
    <p:sldId id="1034" r:id="rId63"/>
    <p:sldId id="966" r:id="rId64"/>
    <p:sldId id="1035" r:id="rId65"/>
    <p:sldId id="967" r:id="rId66"/>
    <p:sldId id="1036" r:id="rId67"/>
    <p:sldId id="1037" r:id="rId68"/>
    <p:sldId id="968" r:id="rId69"/>
    <p:sldId id="1038" r:id="rId70"/>
    <p:sldId id="1039" r:id="rId71"/>
    <p:sldId id="969" r:id="rId72"/>
    <p:sldId id="1040" r:id="rId73"/>
    <p:sldId id="970" r:id="rId74"/>
    <p:sldId id="1041" r:id="rId75"/>
    <p:sldId id="1042" r:id="rId76"/>
    <p:sldId id="971" r:id="rId77"/>
    <p:sldId id="1043" r:id="rId78"/>
    <p:sldId id="1044" r:id="rId79"/>
    <p:sldId id="972" r:id="rId80"/>
    <p:sldId id="1045" r:id="rId81"/>
    <p:sldId id="973" r:id="rId82"/>
    <p:sldId id="1046" r:id="rId83"/>
    <p:sldId id="1047" r:id="rId84"/>
    <p:sldId id="974" r:id="rId85"/>
    <p:sldId id="1048" r:id="rId86"/>
    <p:sldId id="1049" r:id="rId87"/>
    <p:sldId id="975" r:id="rId88"/>
    <p:sldId id="1050" r:id="rId89"/>
    <p:sldId id="976" r:id="rId90"/>
    <p:sldId id="1051" r:id="rId91"/>
    <p:sldId id="1052" r:id="rId92"/>
    <p:sldId id="977" r:id="rId93"/>
    <p:sldId id="1053" r:id="rId94"/>
    <p:sldId id="1054" r:id="rId95"/>
    <p:sldId id="978" r:id="rId96"/>
    <p:sldId id="1055" r:id="rId97"/>
    <p:sldId id="979" r:id="rId98"/>
    <p:sldId id="980" r:id="rId99"/>
    <p:sldId id="1056" r:id="rId100"/>
    <p:sldId id="1057" r:id="rId101"/>
    <p:sldId id="981" r:id="rId102"/>
    <p:sldId id="1058" r:id="rId103"/>
    <p:sldId id="1059" r:id="rId104"/>
    <p:sldId id="983" r:id="rId105"/>
    <p:sldId id="1060" r:id="rId106"/>
    <p:sldId id="1061" r:id="rId107"/>
    <p:sldId id="984" r:id="rId108"/>
    <p:sldId id="1062" r:id="rId109"/>
    <p:sldId id="1063" r:id="rId110"/>
    <p:sldId id="985" r:id="rId111"/>
    <p:sldId id="1064" r:id="rId112"/>
    <p:sldId id="1065" r:id="rId113"/>
    <p:sldId id="986" r:id="rId114"/>
    <p:sldId id="1066" r:id="rId115"/>
    <p:sldId id="1067" r:id="rId116"/>
    <p:sldId id="987" r:id="rId117"/>
    <p:sldId id="1068" r:id="rId118"/>
    <p:sldId id="1069" r:id="rId119"/>
    <p:sldId id="988" r:id="rId120"/>
    <p:sldId id="1070" r:id="rId121"/>
    <p:sldId id="1071" r:id="rId122"/>
    <p:sldId id="989" r:id="rId123"/>
    <p:sldId id="1072" r:id="rId124"/>
    <p:sldId id="1073" r:id="rId125"/>
    <p:sldId id="990" r:id="rId126"/>
    <p:sldId id="1074" r:id="rId127"/>
    <p:sldId id="1075" r:id="rId128"/>
    <p:sldId id="991" r:id="rId129"/>
    <p:sldId id="1076" r:id="rId130"/>
    <p:sldId id="1077" r:id="rId131"/>
    <p:sldId id="992" r:id="rId132"/>
    <p:sldId id="1078" r:id="rId133"/>
    <p:sldId id="1079" r:id="rId134"/>
    <p:sldId id="993" r:id="rId135"/>
    <p:sldId id="1080" r:id="rId136"/>
    <p:sldId id="996" r:id="rId137"/>
    <p:sldId id="997" r:id="rId138"/>
    <p:sldId id="998" r:id="rId139"/>
    <p:sldId id="999" r:id="rId140"/>
    <p:sldId id="1000" r:id="rId141"/>
    <p:sldId id="1001" r:id="rId142"/>
    <p:sldId id="1002" r:id="rId143"/>
    <p:sldId id="1003" r:id="rId144"/>
    <p:sldId id="1004" r:id="rId145"/>
    <p:sldId id="1005" r:id="rId146"/>
    <p:sldId id="1006" r:id="rId147"/>
    <p:sldId id="935" r:id="rId148"/>
  </p:sldIdLst>
  <p:sldSz cx="12192000" cy="6858000"/>
  <p:notesSz cx="6858000" cy="9144000"/>
  <p:custDataLst>
    <p:tags r:id="rId15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0" userDrawn="1">
          <p15:clr>
            <a:srgbClr val="A4A3A4"/>
          </p15:clr>
        </p15:guide>
        <p15:guide id="2" pos="624" userDrawn="1">
          <p15:clr>
            <a:srgbClr val="A4A3A4"/>
          </p15:clr>
        </p15:guide>
        <p15:guide id="3" pos="7056" userDrawn="1">
          <p15:clr>
            <a:srgbClr val="A4A3A4"/>
          </p15:clr>
        </p15:guide>
        <p15:guide id="4" pos="3775"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CEEF"/>
    <a:srgbClr val="8064A2"/>
    <a:srgbClr val="E3FDC1"/>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849" autoAdjust="0"/>
    <p:restoredTop sz="96763" autoAdjust="0"/>
  </p:normalViewPr>
  <p:slideViewPr>
    <p:cSldViewPr snapToGrid="0" showGuides="1">
      <p:cViewPr varScale="1">
        <p:scale>
          <a:sx n="104" d="100"/>
          <a:sy n="104" d="100"/>
        </p:scale>
        <p:origin x="396" y="108"/>
      </p:cViewPr>
      <p:guideLst>
        <p:guide orient="horz" pos="2140"/>
        <p:guide pos="624"/>
        <p:guide pos="7056"/>
        <p:guide pos="3775"/>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4" Type="http://schemas.openxmlformats.org/officeDocument/2006/relationships/tags" Target="tags/tag1.xml"/><Relationship Id="rId153" Type="http://schemas.openxmlformats.org/officeDocument/2006/relationships/commentAuthors" Target="commentAuthors.xml"/><Relationship Id="rId152" Type="http://schemas.openxmlformats.org/officeDocument/2006/relationships/tableStyles" Target="tableStyles.xml"/><Relationship Id="rId151" Type="http://schemas.openxmlformats.org/officeDocument/2006/relationships/viewProps" Target="viewProps.xml"/><Relationship Id="rId150" Type="http://schemas.openxmlformats.org/officeDocument/2006/relationships/presProps" Target="presProps.xml"/><Relationship Id="rId15" Type="http://schemas.openxmlformats.org/officeDocument/2006/relationships/slide" Target="slides/slide12.xml"/><Relationship Id="rId149" Type="http://schemas.openxmlformats.org/officeDocument/2006/relationships/handoutMaster" Target="handoutMasters/handoutMaster1.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dgm:t>
        <a:bodyPr/>
        <a:lstStyle/>
        <a:p>
          <a:r>
            <a:rPr lang="zh-CN" altLang="en-US" sz="3200" b="1" dirty="0">
              <a:latin typeface="微软雅黑" panose="020B0503020204020204" pitchFamily="34" charset="-122"/>
              <a:ea typeface="微软雅黑" panose="020B0503020204020204" pitchFamily="34" charset="-122"/>
            </a:rPr>
            <a:t>（一）通读全篇对话，根据上下文判断</a:t>
          </a:r>
        </a:p>
      </dgm:t>
    </dgm:pt>
    <dgm:pt modelId="{D3A1458C-279D-41FC-AE06-BFF908604A2E}" cxnId="{FBBAFE04-75FA-44D0-94F1-F0FBE892CF09}" type="parTrans">
      <dgm:prSet/>
      <dgm:spPr/>
      <dgm:t>
        <a:bodyPr/>
        <a:lstStyle/>
        <a:p>
          <a:endParaRPr lang="zh-CN" altLang="en-US"/>
        </a:p>
      </dgm:t>
    </dgm:pt>
    <dgm:pt modelId="{FD298035-AE9D-4CBE-B0EB-0D07E98EC9AB}" cxnId="{FBBAFE04-75FA-44D0-94F1-F0FBE892CF09}" type="sibTrans">
      <dgm:prSet/>
      <dgm:spPr/>
      <dgm:t>
        <a:bodyPr/>
        <a:lstStyle/>
        <a:p>
          <a:endParaRPr lang="zh-CN" altLang="en-US"/>
        </a:p>
      </dgm:t>
    </dgm:pt>
    <dgm:pt modelId="{27A39385-8018-4119-BDEF-C8C7AC7A590D}">
      <dgm:prSet phldrT="[文本]" custT="1"/>
      <dgm:spPr/>
      <dgm:t>
        <a:bodyPr/>
        <a:lstStyle/>
        <a:p>
          <a:r>
            <a:rPr lang="zh-CN" altLang="en-US" sz="2800" b="1" dirty="0">
              <a:latin typeface="微软雅黑" panose="020B0503020204020204" pitchFamily="34" charset="-122"/>
              <a:ea typeface="微软雅黑" panose="020B0503020204020204" pitchFamily="34" charset="-122"/>
            </a:rPr>
            <a:t>典型例子</a:t>
          </a:r>
        </a:p>
      </dgm:t>
    </dgm:pt>
    <dgm:pt modelId="{499BCF44-D3E4-4FB7-86C5-5FF8D20C6E7A}" cxnId="{8F743EDD-E39C-457F-8CD1-BFDD59579C98}" type="parTrans">
      <dgm:prSet/>
      <dgm:spPr/>
      <dgm:t>
        <a:bodyPr/>
        <a:lstStyle/>
        <a:p>
          <a:endParaRPr lang="zh-CN" altLang="en-US"/>
        </a:p>
      </dgm:t>
    </dgm:pt>
    <dgm:pt modelId="{917F6F2C-8FF9-4571-9F14-A7BA555B1BC0}" cxnId="{8F743EDD-E39C-457F-8CD1-BFDD59579C98}" type="sibTrans">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LinFactY="-38968"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8F743EDD-E39C-457F-8CD1-BFDD59579C98}" srcId="{BC44728D-FCEE-4C13-AEE0-EF4370562988}" destId="{27A39385-8018-4119-BDEF-C8C7AC7A590D}" srcOrd="0" destOrd="0" parTransId="{499BCF44-D3E4-4FB7-86C5-5FF8D20C6E7A}" sibTransId="{917F6F2C-8FF9-4571-9F14-A7BA555B1BC0}"/>
    <dgm:cxn modelId="{B44315FE-482D-409C-845D-316DFE9EC545}" type="presOf" srcId="{27A39385-8018-4119-BDEF-C8C7AC7A590D}" destId="{E5AE5947-D1AA-4EB3-A8B5-B7FB04200C93}"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 modelId="{D0074B2A-520B-4038-800D-9FC971F8A334}"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phldr="0" custT="1"/>
      <dgm:spPr>
        <a:solidFill>
          <a:srgbClr val="9BBB59"/>
        </a:solidFill>
      </dgm:spPr>
      <dgm:t>
        <a:bodyPr vert="horz" wrap="square"/>
        <a:lstStyle/>
        <a:p>
          <a:pPr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祝愿与祝贺</a:t>
          </a:r>
        </a:p>
      </dgm:t>
    </dgm:pt>
    <dgm:pt modelId="{D3A1458C-279D-41FC-AE06-BFF908604A2E}" cxnId="{553E34C1-3D13-40BE-AA06-3A921EAC5FC2}" type="parTrans">
      <dgm:prSet/>
      <dgm:spPr/>
      <dgm:t>
        <a:bodyPr/>
        <a:lstStyle/>
        <a:p>
          <a:endParaRPr lang="zh-CN" altLang="en-US"/>
        </a:p>
      </dgm:t>
    </dgm:pt>
    <dgm:pt modelId="{FD298035-AE9D-4CBE-B0EB-0D07E98EC9AB}" cxnId="{553E34C1-3D13-40BE-AA06-3A921EAC5FC2}" type="sibTrans">
      <dgm:prSet/>
      <dgm:spPr/>
      <dgm:t>
        <a:bodyPr/>
        <a:lstStyle/>
        <a:p>
          <a:endParaRPr lang="zh-CN" altLang="en-US"/>
        </a:p>
      </dgm:t>
    </dgm:pt>
    <dgm:pt modelId="{27A39385-8018-4119-BDEF-C8C7AC7A590D}">
      <dgm:prSet phldrT="[文本]" custT="1"/>
      <dgm:spPr/>
      <dgm:t>
        <a:bodyPr/>
        <a:lstStyle/>
        <a:p>
          <a:endParaRPr lang="zh-CN" altLang="en-US" sz="2800" b="1" dirty="0">
            <a:latin typeface="微软雅黑" panose="020B0503020204020204" pitchFamily="34" charset="-122"/>
            <a:ea typeface="微软雅黑" panose="020B0503020204020204" pitchFamily="34" charset="-122"/>
          </a:endParaRPr>
        </a:p>
      </dgm:t>
    </dgm:pt>
    <dgm:pt modelId="{499BCF44-D3E4-4FB7-86C5-5FF8D20C6E7A}" cxnId="{D43C4C3E-E758-429C-BD28-3AD905A2A22D}" type="parTrans">
      <dgm:prSet/>
      <dgm:spPr/>
      <dgm:t>
        <a:bodyPr/>
        <a:lstStyle/>
        <a:p>
          <a:endParaRPr lang="zh-CN" altLang="en-US"/>
        </a:p>
      </dgm:t>
    </dgm:pt>
    <dgm:pt modelId="{917F6F2C-8FF9-4571-9F14-A7BA555B1BC0}" cxnId="{D43C4C3E-E758-429C-BD28-3AD905A2A22D}" type="sibTrans">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X="57409" custLinFactY="-34807"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66314923-FE60-45EB-AE20-7ACC5AC47897}" type="presOf" srcId="{BC44728D-FCEE-4C13-AEE0-EF4370562988}" destId="{53EDFADB-9AA9-4AF3-80D5-9A8BF4D42266}" srcOrd="0" destOrd="0" presId="urn:microsoft.com/office/officeart/2005/8/layout/vList2#1"/>
    <dgm:cxn modelId="{41CD3C34-B334-4A93-828F-D449E3718547}" type="presOf" srcId="{91ABC5B6-332A-4B1B-A348-3F343183E9C7}" destId="{1B711EBE-11D5-4149-BB91-666CD680C8B0}" srcOrd="0" destOrd="0" presId="urn:microsoft.com/office/officeart/2005/8/layout/vList2#1"/>
    <dgm:cxn modelId="{D43C4C3E-E758-429C-BD28-3AD905A2A22D}" srcId="{BC44728D-FCEE-4C13-AEE0-EF4370562988}" destId="{27A39385-8018-4119-BDEF-C8C7AC7A590D}" srcOrd="0" destOrd="0" parTransId="{499BCF44-D3E4-4FB7-86C5-5FF8D20C6E7A}" sibTransId="{917F6F2C-8FF9-4571-9F14-A7BA555B1BC0}"/>
    <dgm:cxn modelId="{694809B2-63B0-48E9-9971-3E7E3CA8E5BA}" type="presOf" srcId="{27A39385-8018-4119-BDEF-C8C7AC7A590D}" destId="{E5AE5947-D1AA-4EB3-A8B5-B7FB04200C93}" srcOrd="0" destOrd="0" presId="urn:microsoft.com/office/officeart/2005/8/layout/vList2#1"/>
    <dgm:cxn modelId="{553E34C1-3D13-40BE-AA06-3A921EAC5FC2}" srcId="{91ABC5B6-332A-4B1B-A348-3F343183E9C7}" destId="{BC44728D-FCEE-4C13-AEE0-EF4370562988}" srcOrd="0" destOrd="0" parTransId="{D3A1458C-279D-41FC-AE06-BFF908604A2E}" sibTransId="{FD298035-AE9D-4CBE-B0EB-0D07E98EC9AB}"/>
    <dgm:cxn modelId="{CFFA18A2-490C-44A1-A55D-C7BC7AD2FC78}" type="presParOf" srcId="{1B711EBE-11D5-4149-BB91-666CD680C8B0}" destId="{53EDFADB-9AA9-4AF3-80D5-9A8BF4D42266}" srcOrd="0" destOrd="0" presId="urn:microsoft.com/office/officeart/2005/8/layout/vList2#1"/>
    <dgm:cxn modelId="{0F5578F2-17C9-47C0-9BDD-F8FEF134D19F}"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phldr="0" custT="1"/>
      <dgm:spPr>
        <a:solidFill>
          <a:srgbClr val="8064A2"/>
        </a:solidFill>
      </dgm:spPr>
      <dgm:t>
        <a:bodyPr vert="horz" wrap="square"/>
        <a:lstStyle/>
        <a:p>
          <a:pPr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请求与应答</a:t>
          </a:r>
        </a:p>
      </dgm:t>
    </dgm:pt>
    <dgm:pt modelId="{D3A1458C-279D-41FC-AE06-BFF908604A2E}" cxnId="{148078BA-A480-4809-A0A3-1195A2BCDE7F}" type="parTrans">
      <dgm:prSet/>
      <dgm:spPr/>
      <dgm:t>
        <a:bodyPr/>
        <a:lstStyle/>
        <a:p>
          <a:endParaRPr lang="zh-CN" altLang="en-US"/>
        </a:p>
      </dgm:t>
    </dgm:pt>
    <dgm:pt modelId="{FD298035-AE9D-4CBE-B0EB-0D07E98EC9AB}" cxnId="{148078BA-A480-4809-A0A3-1195A2BCDE7F}" type="sibTrans">
      <dgm:prSet/>
      <dgm:spPr/>
      <dgm:t>
        <a:bodyPr/>
        <a:lstStyle/>
        <a:p>
          <a:endParaRPr lang="zh-CN" altLang="en-US"/>
        </a:p>
      </dgm:t>
    </dgm:pt>
    <dgm:pt modelId="{27A39385-8018-4119-BDEF-C8C7AC7A590D}">
      <dgm:prSet phldrT="[文本]" custT="1"/>
      <dgm:spPr/>
      <dgm:t>
        <a:bodyPr/>
        <a:lstStyle/>
        <a:p>
          <a:endParaRPr lang="zh-CN" altLang="en-US" sz="2800" b="1" dirty="0">
            <a:latin typeface="微软雅黑" panose="020B0503020204020204" pitchFamily="34" charset="-122"/>
            <a:ea typeface="微软雅黑" panose="020B0503020204020204" pitchFamily="34" charset="-122"/>
          </a:endParaRPr>
        </a:p>
      </dgm:t>
    </dgm:pt>
    <dgm:pt modelId="{499BCF44-D3E4-4FB7-86C5-5FF8D20C6E7A}" cxnId="{A7F6C429-AD2D-4F1F-A7F8-BE69098B5FA9}" type="parTrans">
      <dgm:prSet/>
      <dgm:spPr/>
      <dgm:t>
        <a:bodyPr/>
        <a:lstStyle/>
        <a:p>
          <a:endParaRPr lang="zh-CN" altLang="en-US"/>
        </a:p>
      </dgm:t>
    </dgm:pt>
    <dgm:pt modelId="{917F6F2C-8FF9-4571-9F14-A7BA555B1BC0}" cxnId="{A7F6C429-AD2D-4F1F-A7F8-BE69098B5FA9}" type="sibTrans">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X="57409" custLinFactY="-34807"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8A163D14-301B-4167-BA8C-621202A2C54B}" type="presOf" srcId="{91ABC5B6-332A-4B1B-A348-3F343183E9C7}" destId="{1B711EBE-11D5-4149-BB91-666CD680C8B0}" srcOrd="0" destOrd="0" presId="urn:microsoft.com/office/officeart/2005/8/layout/vList2#1"/>
    <dgm:cxn modelId="{A7F6C429-AD2D-4F1F-A7F8-BE69098B5FA9}" srcId="{BC44728D-FCEE-4C13-AEE0-EF4370562988}" destId="{27A39385-8018-4119-BDEF-C8C7AC7A590D}" srcOrd="0" destOrd="0" parTransId="{499BCF44-D3E4-4FB7-86C5-5FF8D20C6E7A}" sibTransId="{917F6F2C-8FF9-4571-9F14-A7BA555B1BC0}"/>
    <dgm:cxn modelId="{41603D95-3B60-4CB3-94DE-5878791949B6}" type="presOf" srcId="{BC44728D-FCEE-4C13-AEE0-EF4370562988}" destId="{53EDFADB-9AA9-4AF3-80D5-9A8BF4D42266}" srcOrd="0" destOrd="0" presId="urn:microsoft.com/office/officeart/2005/8/layout/vList2#1"/>
    <dgm:cxn modelId="{148078BA-A480-4809-A0A3-1195A2BCDE7F}" srcId="{91ABC5B6-332A-4B1B-A348-3F343183E9C7}" destId="{BC44728D-FCEE-4C13-AEE0-EF4370562988}" srcOrd="0" destOrd="0" parTransId="{D3A1458C-279D-41FC-AE06-BFF908604A2E}" sibTransId="{FD298035-AE9D-4CBE-B0EB-0D07E98EC9AB}"/>
    <dgm:cxn modelId="{7726DDC7-B143-4445-9077-DC41C88BDC8A}" type="presOf" srcId="{27A39385-8018-4119-BDEF-C8C7AC7A590D}" destId="{E5AE5947-D1AA-4EB3-A8B5-B7FB04200C93}" srcOrd="0" destOrd="0" presId="urn:microsoft.com/office/officeart/2005/8/layout/vList2#1"/>
    <dgm:cxn modelId="{72A64D24-FDB3-4D30-BF9F-2AC7D65C84A2}" type="presParOf" srcId="{1B711EBE-11D5-4149-BB91-666CD680C8B0}" destId="{53EDFADB-9AA9-4AF3-80D5-9A8BF4D42266}" srcOrd="0" destOrd="0" presId="urn:microsoft.com/office/officeart/2005/8/layout/vList2#1"/>
    <dgm:cxn modelId="{36B22CD6-A02E-4658-81BE-BF1938B4B87C}"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phldr="0" custT="1"/>
      <dgm:spPr>
        <a:solidFill>
          <a:srgbClr val="8064A2"/>
        </a:solidFill>
      </dgm:spPr>
      <dgm:t>
        <a:bodyPr vert="horz" wrap="square"/>
        <a:lstStyle/>
        <a:p>
          <a:pPr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遗憾与同情</a:t>
          </a:r>
        </a:p>
      </dgm:t>
    </dgm:pt>
    <dgm:pt modelId="{D3A1458C-279D-41FC-AE06-BFF908604A2E}" cxnId="{2B892261-889D-4239-BCC1-D1D5DEDB570A}" type="parTrans">
      <dgm:prSet/>
      <dgm:spPr/>
      <dgm:t>
        <a:bodyPr/>
        <a:lstStyle/>
        <a:p>
          <a:endParaRPr lang="zh-CN" altLang="en-US"/>
        </a:p>
      </dgm:t>
    </dgm:pt>
    <dgm:pt modelId="{FD298035-AE9D-4CBE-B0EB-0D07E98EC9AB}" cxnId="{2B892261-889D-4239-BCC1-D1D5DEDB570A}" type="sibTrans">
      <dgm:prSet/>
      <dgm:spPr/>
      <dgm:t>
        <a:bodyPr/>
        <a:lstStyle/>
        <a:p>
          <a:endParaRPr lang="zh-CN" altLang="en-US"/>
        </a:p>
      </dgm:t>
    </dgm:pt>
    <dgm:pt modelId="{27A39385-8018-4119-BDEF-C8C7AC7A590D}">
      <dgm:prSet phldrT="[文本]" custT="1"/>
      <dgm:spPr/>
      <dgm:t>
        <a:bodyPr/>
        <a:lstStyle/>
        <a:p>
          <a:endParaRPr lang="zh-CN" altLang="en-US" sz="2800" b="1" dirty="0">
            <a:latin typeface="微软雅黑" panose="020B0503020204020204" pitchFamily="34" charset="-122"/>
            <a:ea typeface="微软雅黑" panose="020B0503020204020204" pitchFamily="34" charset="-122"/>
          </a:endParaRPr>
        </a:p>
      </dgm:t>
    </dgm:pt>
    <dgm:pt modelId="{499BCF44-D3E4-4FB7-86C5-5FF8D20C6E7A}" cxnId="{B3B50962-F46D-40B1-A6F2-EBE355862FB6}" type="parTrans">
      <dgm:prSet/>
      <dgm:spPr/>
      <dgm:t>
        <a:bodyPr/>
        <a:lstStyle/>
        <a:p>
          <a:endParaRPr lang="zh-CN" altLang="en-US"/>
        </a:p>
      </dgm:t>
    </dgm:pt>
    <dgm:pt modelId="{917F6F2C-8FF9-4571-9F14-A7BA555B1BC0}" cxnId="{B3B50962-F46D-40B1-A6F2-EBE355862FB6}" type="sibTrans">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X="57409" custLinFactY="-34807"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2B892261-889D-4239-BCC1-D1D5DEDB570A}" srcId="{91ABC5B6-332A-4B1B-A348-3F343183E9C7}" destId="{BC44728D-FCEE-4C13-AEE0-EF4370562988}" srcOrd="0" destOrd="0" parTransId="{D3A1458C-279D-41FC-AE06-BFF908604A2E}" sibTransId="{FD298035-AE9D-4CBE-B0EB-0D07E98EC9AB}"/>
    <dgm:cxn modelId="{B3B50962-F46D-40B1-A6F2-EBE355862FB6}" srcId="{BC44728D-FCEE-4C13-AEE0-EF4370562988}" destId="{27A39385-8018-4119-BDEF-C8C7AC7A590D}" srcOrd="0" destOrd="0" parTransId="{499BCF44-D3E4-4FB7-86C5-5FF8D20C6E7A}" sibTransId="{917F6F2C-8FF9-4571-9F14-A7BA555B1BC0}"/>
    <dgm:cxn modelId="{E7ECD5CE-3B0E-48CC-90C2-7283E779E5D7}" type="presOf" srcId="{BC44728D-FCEE-4C13-AEE0-EF4370562988}" destId="{53EDFADB-9AA9-4AF3-80D5-9A8BF4D42266}" srcOrd="0" destOrd="0" presId="urn:microsoft.com/office/officeart/2005/8/layout/vList2#1"/>
    <dgm:cxn modelId="{81FB69E8-E0AB-4771-A692-0E14F3DAEB3C}" type="presOf" srcId="{91ABC5B6-332A-4B1B-A348-3F343183E9C7}" destId="{1B711EBE-11D5-4149-BB91-666CD680C8B0}" srcOrd="0" destOrd="0" presId="urn:microsoft.com/office/officeart/2005/8/layout/vList2#1"/>
    <dgm:cxn modelId="{5D11BEED-3CAA-450B-8C3D-5174F368DE87}" type="presOf" srcId="{27A39385-8018-4119-BDEF-C8C7AC7A590D}" destId="{E5AE5947-D1AA-4EB3-A8B5-B7FB04200C93}" srcOrd="0" destOrd="0" presId="urn:microsoft.com/office/officeart/2005/8/layout/vList2#1"/>
    <dgm:cxn modelId="{15FA30D9-9BD3-4B48-88A4-1FA8DE8CC1C6}" type="presParOf" srcId="{1B711EBE-11D5-4149-BB91-666CD680C8B0}" destId="{53EDFADB-9AA9-4AF3-80D5-9A8BF4D42266}" srcOrd="0" destOrd="0" presId="urn:microsoft.com/office/officeart/2005/8/layout/vList2#1"/>
    <dgm:cxn modelId="{25E7788E-867B-4B9A-9EE9-EA0C781AACE0}"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phldr="0" custT="1"/>
      <dgm:spPr/>
      <dgm:t>
        <a:bodyPr vert="horz" wrap="square"/>
        <a:lstStyle/>
        <a:p>
          <a:pPr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表扬与鼓励</a:t>
          </a:r>
          <a:endParaRPr sz="6500"/>
        </a:p>
      </dgm:t>
    </dgm:pt>
    <dgm:pt modelId="{D3A1458C-279D-41FC-AE06-BFF908604A2E}" cxnId="{2D12B238-CA6D-49B1-9919-F13F518B6D43}" type="parTrans">
      <dgm:prSet/>
      <dgm:spPr/>
      <dgm:t>
        <a:bodyPr/>
        <a:lstStyle/>
        <a:p>
          <a:endParaRPr lang="zh-CN" altLang="en-US"/>
        </a:p>
      </dgm:t>
    </dgm:pt>
    <dgm:pt modelId="{FD298035-AE9D-4CBE-B0EB-0D07E98EC9AB}" cxnId="{2D12B238-CA6D-49B1-9919-F13F518B6D43}" type="sibTrans">
      <dgm:prSet/>
      <dgm:spPr/>
      <dgm:t>
        <a:bodyPr/>
        <a:lstStyle/>
        <a:p>
          <a:endParaRPr lang="zh-CN" altLang="en-US"/>
        </a:p>
      </dgm:t>
    </dgm:pt>
    <dgm:pt modelId="{27A39385-8018-4119-BDEF-C8C7AC7A590D}">
      <dgm:prSet phldrT="[文本]" custT="1"/>
      <dgm:spPr/>
      <dgm:t>
        <a:bodyPr/>
        <a:lstStyle/>
        <a:p>
          <a:endParaRPr lang="zh-CN" altLang="en-US" sz="2800" b="1" dirty="0">
            <a:latin typeface="微软雅黑" panose="020B0503020204020204" pitchFamily="34" charset="-122"/>
            <a:ea typeface="微软雅黑" panose="020B0503020204020204" pitchFamily="34" charset="-122"/>
          </a:endParaRPr>
        </a:p>
      </dgm:t>
    </dgm:pt>
    <dgm:pt modelId="{499BCF44-D3E4-4FB7-86C5-5FF8D20C6E7A}" cxnId="{A6CC7882-F3AD-4E7B-A53D-17012DD4F6CF}" type="parTrans">
      <dgm:prSet/>
      <dgm:spPr/>
      <dgm:t>
        <a:bodyPr/>
        <a:lstStyle/>
        <a:p>
          <a:endParaRPr lang="zh-CN" altLang="en-US"/>
        </a:p>
      </dgm:t>
    </dgm:pt>
    <dgm:pt modelId="{917F6F2C-8FF9-4571-9F14-A7BA555B1BC0}" cxnId="{A6CC7882-F3AD-4E7B-A53D-17012DD4F6CF}" type="sibTrans">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X="57409" custLinFactY="-34807"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2D12B238-CA6D-49B1-9919-F13F518B6D43}" srcId="{91ABC5B6-332A-4B1B-A348-3F343183E9C7}" destId="{BC44728D-FCEE-4C13-AEE0-EF4370562988}" srcOrd="0" destOrd="0" parTransId="{D3A1458C-279D-41FC-AE06-BFF908604A2E}" sibTransId="{FD298035-AE9D-4CBE-B0EB-0D07E98EC9AB}"/>
    <dgm:cxn modelId="{95A69650-7FD7-45F8-AA5C-470D411D8098}" type="presOf" srcId="{27A39385-8018-4119-BDEF-C8C7AC7A590D}" destId="{E5AE5947-D1AA-4EB3-A8B5-B7FB04200C93}" srcOrd="0" destOrd="0" presId="urn:microsoft.com/office/officeart/2005/8/layout/vList2#1"/>
    <dgm:cxn modelId="{A6CC7882-F3AD-4E7B-A53D-17012DD4F6CF}" srcId="{BC44728D-FCEE-4C13-AEE0-EF4370562988}" destId="{27A39385-8018-4119-BDEF-C8C7AC7A590D}" srcOrd="0" destOrd="0" parTransId="{499BCF44-D3E4-4FB7-86C5-5FF8D20C6E7A}" sibTransId="{917F6F2C-8FF9-4571-9F14-A7BA555B1BC0}"/>
    <dgm:cxn modelId="{F562C2D4-84EE-4CCB-9ED9-CAE42E2F863A}" type="presOf" srcId="{91ABC5B6-332A-4B1B-A348-3F343183E9C7}" destId="{1B711EBE-11D5-4149-BB91-666CD680C8B0}" srcOrd="0" destOrd="0" presId="urn:microsoft.com/office/officeart/2005/8/layout/vList2#1"/>
    <dgm:cxn modelId="{5E58C4DF-5100-4591-9951-895BBD40AA56}" type="presOf" srcId="{BC44728D-FCEE-4C13-AEE0-EF4370562988}" destId="{53EDFADB-9AA9-4AF3-80D5-9A8BF4D42266}" srcOrd="0" destOrd="0" presId="urn:microsoft.com/office/officeart/2005/8/layout/vList2#1"/>
    <dgm:cxn modelId="{40F1630D-694B-491A-922E-4757AF54CA30}" type="presParOf" srcId="{1B711EBE-11D5-4149-BB91-666CD680C8B0}" destId="{53EDFADB-9AA9-4AF3-80D5-9A8BF4D42266}" srcOrd="0" destOrd="0" presId="urn:microsoft.com/office/officeart/2005/8/layout/vList2#1"/>
    <dgm:cxn modelId="{510B5BEA-949D-4ECE-9E4E-F6472089DE37}"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phldr="0" custT="1"/>
      <dgm:spPr/>
      <dgm:t>
        <a:bodyPr vert="horz" wrap="square"/>
        <a:lstStyle/>
        <a:p>
          <a:pPr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邀请与应答</a:t>
          </a:r>
          <a:endParaRPr sz="6500"/>
        </a:p>
      </dgm:t>
    </dgm:pt>
    <dgm:pt modelId="{D3A1458C-279D-41FC-AE06-BFF908604A2E}" cxnId="{E01B944E-595E-4A14-811A-EE712C94E2BA}" type="parTrans">
      <dgm:prSet/>
      <dgm:spPr/>
      <dgm:t>
        <a:bodyPr/>
        <a:lstStyle/>
        <a:p>
          <a:endParaRPr lang="zh-CN" altLang="en-US"/>
        </a:p>
      </dgm:t>
    </dgm:pt>
    <dgm:pt modelId="{FD298035-AE9D-4CBE-B0EB-0D07E98EC9AB}" cxnId="{E01B944E-595E-4A14-811A-EE712C94E2BA}" type="sibTrans">
      <dgm:prSet/>
      <dgm:spPr/>
      <dgm:t>
        <a:bodyPr/>
        <a:lstStyle/>
        <a:p>
          <a:endParaRPr lang="zh-CN" altLang="en-US"/>
        </a:p>
      </dgm:t>
    </dgm:pt>
    <dgm:pt modelId="{27A39385-8018-4119-BDEF-C8C7AC7A590D}">
      <dgm:prSet phldrT="[文本]" custT="1"/>
      <dgm:spPr/>
      <dgm:t>
        <a:bodyPr/>
        <a:lstStyle/>
        <a:p>
          <a:endParaRPr lang="zh-CN" altLang="en-US" sz="2800" b="1" dirty="0">
            <a:latin typeface="微软雅黑" panose="020B0503020204020204" pitchFamily="34" charset="-122"/>
            <a:ea typeface="微软雅黑" panose="020B0503020204020204" pitchFamily="34" charset="-122"/>
          </a:endParaRPr>
        </a:p>
      </dgm:t>
    </dgm:pt>
    <dgm:pt modelId="{499BCF44-D3E4-4FB7-86C5-5FF8D20C6E7A}" cxnId="{6A8D742E-FE26-4E93-9885-0EE2DDD29931}" type="parTrans">
      <dgm:prSet/>
      <dgm:spPr/>
      <dgm:t>
        <a:bodyPr/>
        <a:lstStyle/>
        <a:p>
          <a:endParaRPr lang="zh-CN" altLang="en-US"/>
        </a:p>
      </dgm:t>
    </dgm:pt>
    <dgm:pt modelId="{917F6F2C-8FF9-4571-9F14-A7BA555B1BC0}" cxnId="{6A8D742E-FE26-4E93-9885-0EE2DDD29931}" type="sibTrans">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X="57409" custLinFactY="-34807"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6A8D742E-FE26-4E93-9885-0EE2DDD29931}" srcId="{BC44728D-FCEE-4C13-AEE0-EF4370562988}" destId="{27A39385-8018-4119-BDEF-C8C7AC7A590D}" srcOrd="0" destOrd="0" parTransId="{499BCF44-D3E4-4FB7-86C5-5FF8D20C6E7A}" sibTransId="{917F6F2C-8FF9-4571-9F14-A7BA555B1BC0}"/>
    <dgm:cxn modelId="{656B7E2F-9947-4A87-A4C7-40FC29A1C845}" type="presOf" srcId="{91ABC5B6-332A-4B1B-A348-3F343183E9C7}" destId="{1B711EBE-11D5-4149-BB91-666CD680C8B0}" srcOrd="0" destOrd="0" presId="urn:microsoft.com/office/officeart/2005/8/layout/vList2#1"/>
    <dgm:cxn modelId="{E01B944E-595E-4A14-811A-EE712C94E2BA}" srcId="{91ABC5B6-332A-4B1B-A348-3F343183E9C7}" destId="{BC44728D-FCEE-4C13-AEE0-EF4370562988}" srcOrd="0" destOrd="0" parTransId="{D3A1458C-279D-41FC-AE06-BFF908604A2E}" sibTransId="{FD298035-AE9D-4CBE-B0EB-0D07E98EC9AB}"/>
    <dgm:cxn modelId="{12C58E8D-C1BA-44AD-962A-94A490DBACC1}" type="presOf" srcId="{BC44728D-FCEE-4C13-AEE0-EF4370562988}" destId="{53EDFADB-9AA9-4AF3-80D5-9A8BF4D42266}" srcOrd="0" destOrd="0" presId="urn:microsoft.com/office/officeart/2005/8/layout/vList2#1"/>
    <dgm:cxn modelId="{EEFE58CA-9835-4953-AF29-31816710B8E4}" type="presOf" srcId="{27A39385-8018-4119-BDEF-C8C7AC7A590D}" destId="{E5AE5947-D1AA-4EB3-A8B5-B7FB04200C93}" srcOrd="0" destOrd="0" presId="urn:microsoft.com/office/officeart/2005/8/layout/vList2#1"/>
    <dgm:cxn modelId="{11366C61-5061-4947-BB4E-67EE60669B24}" type="presParOf" srcId="{1B711EBE-11D5-4149-BB91-666CD680C8B0}" destId="{53EDFADB-9AA9-4AF3-80D5-9A8BF4D42266}" srcOrd="0" destOrd="0" presId="urn:microsoft.com/office/officeart/2005/8/layout/vList2#1"/>
    <dgm:cxn modelId="{5D16A780-3D4B-430F-ABF1-AD3A0B38FD27}"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phldr="0" custT="1"/>
      <dgm:spPr>
        <a:solidFill>
          <a:schemeClr val="accent6"/>
        </a:solidFill>
      </dgm:spPr>
      <dgm:t>
        <a:bodyPr vert="horz" wrap="square"/>
        <a:lstStyle/>
        <a:p>
          <a:pPr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打电话</a:t>
          </a:r>
          <a:endParaRPr sz="6500"/>
        </a:p>
      </dgm:t>
    </dgm:pt>
    <dgm:pt modelId="{D3A1458C-279D-41FC-AE06-BFF908604A2E}" cxnId="{FBF9EC60-C9AF-4782-A7FE-4AA1DE369515}" type="parTrans">
      <dgm:prSet/>
      <dgm:spPr/>
      <dgm:t>
        <a:bodyPr/>
        <a:lstStyle/>
        <a:p>
          <a:endParaRPr lang="zh-CN" altLang="en-US"/>
        </a:p>
      </dgm:t>
    </dgm:pt>
    <dgm:pt modelId="{FD298035-AE9D-4CBE-B0EB-0D07E98EC9AB}" cxnId="{FBF9EC60-C9AF-4782-A7FE-4AA1DE369515}" type="sibTrans">
      <dgm:prSet/>
      <dgm:spPr/>
      <dgm:t>
        <a:bodyPr/>
        <a:lstStyle/>
        <a:p>
          <a:endParaRPr lang="zh-CN" altLang="en-US"/>
        </a:p>
      </dgm:t>
    </dgm:pt>
    <dgm:pt modelId="{27A39385-8018-4119-BDEF-C8C7AC7A590D}">
      <dgm:prSet phldrT="[文本]" custT="1"/>
      <dgm:spPr/>
      <dgm:t>
        <a:bodyPr/>
        <a:lstStyle/>
        <a:p>
          <a:endParaRPr lang="zh-CN" altLang="en-US" sz="2800" b="1" dirty="0">
            <a:latin typeface="微软雅黑" panose="020B0503020204020204" pitchFamily="34" charset="-122"/>
            <a:ea typeface="微软雅黑" panose="020B0503020204020204" pitchFamily="34" charset="-122"/>
          </a:endParaRPr>
        </a:p>
      </dgm:t>
    </dgm:pt>
    <dgm:pt modelId="{499BCF44-D3E4-4FB7-86C5-5FF8D20C6E7A}" cxnId="{F8193F20-C3D3-47DA-8169-B34B9061C54F}" type="parTrans">
      <dgm:prSet/>
      <dgm:spPr/>
      <dgm:t>
        <a:bodyPr/>
        <a:lstStyle/>
        <a:p>
          <a:endParaRPr lang="zh-CN" altLang="en-US"/>
        </a:p>
      </dgm:t>
    </dgm:pt>
    <dgm:pt modelId="{917F6F2C-8FF9-4571-9F14-A7BA555B1BC0}" cxnId="{F8193F20-C3D3-47DA-8169-B34B9061C54F}" type="sibTrans">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X="57409" custLinFactY="-34807"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F8193F20-C3D3-47DA-8169-B34B9061C54F}" srcId="{BC44728D-FCEE-4C13-AEE0-EF4370562988}" destId="{27A39385-8018-4119-BDEF-C8C7AC7A590D}" srcOrd="0" destOrd="0" parTransId="{499BCF44-D3E4-4FB7-86C5-5FF8D20C6E7A}" sibTransId="{917F6F2C-8FF9-4571-9F14-A7BA555B1BC0}"/>
    <dgm:cxn modelId="{FBF9EC60-C9AF-4782-A7FE-4AA1DE369515}" srcId="{91ABC5B6-332A-4B1B-A348-3F343183E9C7}" destId="{BC44728D-FCEE-4C13-AEE0-EF4370562988}" srcOrd="0" destOrd="0" parTransId="{D3A1458C-279D-41FC-AE06-BFF908604A2E}" sibTransId="{FD298035-AE9D-4CBE-B0EB-0D07E98EC9AB}"/>
    <dgm:cxn modelId="{0C717445-14E3-45D2-BCB3-CB908EAA0415}" type="presOf" srcId="{91ABC5B6-332A-4B1B-A348-3F343183E9C7}" destId="{1B711EBE-11D5-4149-BB91-666CD680C8B0}" srcOrd="0" destOrd="0" presId="urn:microsoft.com/office/officeart/2005/8/layout/vList2#1"/>
    <dgm:cxn modelId="{2518F06F-14D0-42C8-9525-9E5A937E8994}" type="presOf" srcId="{27A39385-8018-4119-BDEF-C8C7AC7A590D}" destId="{E5AE5947-D1AA-4EB3-A8B5-B7FB04200C93}" srcOrd="0" destOrd="0" presId="urn:microsoft.com/office/officeart/2005/8/layout/vList2#1"/>
    <dgm:cxn modelId="{08F7F89B-71B7-4C61-82CC-E31700E3C1FE}" type="presOf" srcId="{BC44728D-FCEE-4C13-AEE0-EF4370562988}" destId="{53EDFADB-9AA9-4AF3-80D5-9A8BF4D42266}" srcOrd="0" destOrd="0" presId="urn:microsoft.com/office/officeart/2005/8/layout/vList2#1"/>
    <dgm:cxn modelId="{346C81A6-E3EA-4561-974B-C69A693B7285}" type="presParOf" srcId="{1B711EBE-11D5-4149-BB91-666CD680C8B0}" destId="{53EDFADB-9AA9-4AF3-80D5-9A8BF4D42266}" srcOrd="0" destOrd="0" presId="urn:microsoft.com/office/officeart/2005/8/layout/vList2#1"/>
    <dgm:cxn modelId="{316FB144-4D7F-4B1E-ADA0-38EED06B50F0}"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phldr="0" custT="1"/>
      <dgm:spPr>
        <a:solidFill>
          <a:schemeClr val="accent6"/>
        </a:solidFill>
      </dgm:spPr>
      <dgm:t>
        <a:bodyPr vert="horz" wrap="square"/>
        <a:lstStyle/>
        <a:p>
          <a:pPr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问路与应答</a:t>
          </a:r>
          <a:endParaRPr sz="6500"/>
        </a:p>
      </dgm:t>
    </dgm:pt>
    <dgm:pt modelId="{D3A1458C-279D-41FC-AE06-BFF908604A2E}" cxnId="{7134B9F4-7696-45CC-8059-7EF23E04FF3A}" type="parTrans">
      <dgm:prSet/>
      <dgm:spPr/>
      <dgm:t>
        <a:bodyPr/>
        <a:lstStyle/>
        <a:p>
          <a:endParaRPr lang="zh-CN" altLang="en-US"/>
        </a:p>
      </dgm:t>
    </dgm:pt>
    <dgm:pt modelId="{FD298035-AE9D-4CBE-B0EB-0D07E98EC9AB}" cxnId="{7134B9F4-7696-45CC-8059-7EF23E04FF3A}" type="sibTrans">
      <dgm:prSet/>
      <dgm:spPr/>
      <dgm:t>
        <a:bodyPr/>
        <a:lstStyle/>
        <a:p>
          <a:endParaRPr lang="zh-CN" altLang="en-US"/>
        </a:p>
      </dgm:t>
    </dgm:pt>
    <dgm:pt modelId="{27A39385-8018-4119-BDEF-C8C7AC7A590D}">
      <dgm:prSet phldrT="[文本]" custT="1"/>
      <dgm:spPr/>
      <dgm:t>
        <a:bodyPr/>
        <a:lstStyle/>
        <a:p>
          <a:endParaRPr lang="zh-CN" altLang="en-US" sz="2800" b="1" dirty="0">
            <a:latin typeface="微软雅黑" panose="020B0503020204020204" pitchFamily="34" charset="-122"/>
            <a:ea typeface="微软雅黑" panose="020B0503020204020204" pitchFamily="34" charset="-122"/>
          </a:endParaRPr>
        </a:p>
      </dgm:t>
    </dgm:pt>
    <dgm:pt modelId="{499BCF44-D3E4-4FB7-86C5-5FF8D20C6E7A}" cxnId="{B0D49075-B4A7-4504-B3E6-5DDF8E277692}" type="parTrans">
      <dgm:prSet/>
      <dgm:spPr/>
      <dgm:t>
        <a:bodyPr/>
        <a:lstStyle/>
        <a:p>
          <a:endParaRPr lang="zh-CN" altLang="en-US"/>
        </a:p>
      </dgm:t>
    </dgm:pt>
    <dgm:pt modelId="{917F6F2C-8FF9-4571-9F14-A7BA555B1BC0}" cxnId="{B0D49075-B4A7-4504-B3E6-5DDF8E277692}" type="sibTrans">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X="57409" custLinFactY="-34807"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311AED4A-7846-4F15-A247-730DC0A97B26}" type="presOf" srcId="{27A39385-8018-4119-BDEF-C8C7AC7A590D}" destId="{E5AE5947-D1AA-4EB3-A8B5-B7FB04200C93}" srcOrd="0" destOrd="0" presId="urn:microsoft.com/office/officeart/2005/8/layout/vList2#1"/>
    <dgm:cxn modelId="{B0D49075-B4A7-4504-B3E6-5DDF8E277692}" srcId="{BC44728D-FCEE-4C13-AEE0-EF4370562988}" destId="{27A39385-8018-4119-BDEF-C8C7AC7A590D}" srcOrd="0" destOrd="0" parTransId="{499BCF44-D3E4-4FB7-86C5-5FF8D20C6E7A}" sibTransId="{917F6F2C-8FF9-4571-9F14-A7BA555B1BC0}"/>
    <dgm:cxn modelId="{A9FE97A0-38C9-42B1-891C-EFF01E2D2F9B}" type="presOf" srcId="{BC44728D-FCEE-4C13-AEE0-EF4370562988}" destId="{53EDFADB-9AA9-4AF3-80D5-9A8BF4D42266}" srcOrd="0" destOrd="0" presId="urn:microsoft.com/office/officeart/2005/8/layout/vList2#1"/>
    <dgm:cxn modelId="{DB8C1EB9-A6E8-4E45-8BE6-A5ACB123D580}" type="presOf" srcId="{91ABC5B6-332A-4B1B-A348-3F343183E9C7}" destId="{1B711EBE-11D5-4149-BB91-666CD680C8B0}" srcOrd="0" destOrd="0" presId="urn:microsoft.com/office/officeart/2005/8/layout/vList2#1"/>
    <dgm:cxn modelId="{7134B9F4-7696-45CC-8059-7EF23E04FF3A}" srcId="{91ABC5B6-332A-4B1B-A348-3F343183E9C7}" destId="{BC44728D-FCEE-4C13-AEE0-EF4370562988}" srcOrd="0" destOrd="0" parTransId="{D3A1458C-279D-41FC-AE06-BFF908604A2E}" sibTransId="{FD298035-AE9D-4CBE-B0EB-0D07E98EC9AB}"/>
    <dgm:cxn modelId="{9F337CB0-F245-4FD7-B9BF-2C01D15BC292}" type="presParOf" srcId="{1B711EBE-11D5-4149-BB91-666CD680C8B0}" destId="{53EDFADB-9AA9-4AF3-80D5-9A8BF4D42266}" srcOrd="0" destOrd="0" presId="urn:microsoft.com/office/officeart/2005/8/layout/vList2#1"/>
    <dgm:cxn modelId="{48DA89AB-A440-4581-B8AF-EF4A0532FBAE}"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phldr="0" custT="1"/>
      <dgm:spPr>
        <a:solidFill>
          <a:srgbClr val="92D050"/>
        </a:solidFill>
      </dgm:spPr>
      <dgm:t>
        <a:bodyPr vert="horz" wrap="square"/>
        <a:lstStyle/>
        <a:p>
          <a:pPr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询问时间</a:t>
          </a:r>
          <a:endParaRPr sz="6500"/>
        </a:p>
      </dgm:t>
    </dgm:pt>
    <dgm:pt modelId="{D3A1458C-279D-41FC-AE06-BFF908604A2E}" cxnId="{52E5B606-33A1-4F0B-A6B7-D2C00C4697B4}" type="parTrans">
      <dgm:prSet/>
      <dgm:spPr/>
      <dgm:t>
        <a:bodyPr/>
        <a:lstStyle/>
        <a:p>
          <a:endParaRPr lang="zh-CN" altLang="en-US"/>
        </a:p>
      </dgm:t>
    </dgm:pt>
    <dgm:pt modelId="{FD298035-AE9D-4CBE-B0EB-0D07E98EC9AB}" cxnId="{52E5B606-33A1-4F0B-A6B7-D2C00C4697B4}" type="sibTrans">
      <dgm:prSet/>
      <dgm:spPr/>
      <dgm:t>
        <a:bodyPr/>
        <a:lstStyle/>
        <a:p>
          <a:endParaRPr lang="zh-CN" altLang="en-US"/>
        </a:p>
      </dgm:t>
    </dgm:pt>
    <dgm:pt modelId="{27A39385-8018-4119-BDEF-C8C7AC7A590D}">
      <dgm:prSet phldrT="[文本]" custT="1"/>
      <dgm:spPr/>
      <dgm:t>
        <a:bodyPr/>
        <a:lstStyle/>
        <a:p>
          <a:endParaRPr lang="zh-CN" altLang="en-US" sz="2800" b="1" dirty="0">
            <a:latin typeface="微软雅黑" panose="020B0503020204020204" pitchFamily="34" charset="-122"/>
            <a:ea typeface="微软雅黑" panose="020B0503020204020204" pitchFamily="34" charset="-122"/>
          </a:endParaRPr>
        </a:p>
      </dgm:t>
    </dgm:pt>
    <dgm:pt modelId="{499BCF44-D3E4-4FB7-86C5-5FF8D20C6E7A}" cxnId="{539F8D4A-38C6-4294-965D-27E08054921B}" type="parTrans">
      <dgm:prSet/>
      <dgm:spPr/>
      <dgm:t>
        <a:bodyPr/>
        <a:lstStyle/>
        <a:p>
          <a:endParaRPr lang="zh-CN" altLang="en-US"/>
        </a:p>
      </dgm:t>
    </dgm:pt>
    <dgm:pt modelId="{917F6F2C-8FF9-4571-9F14-A7BA555B1BC0}" cxnId="{539F8D4A-38C6-4294-965D-27E08054921B}" type="sibTrans">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X="57409" custLinFactY="-34807"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52E5B606-33A1-4F0B-A6B7-D2C00C4697B4}" srcId="{91ABC5B6-332A-4B1B-A348-3F343183E9C7}" destId="{BC44728D-FCEE-4C13-AEE0-EF4370562988}" srcOrd="0" destOrd="0" parTransId="{D3A1458C-279D-41FC-AE06-BFF908604A2E}" sibTransId="{FD298035-AE9D-4CBE-B0EB-0D07E98EC9AB}"/>
    <dgm:cxn modelId="{CF5B760E-4A2E-4CBB-B555-9D7ED8606066}" type="presOf" srcId="{BC44728D-FCEE-4C13-AEE0-EF4370562988}" destId="{53EDFADB-9AA9-4AF3-80D5-9A8BF4D42266}" srcOrd="0" destOrd="0" presId="urn:microsoft.com/office/officeart/2005/8/layout/vList2#1"/>
    <dgm:cxn modelId="{A32D5721-75BD-451A-84D0-970D7D7EDD00}" type="presOf" srcId="{91ABC5B6-332A-4B1B-A348-3F343183E9C7}" destId="{1B711EBE-11D5-4149-BB91-666CD680C8B0}" srcOrd="0" destOrd="0" presId="urn:microsoft.com/office/officeart/2005/8/layout/vList2#1"/>
    <dgm:cxn modelId="{539F8D4A-38C6-4294-965D-27E08054921B}" srcId="{BC44728D-FCEE-4C13-AEE0-EF4370562988}" destId="{27A39385-8018-4119-BDEF-C8C7AC7A590D}" srcOrd="0" destOrd="0" parTransId="{499BCF44-D3E4-4FB7-86C5-5FF8D20C6E7A}" sibTransId="{917F6F2C-8FF9-4571-9F14-A7BA555B1BC0}"/>
    <dgm:cxn modelId="{6F4B184B-026A-40C6-BA4E-ED5BBF5E4FA3}" type="presOf" srcId="{27A39385-8018-4119-BDEF-C8C7AC7A590D}" destId="{E5AE5947-D1AA-4EB3-A8B5-B7FB04200C93}" srcOrd="0" destOrd="0" presId="urn:microsoft.com/office/officeart/2005/8/layout/vList2#1"/>
    <dgm:cxn modelId="{3628926D-F716-4F59-B824-6FA38A4A7029}" type="presParOf" srcId="{1B711EBE-11D5-4149-BB91-666CD680C8B0}" destId="{53EDFADB-9AA9-4AF3-80D5-9A8BF4D42266}" srcOrd="0" destOrd="0" presId="urn:microsoft.com/office/officeart/2005/8/layout/vList2#1"/>
    <dgm:cxn modelId="{F795079F-53E4-4FD8-B43B-D307AFB902A6}"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phldr="0" custT="1"/>
      <dgm:spPr>
        <a:solidFill>
          <a:srgbClr val="9BBB59"/>
        </a:solidFill>
      </dgm:spPr>
      <dgm:t>
        <a:bodyPr vert="horz" wrap="square"/>
        <a:lstStyle/>
        <a:p>
          <a:pPr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谈论天气</a:t>
          </a:r>
          <a:endParaRPr sz="6500"/>
        </a:p>
      </dgm:t>
    </dgm:pt>
    <dgm:pt modelId="{D3A1458C-279D-41FC-AE06-BFF908604A2E}" cxnId="{BE936DAB-AD8A-40CF-8DB4-AED7C6ADF97B}" type="parTrans">
      <dgm:prSet/>
      <dgm:spPr/>
      <dgm:t>
        <a:bodyPr/>
        <a:lstStyle/>
        <a:p>
          <a:endParaRPr lang="zh-CN" altLang="en-US"/>
        </a:p>
      </dgm:t>
    </dgm:pt>
    <dgm:pt modelId="{FD298035-AE9D-4CBE-B0EB-0D07E98EC9AB}" cxnId="{BE936DAB-AD8A-40CF-8DB4-AED7C6ADF97B}" type="sibTrans">
      <dgm:prSet/>
      <dgm:spPr/>
      <dgm:t>
        <a:bodyPr/>
        <a:lstStyle/>
        <a:p>
          <a:endParaRPr lang="zh-CN" altLang="en-US"/>
        </a:p>
      </dgm:t>
    </dgm:pt>
    <dgm:pt modelId="{27A39385-8018-4119-BDEF-C8C7AC7A590D}">
      <dgm:prSet phldrT="[文本]" custT="1"/>
      <dgm:spPr/>
      <dgm:t>
        <a:bodyPr/>
        <a:lstStyle/>
        <a:p>
          <a:endParaRPr lang="zh-CN" altLang="en-US" sz="2800" b="1" dirty="0">
            <a:latin typeface="微软雅黑" panose="020B0503020204020204" pitchFamily="34" charset="-122"/>
            <a:ea typeface="微软雅黑" panose="020B0503020204020204" pitchFamily="34" charset="-122"/>
          </a:endParaRPr>
        </a:p>
      </dgm:t>
    </dgm:pt>
    <dgm:pt modelId="{499BCF44-D3E4-4FB7-86C5-5FF8D20C6E7A}" cxnId="{10F69E39-2913-4020-BB51-C2EF80299E2E}" type="parTrans">
      <dgm:prSet/>
      <dgm:spPr/>
      <dgm:t>
        <a:bodyPr/>
        <a:lstStyle/>
        <a:p>
          <a:endParaRPr lang="zh-CN" altLang="en-US"/>
        </a:p>
      </dgm:t>
    </dgm:pt>
    <dgm:pt modelId="{917F6F2C-8FF9-4571-9F14-A7BA555B1BC0}" cxnId="{10F69E39-2913-4020-BB51-C2EF80299E2E}" type="sibTrans">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X="57409" custLinFactY="-34807"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10F69E39-2913-4020-BB51-C2EF80299E2E}" srcId="{BC44728D-FCEE-4C13-AEE0-EF4370562988}" destId="{27A39385-8018-4119-BDEF-C8C7AC7A590D}" srcOrd="0" destOrd="0" parTransId="{499BCF44-D3E4-4FB7-86C5-5FF8D20C6E7A}" sibTransId="{917F6F2C-8FF9-4571-9F14-A7BA555B1BC0}"/>
    <dgm:cxn modelId="{A19DD347-7406-4483-A411-24D764CDD729}" type="presOf" srcId="{91ABC5B6-332A-4B1B-A348-3F343183E9C7}" destId="{1B711EBE-11D5-4149-BB91-666CD680C8B0}" srcOrd="0" destOrd="0" presId="urn:microsoft.com/office/officeart/2005/8/layout/vList2#1"/>
    <dgm:cxn modelId="{F427C899-7170-4715-B5A1-1D4BC1968352}" type="presOf" srcId="{BC44728D-FCEE-4C13-AEE0-EF4370562988}" destId="{53EDFADB-9AA9-4AF3-80D5-9A8BF4D42266}" srcOrd="0" destOrd="0" presId="urn:microsoft.com/office/officeart/2005/8/layout/vList2#1"/>
    <dgm:cxn modelId="{BE936DAB-AD8A-40CF-8DB4-AED7C6ADF97B}" srcId="{91ABC5B6-332A-4B1B-A348-3F343183E9C7}" destId="{BC44728D-FCEE-4C13-AEE0-EF4370562988}" srcOrd="0" destOrd="0" parTransId="{D3A1458C-279D-41FC-AE06-BFF908604A2E}" sibTransId="{FD298035-AE9D-4CBE-B0EB-0D07E98EC9AB}"/>
    <dgm:cxn modelId="{20F477FF-9650-46DA-A940-9195640BF487}" type="presOf" srcId="{27A39385-8018-4119-BDEF-C8C7AC7A590D}" destId="{E5AE5947-D1AA-4EB3-A8B5-B7FB04200C93}" srcOrd="0" destOrd="0" presId="urn:microsoft.com/office/officeart/2005/8/layout/vList2#1"/>
    <dgm:cxn modelId="{11FCDF08-BDAF-4D4D-A66E-AA93CC4EEC0E}" type="presParOf" srcId="{1B711EBE-11D5-4149-BB91-666CD680C8B0}" destId="{53EDFADB-9AA9-4AF3-80D5-9A8BF4D42266}" srcOrd="0" destOrd="0" presId="urn:microsoft.com/office/officeart/2005/8/layout/vList2#1"/>
    <dgm:cxn modelId="{60AA21F5-FCEE-42D9-B8BF-2D8705432CDF}"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phldr="0" custT="1"/>
      <dgm:spPr>
        <a:solidFill>
          <a:srgbClr val="8064A2"/>
        </a:solidFill>
      </dgm:spPr>
      <dgm:t>
        <a:bodyPr vert="horz" wrap="square"/>
        <a:lstStyle/>
        <a:p>
          <a:pPr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购物</a:t>
          </a:r>
          <a:endParaRPr sz="6500"/>
        </a:p>
      </dgm:t>
    </dgm:pt>
    <dgm:pt modelId="{D3A1458C-279D-41FC-AE06-BFF908604A2E}" cxnId="{2FD34271-246D-4817-9FF7-4F654818D14C}" type="parTrans">
      <dgm:prSet/>
      <dgm:spPr/>
      <dgm:t>
        <a:bodyPr/>
        <a:lstStyle/>
        <a:p>
          <a:endParaRPr lang="zh-CN" altLang="en-US"/>
        </a:p>
      </dgm:t>
    </dgm:pt>
    <dgm:pt modelId="{FD298035-AE9D-4CBE-B0EB-0D07E98EC9AB}" cxnId="{2FD34271-246D-4817-9FF7-4F654818D14C}" type="sibTrans">
      <dgm:prSet/>
      <dgm:spPr/>
      <dgm:t>
        <a:bodyPr/>
        <a:lstStyle/>
        <a:p>
          <a:endParaRPr lang="zh-CN" altLang="en-US"/>
        </a:p>
      </dgm:t>
    </dgm:pt>
    <dgm:pt modelId="{27A39385-8018-4119-BDEF-C8C7AC7A590D}">
      <dgm:prSet phldrT="[文本]" custT="1"/>
      <dgm:spPr/>
      <dgm:t>
        <a:bodyPr/>
        <a:lstStyle/>
        <a:p>
          <a:endParaRPr lang="zh-CN" altLang="en-US" sz="2800" b="1" dirty="0">
            <a:latin typeface="微软雅黑" panose="020B0503020204020204" pitchFamily="34" charset="-122"/>
            <a:ea typeface="微软雅黑" panose="020B0503020204020204" pitchFamily="34" charset="-122"/>
          </a:endParaRPr>
        </a:p>
      </dgm:t>
    </dgm:pt>
    <dgm:pt modelId="{499BCF44-D3E4-4FB7-86C5-5FF8D20C6E7A}" cxnId="{08C9A501-ABA3-4B53-96A8-6A4254FECF6A}" type="parTrans">
      <dgm:prSet/>
      <dgm:spPr/>
      <dgm:t>
        <a:bodyPr/>
        <a:lstStyle/>
        <a:p>
          <a:endParaRPr lang="zh-CN" altLang="en-US"/>
        </a:p>
      </dgm:t>
    </dgm:pt>
    <dgm:pt modelId="{917F6F2C-8FF9-4571-9F14-A7BA555B1BC0}" cxnId="{08C9A501-ABA3-4B53-96A8-6A4254FECF6A}" type="sibTrans">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X="57409" custLinFactY="-34807"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08C9A501-ABA3-4B53-96A8-6A4254FECF6A}" srcId="{BC44728D-FCEE-4C13-AEE0-EF4370562988}" destId="{27A39385-8018-4119-BDEF-C8C7AC7A590D}" srcOrd="0" destOrd="0" parTransId="{499BCF44-D3E4-4FB7-86C5-5FF8D20C6E7A}" sibTransId="{917F6F2C-8FF9-4571-9F14-A7BA555B1BC0}"/>
    <dgm:cxn modelId="{AEAC6F18-C970-4A11-A211-257FCD2EAE0F}" type="presOf" srcId="{91ABC5B6-332A-4B1B-A348-3F343183E9C7}" destId="{1B711EBE-11D5-4149-BB91-666CD680C8B0}" srcOrd="0" destOrd="0" presId="urn:microsoft.com/office/officeart/2005/8/layout/vList2#1"/>
    <dgm:cxn modelId="{E399A94C-0605-4526-875A-F6ADC1AF261F}" type="presOf" srcId="{BC44728D-FCEE-4C13-AEE0-EF4370562988}" destId="{53EDFADB-9AA9-4AF3-80D5-9A8BF4D42266}" srcOrd="0" destOrd="0" presId="urn:microsoft.com/office/officeart/2005/8/layout/vList2#1"/>
    <dgm:cxn modelId="{2FD34271-246D-4817-9FF7-4F654818D14C}" srcId="{91ABC5B6-332A-4B1B-A348-3F343183E9C7}" destId="{BC44728D-FCEE-4C13-AEE0-EF4370562988}" srcOrd="0" destOrd="0" parTransId="{D3A1458C-279D-41FC-AE06-BFF908604A2E}" sibTransId="{FD298035-AE9D-4CBE-B0EB-0D07E98EC9AB}"/>
    <dgm:cxn modelId="{25DCE98D-2D25-41B7-B1FD-572D637E944F}" type="presOf" srcId="{27A39385-8018-4119-BDEF-C8C7AC7A590D}" destId="{E5AE5947-D1AA-4EB3-A8B5-B7FB04200C93}" srcOrd="0" destOrd="0" presId="urn:microsoft.com/office/officeart/2005/8/layout/vList2#1"/>
    <dgm:cxn modelId="{4947520C-E25F-49BA-84E5-D9F1AEE758F6}" type="presParOf" srcId="{1B711EBE-11D5-4149-BB91-666CD680C8B0}" destId="{53EDFADB-9AA9-4AF3-80D5-9A8BF4D42266}" srcOrd="0" destOrd="0" presId="urn:microsoft.com/office/officeart/2005/8/layout/vList2#1"/>
    <dgm:cxn modelId="{70F5C7A1-BE34-4568-8E17-6F8280EFC0DD}"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a:solidFill>
          <a:srgbClr val="9BBB59"/>
        </a:solidFill>
      </dgm:spPr>
      <dgm:t>
        <a:bodyPr/>
        <a:lstStyle/>
        <a:p>
          <a:r>
            <a:rPr lang="zh-CN" altLang="en-US" sz="3200" b="1" dirty="0">
              <a:latin typeface="微软雅黑" panose="020B0503020204020204" pitchFamily="34" charset="-122"/>
              <a:ea typeface="微软雅黑" panose="020B0503020204020204" pitchFamily="34" charset="-122"/>
            </a:rPr>
            <a:t>（二）根据英文习惯用法或固定搭配判断</a:t>
          </a:r>
        </a:p>
      </dgm:t>
    </dgm:pt>
    <dgm:pt modelId="{D3A1458C-279D-41FC-AE06-BFF908604A2E}" cxnId="{FBBAFE04-75FA-44D0-94F1-F0FBE892CF09}" type="parTrans">
      <dgm:prSet/>
      <dgm:spPr/>
      <dgm:t>
        <a:bodyPr/>
        <a:lstStyle/>
        <a:p>
          <a:endParaRPr lang="zh-CN" altLang="en-US"/>
        </a:p>
      </dgm:t>
    </dgm:pt>
    <dgm:pt modelId="{FD298035-AE9D-4CBE-B0EB-0D07E98EC9AB}" cxnId="{FBBAFE04-75FA-44D0-94F1-F0FBE892CF09}" type="sibTrans">
      <dgm:prSet/>
      <dgm:spPr/>
      <dgm:t>
        <a:bodyPr/>
        <a:lstStyle/>
        <a:p>
          <a:endParaRPr lang="zh-CN" altLang="en-US"/>
        </a:p>
      </dgm:t>
    </dgm:pt>
    <dgm:pt modelId="{27A39385-8018-4119-BDEF-C8C7AC7A590D}">
      <dgm:prSet phldrT="[文本]" custT="1"/>
      <dgm:spPr/>
      <dgm:t>
        <a:bodyPr/>
        <a:lstStyle/>
        <a:p>
          <a:r>
            <a:rPr lang="zh-CN" altLang="en-US" sz="2800" b="1" dirty="0">
              <a:latin typeface="微软雅黑" panose="020B0503020204020204" pitchFamily="34" charset="-122"/>
              <a:ea typeface="微软雅黑" panose="020B0503020204020204" pitchFamily="34" charset="-122"/>
            </a:rPr>
            <a:t>典型例子</a:t>
          </a:r>
        </a:p>
      </dgm:t>
    </dgm:pt>
    <dgm:pt modelId="{499BCF44-D3E4-4FB7-86C5-5FF8D20C6E7A}" cxnId="{8F743EDD-E39C-457F-8CD1-BFDD59579C98}" type="parTrans">
      <dgm:prSet/>
      <dgm:spPr/>
      <dgm:t>
        <a:bodyPr/>
        <a:lstStyle/>
        <a:p>
          <a:endParaRPr lang="zh-CN" altLang="en-US"/>
        </a:p>
      </dgm:t>
    </dgm:pt>
    <dgm:pt modelId="{917F6F2C-8FF9-4571-9F14-A7BA555B1BC0}" cxnId="{8F743EDD-E39C-457F-8CD1-BFDD59579C98}" type="sibTrans">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LinFactY="-38968"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8F743EDD-E39C-457F-8CD1-BFDD59579C98}" srcId="{BC44728D-FCEE-4C13-AEE0-EF4370562988}" destId="{27A39385-8018-4119-BDEF-C8C7AC7A590D}" srcOrd="0" destOrd="0" parTransId="{499BCF44-D3E4-4FB7-86C5-5FF8D20C6E7A}" sibTransId="{917F6F2C-8FF9-4571-9F14-A7BA555B1BC0}"/>
    <dgm:cxn modelId="{B44315FE-482D-409C-845D-316DFE9EC545}" type="presOf" srcId="{27A39385-8018-4119-BDEF-C8C7AC7A590D}" destId="{E5AE5947-D1AA-4EB3-A8B5-B7FB04200C93}"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 modelId="{D0074B2A-520B-4038-800D-9FC971F8A334}"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phldr="0" custT="1"/>
      <dgm:spPr>
        <a:solidFill>
          <a:srgbClr val="8064A2"/>
        </a:solidFill>
      </dgm:spPr>
      <dgm:t>
        <a:bodyPr vert="horz" wrap="square"/>
        <a:lstStyle/>
        <a:p>
          <a:pPr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订餐（房）</a:t>
          </a:r>
          <a:endParaRPr sz="6500"/>
        </a:p>
      </dgm:t>
    </dgm:pt>
    <dgm:pt modelId="{D3A1458C-279D-41FC-AE06-BFF908604A2E}" cxnId="{FACC230C-381F-4C80-AD21-AA077B2709BB}" type="parTrans">
      <dgm:prSet/>
      <dgm:spPr/>
      <dgm:t>
        <a:bodyPr/>
        <a:lstStyle/>
        <a:p>
          <a:endParaRPr lang="zh-CN" altLang="en-US"/>
        </a:p>
      </dgm:t>
    </dgm:pt>
    <dgm:pt modelId="{FD298035-AE9D-4CBE-B0EB-0D07E98EC9AB}" cxnId="{FACC230C-381F-4C80-AD21-AA077B2709BB}" type="sibTrans">
      <dgm:prSet/>
      <dgm:spPr/>
      <dgm:t>
        <a:bodyPr/>
        <a:lstStyle/>
        <a:p>
          <a:endParaRPr lang="zh-CN" altLang="en-US"/>
        </a:p>
      </dgm:t>
    </dgm:pt>
    <dgm:pt modelId="{27A39385-8018-4119-BDEF-C8C7AC7A590D}">
      <dgm:prSet phldrT="[文本]" custT="1"/>
      <dgm:spPr/>
      <dgm:t>
        <a:bodyPr/>
        <a:lstStyle/>
        <a:p>
          <a:endParaRPr lang="zh-CN" altLang="en-US" sz="2800" b="1" dirty="0">
            <a:latin typeface="微软雅黑" panose="020B0503020204020204" pitchFamily="34" charset="-122"/>
            <a:ea typeface="微软雅黑" panose="020B0503020204020204" pitchFamily="34" charset="-122"/>
          </a:endParaRPr>
        </a:p>
      </dgm:t>
    </dgm:pt>
    <dgm:pt modelId="{499BCF44-D3E4-4FB7-86C5-5FF8D20C6E7A}" cxnId="{6982582A-49AA-47B9-9FEA-F3E5E5FF4C95}" type="parTrans">
      <dgm:prSet/>
      <dgm:spPr/>
      <dgm:t>
        <a:bodyPr/>
        <a:lstStyle/>
        <a:p>
          <a:endParaRPr lang="zh-CN" altLang="en-US"/>
        </a:p>
      </dgm:t>
    </dgm:pt>
    <dgm:pt modelId="{917F6F2C-8FF9-4571-9F14-A7BA555B1BC0}" cxnId="{6982582A-49AA-47B9-9FEA-F3E5E5FF4C95}" type="sibTrans">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X="57409" custLinFactY="-34807"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4F15C800-B3FE-48E1-B57C-4CBEF9832D0C}" type="presOf" srcId="{91ABC5B6-332A-4B1B-A348-3F343183E9C7}" destId="{1B711EBE-11D5-4149-BB91-666CD680C8B0}" srcOrd="0" destOrd="0" presId="urn:microsoft.com/office/officeart/2005/8/layout/vList2#1"/>
    <dgm:cxn modelId="{FACC230C-381F-4C80-AD21-AA077B2709BB}" srcId="{91ABC5B6-332A-4B1B-A348-3F343183E9C7}" destId="{BC44728D-FCEE-4C13-AEE0-EF4370562988}" srcOrd="0" destOrd="0" parTransId="{D3A1458C-279D-41FC-AE06-BFF908604A2E}" sibTransId="{FD298035-AE9D-4CBE-B0EB-0D07E98EC9AB}"/>
    <dgm:cxn modelId="{6C1AA51D-56DE-46BA-8404-991CA114A917}" type="presOf" srcId="{BC44728D-FCEE-4C13-AEE0-EF4370562988}" destId="{53EDFADB-9AA9-4AF3-80D5-9A8BF4D42266}" srcOrd="0" destOrd="0" presId="urn:microsoft.com/office/officeart/2005/8/layout/vList2#1"/>
    <dgm:cxn modelId="{6982582A-49AA-47B9-9FEA-F3E5E5FF4C95}" srcId="{BC44728D-FCEE-4C13-AEE0-EF4370562988}" destId="{27A39385-8018-4119-BDEF-C8C7AC7A590D}" srcOrd="0" destOrd="0" parTransId="{499BCF44-D3E4-4FB7-86C5-5FF8D20C6E7A}" sibTransId="{917F6F2C-8FF9-4571-9F14-A7BA555B1BC0}"/>
    <dgm:cxn modelId="{B959E9AF-B7DD-4E71-81B8-1D3929CA1001}" type="presOf" srcId="{27A39385-8018-4119-BDEF-C8C7AC7A590D}" destId="{E5AE5947-D1AA-4EB3-A8B5-B7FB04200C93}" srcOrd="0" destOrd="0" presId="urn:microsoft.com/office/officeart/2005/8/layout/vList2#1"/>
    <dgm:cxn modelId="{0285AB6F-751F-4162-9C5F-441AC0E36A7C}" type="presParOf" srcId="{1B711EBE-11D5-4149-BB91-666CD680C8B0}" destId="{53EDFADB-9AA9-4AF3-80D5-9A8BF4D42266}" srcOrd="0" destOrd="0" presId="urn:microsoft.com/office/officeart/2005/8/layout/vList2#1"/>
    <dgm:cxn modelId="{ABA2121E-3840-4122-AFE9-792842C38907}"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phldr="0" custT="1"/>
      <dgm:spPr/>
      <dgm:t>
        <a:bodyPr vert="horz" wrap="square"/>
        <a:lstStyle/>
        <a:p>
          <a:pPr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同意与否</a:t>
          </a:r>
          <a:endParaRPr sz="6500"/>
        </a:p>
      </dgm:t>
    </dgm:pt>
    <dgm:pt modelId="{D3A1458C-279D-41FC-AE06-BFF908604A2E}" cxnId="{05B8D6F4-84CB-4EF7-B7B7-B51A28437F35}" type="parTrans">
      <dgm:prSet/>
      <dgm:spPr/>
      <dgm:t>
        <a:bodyPr/>
        <a:lstStyle/>
        <a:p>
          <a:endParaRPr lang="zh-CN" altLang="en-US"/>
        </a:p>
      </dgm:t>
    </dgm:pt>
    <dgm:pt modelId="{FD298035-AE9D-4CBE-B0EB-0D07E98EC9AB}" cxnId="{05B8D6F4-84CB-4EF7-B7B7-B51A28437F35}" type="sibTrans">
      <dgm:prSet/>
      <dgm:spPr/>
      <dgm:t>
        <a:bodyPr/>
        <a:lstStyle/>
        <a:p>
          <a:endParaRPr lang="zh-CN" altLang="en-US"/>
        </a:p>
      </dgm:t>
    </dgm:pt>
    <dgm:pt modelId="{27A39385-8018-4119-BDEF-C8C7AC7A590D}">
      <dgm:prSet phldrT="[文本]" custT="1"/>
      <dgm:spPr/>
      <dgm:t>
        <a:bodyPr/>
        <a:lstStyle/>
        <a:p>
          <a:endParaRPr lang="zh-CN" altLang="en-US" sz="2800" b="1" dirty="0">
            <a:latin typeface="微软雅黑" panose="020B0503020204020204" pitchFamily="34" charset="-122"/>
            <a:ea typeface="微软雅黑" panose="020B0503020204020204" pitchFamily="34" charset="-122"/>
          </a:endParaRPr>
        </a:p>
      </dgm:t>
    </dgm:pt>
    <dgm:pt modelId="{499BCF44-D3E4-4FB7-86C5-5FF8D20C6E7A}" cxnId="{80872241-2719-4AAE-9C34-ED519A3D90F7}" type="parTrans">
      <dgm:prSet/>
      <dgm:spPr/>
      <dgm:t>
        <a:bodyPr/>
        <a:lstStyle/>
        <a:p>
          <a:endParaRPr lang="zh-CN" altLang="en-US"/>
        </a:p>
      </dgm:t>
    </dgm:pt>
    <dgm:pt modelId="{917F6F2C-8FF9-4571-9F14-A7BA555B1BC0}" cxnId="{80872241-2719-4AAE-9C34-ED519A3D90F7}" type="sibTrans">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X="57409" custLinFactY="-34807"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653EF809-65C4-4869-9A14-9A93E00F6F4D}" type="presOf" srcId="{BC44728D-FCEE-4C13-AEE0-EF4370562988}" destId="{53EDFADB-9AA9-4AF3-80D5-9A8BF4D42266}" srcOrd="0" destOrd="0" presId="urn:microsoft.com/office/officeart/2005/8/layout/vList2#1"/>
    <dgm:cxn modelId="{80872241-2719-4AAE-9C34-ED519A3D90F7}" srcId="{BC44728D-FCEE-4C13-AEE0-EF4370562988}" destId="{27A39385-8018-4119-BDEF-C8C7AC7A590D}" srcOrd="0" destOrd="0" parTransId="{499BCF44-D3E4-4FB7-86C5-5FF8D20C6E7A}" sibTransId="{917F6F2C-8FF9-4571-9F14-A7BA555B1BC0}"/>
    <dgm:cxn modelId="{5153CB9A-0918-42D7-8FEA-5684A3B81A6C}" type="presOf" srcId="{91ABC5B6-332A-4B1B-A348-3F343183E9C7}" destId="{1B711EBE-11D5-4149-BB91-666CD680C8B0}" srcOrd="0" destOrd="0" presId="urn:microsoft.com/office/officeart/2005/8/layout/vList2#1"/>
    <dgm:cxn modelId="{BE0097BA-16D5-4090-BEDB-E6B34A8A9449}" type="presOf" srcId="{27A39385-8018-4119-BDEF-C8C7AC7A590D}" destId="{E5AE5947-D1AA-4EB3-A8B5-B7FB04200C93}" srcOrd="0" destOrd="0" presId="urn:microsoft.com/office/officeart/2005/8/layout/vList2#1"/>
    <dgm:cxn modelId="{05B8D6F4-84CB-4EF7-B7B7-B51A28437F35}" srcId="{91ABC5B6-332A-4B1B-A348-3F343183E9C7}" destId="{BC44728D-FCEE-4C13-AEE0-EF4370562988}" srcOrd="0" destOrd="0" parTransId="{D3A1458C-279D-41FC-AE06-BFF908604A2E}" sibTransId="{FD298035-AE9D-4CBE-B0EB-0D07E98EC9AB}"/>
    <dgm:cxn modelId="{DDED3B0F-B78D-46E4-BD41-6B08CDD474B7}" type="presParOf" srcId="{1B711EBE-11D5-4149-BB91-666CD680C8B0}" destId="{53EDFADB-9AA9-4AF3-80D5-9A8BF4D42266}" srcOrd="0" destOrd="0" presId="urn:microsoft.com/office/officeart/2005/8/layout/vList2#1"/>
    <dgm:cxn modelId="{4407E4C7-7466-47FD-BA29-1B52927B3025}"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phldr="0" custT="1"/>
      <dgm:spPr/>
      <dgm:t>
        <a:bodyPr vert="horz" wrap="square"/>
        <a:lstStyle/>
        <a:p>
          <a:pPr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禁止与警告</a:t>
          </a:r>
          <a:endParaRPr sz="6500"/>
        </a:p>
      </dgm:t>
    </dgm:pt>
    <dgm:pt modelId="{D3A1458C-279D-41FC-AE06-BFF908604A2E}" cxnId="{29FEACE1-7DB4-4F11-9390-54956A45305F}" type="parTrans">
      <dgm:prSet/>
      <dgm:spPr/>
      <dgm:t>
        <a:bodyPr/>
        <a:lstStyle/>
        <a:p>
          <a:endParaRPr lang="zh-CN" altLang="en-US"/>
        </a:p>
      </dgm:t>
    </dgm:pt>
    <dgm:pt modelId="{FD298035-AE9D-4CBE-B0EB-0D07E98EC9AB}" cxnId="{29FEACE1-7DB4-4F11-9390-54956A45305F}" type="sibTrans">
      <dgm:prSet/>
      <dgm:spPr/>
      <dgm:t>
        <a:bodyPr/>
        <a:lstStyle/>
        <a:p>
          <a:endParaRPr lang="zh-CN" altLang="en-US"/>
        </a:p>
      </dgm:t>
    </dgm:pt>
    <dgm:pt modelId="{27A39385-8018-4119-BDEF-C8C7AC7A590D}">
      <dgm:prSet phldrT="[文本]" custT="1"/>
      <dgm:spPr/>
      <dgm:t>
        <a:bodyPr/>
        <a:lstStyle/>
        <a:p>
          <a:endParaRPr lang="zh-CN" altLang="en-US" sz="2800" b="1" dirty="0">
            <a:latin typeface="微软雅黑" panose="020B0503020204020204" pitchFamily="34" charset="-122"/>
            <a:ea typeface="微软雅黑" panose="020B0503020204020204" pitchFamily="34" charset="-122"/>
          </a:endParaRPr>
        </a:p>
      </dgm:t>
    </dgm:pt>
    <dgm:pt modelId="{499BCF44-D3E4-4FB7-86C5-5FF8D20C6E7A}" cxnId="{7696E975-CF2E-45D6-81BF-F7BE0E5AC324}" type="parTrans">
      <dgm:prSet/>
      <dgm:spPr/>
      <dgm:t>
        <a:bodyPr/>
        <a:lstStyle/>
        <a:p>
          <a:endParaRPr lang="zh-CN" altLang="en-US"/>
        </a:p>
      </dgm:t>
    </dgm:pt>
    <dgm:pt modelId="{917F6F2C-8FF9-4571-9F14-A7BA555B1BC0}" cxnId="{7696E975-CF2E-45D6-81BF-F7BE0E5AC324}" type="sibTrans">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X="57409" custLinFactY="-34807"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78F39434-2E7B-4F05-B75D-B49A92D03229}" type="presOf" srcId="{BC44728D-FCEE-4C13-AEE0-EF4370562988}" destId="{53EDFADB-9AA9-4AF3-80D5-9A8BF4D42266}" srcOrd="0" destOrd="0" presId="urn:microsoft.com/office/officeart/2005/8/layout/vList2#1"/>
    <dgm:cxn modelId="{0BC7AC4D-A82B-475F-AA3B-2CDBA0D3C8F6}" type="presOf" srcId="{91ABC5B6-332A-4B1B-A348-3F343183E9C7}" destId="{1B711EBE-11D5-4149-BB91-666CD680C8B0}" srcOrd="0" destOrd="0" presId="urn:microsoft.com/office/officeart/2005/8/layout/vList2#1"/>
    <dgm:cxn modelId="{7696E975-CF2E-45D6-81BF-F7BE0E5AC324}" srcId="{BC44728D-FCEE-4C13-AEE0-EF4370562988}" destId="{27A39385-8018-4119-BDEF-C8C7AC7A590D}" srcOrd="0" destOrd="0" parTransId="{499BCF44-D3E4-4FB7-86C5-5FF8D20C6E7A}" sibTransId="{917F6F2C-8FF9-4571-9F14-A7BA555B1BC0}"/>
    <dgm:cxn modelId="{CD2A9B93-F3E0-410D-9168-9C8B8F21EF6E}" type="presOf" srcId="{27A39385-8018-4119-BDEF-C8C7AC7A590D}" destId="{E5AE5947-D1AA-4EB3-A8B5-B7FB04200C93}" srcOrd="0" destOrd="0" presId="urn:microsoft.com/office/officeart/2005/8/layout/vList2#1"/>
    <dgm:cxn modelId="{29FEACE1-7DB4-4F11-9390-54956A45305F}" srcId="{91ABC5B6-332A-4B1B-A348-3F343183E9C7}" destId="{BC44728D-FCEE-4C13-AEE0-EF4370562988}" srcOrd="0" destOrd="0" parTransId="{D3A1458C-279D-41FC-AE06-BFF908604A2E}" sibTransId="{FD298035-AE9D-4CBE-B0EB-0D07E98EC9AB}"/>
    <dgm:cxn modelId="{53743F7C-963E-45F3-B09F-A67022262D61}" type="presParOf" srcId="{1B711EBE-11D5-4149-BB91-666CD680C8B0}" destId="{53EDFADB-9AA9-4AF3-80D5-9A8BF4D42266}" srcOrd="0" destOrd="0" presId="urn:microsoft.com/office/officeart/2005/8/layout/vList2#1"/>
    <dgm:cxn modelId="{3465C61B-7122-4DF7-B4D9-F58102A0E8D6}"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phldr="0" custT="1"/>
      <dgm:spPr/>
      <dgm:t>
        <a:bodyPr vert="horz" wrap="square"/>
        <a:lstStyle/>
        <a:p>
          <a:pPr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投诉与责备</a:t>
          </a:r>
          <a:endParaRPr sz="6500"/>
        </a:p>
      </dgm:t>
    </dgm:pt>
    <dgm:pt modelId="{D3A1458C-279D-41FC-AE06-BFF908604A2E}" cxnId="{CCE4EA99-9E7D-4095-BD69-C5BC95918CE6}" type="parTrans">
      <dgm:prSet/>
      <dgm:spPr/>
      <dgm:t>
        <a:bodyPr/>
        <a:lstStyle/>
        <a:p>
          <a:endParaRPr lang="zh-CN" altLang="en-US"/>
        </a:p>
      </dgm:t>
    </dgm:pt>
    <dgm:pt modelId="{FD298035-AE9D-4CBE-B0EB-0D07E98EC9AB}" cxnId="{CCE4EA99-9E7D-4095-BD69-C5BC95918CE6}" type="sibTrans">
      <dgm:prSet/>
      <dgm:spPr/>
      <dgm:t>
        <a:bodyPr/>
        <a:lstStyle/>
        <a:p>
          <a:endParaRPr lang="zh-CN" altLang="en-US"/>
        </a:p>
      </dgm:t>
    </dgm:pt>
    <dgm:pt modelId="{27A39385-8018-4119-BDEF-C8C7AC7A590D}">
      <dgm:prSet phldrT="[文本]" custT="1"/>
      <dgm:spPr/>
      <dgm:t>
        <a:bodyPr/>
        <a:lstStyle/>
        <a:p>
          <a:endParaRPr lang="zh-CN" altLang="en-US" sz="2800" b="1" dirty="0">
            <a:latin typeface="微软雅黑" panose="020B0503020204020204" pitchFamily="34" charset="-122"/>
            <a:ea typeface="微软雅黑" panose="020B0503020204020204" pitchFamily="34" charset="-122"/>
          </a:endParaRPr>
        </a:p>
      </dgm:t>
    </dgm:pt>
    <dgm:pt modelId="{499BCF44-D3E4-4FB7-86C5-5FF8D20C6E7A}" cxnId="{ECCAC608-EB77-4A34-91CB-3CB6E34AAACB}" type="parTrans">
      <dgm:prSet/>
      <dgm:spPr/>
      <dgm:t>
        <a:bodyPr/>
        <a:lstStyle/>
        <a:p>
          <a:endParaRPr lang="zh-CN" altLang="en-US"/>
        </a:p>
      </dgm:t>
    </dgm:pt>
    <dgm:pt modelId="{917F6F2C-8FF9-4571-9F14-A7BA555B1BC0}" cxnId="{ECCAC608-EB77-4A34-91CB-3CB6E34AAACB}" type="sibTrans">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X="57409" custLinFactY="-34807"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ECCAC608-EB77-4A34-91CB-3CB6E34AAACB}" srcId="{BC44728D-FCEE-4C13-AEE0-EF4370562988}" destId="{27A39385-8018-4119-BDEF-C8C7AC7A590D}" srcOrd="0" destOrd="0" parTransId="{499BCF44-D3E4-4FB7-86C5-5FF8D20C6E7A}" sibTransId="{917F6F2C-8FF9-4571-9F14-A7BA555B1BC0}"/>
    <dgm:cxn modelId="{9B670813-1026-4FF9-81C0-8A984CBAF160}" type="presOf" srcId="{BC44728D-FCEE-4C13-AEE0-EF4370562988}" destId="{53EDFADB-9AA9-4AF3-80D5-9A8BF4D42266}" srcOrd="0" destOrd="0" presId="urn:microsoft.com/office/officeart/2005/8/layout/vList2#1"/>
    <dgm:cxn modelId="{9CA2EA61-035B-4803-909E-5C4BBC9BE345}" type="presOf" srcId="{27A39385-8018-4119-BDEF-C8C7AC7A590D}" destId="{E5AE5947-D1AA-4EB3-A8B5-B7FB04200C93}" srcOrd="0" destOrd="0" presId="urn:microsoft.com/office/officeart/2005/8/layout/vList2#1"/>
    <dgm:cxn modelId="{0CEAB34D-CD6D-4A6C-A099-F2A76E6EC717}" type="presOf" srcId="{91ABC5B6-332A-4B1B-A348-3F343183E9C7}" destId="{1B711EBE-11D5-4149-BB91-666CD680C8B0}" srcOrd="0" destOrd="0" presId="urn:microsoft.com/office/officeart/2005/8/layout/vList2#1"/>
    <dgm:cxn modelId="{CCE4EA99-9E7D-4095-BD69-C5BC95918CE6}" srcId="{91ABC5B6-332A-4B1B-A348-3F343183E9C7}" destId="{BC44728D-FCEE-4C13-AEE0-EF4370562988}" srcOrd="0" destOrd="0" parTransId="{D3A1458C-279D-41FC-AE06-BFF908604A2E}" sibTransId="{FD298035-AE9D-4CBE-B0EB-0D07E98EC9AB}"/>
    <dgm:cxn modelId="{5BD3E174-86A7-4163-A250-3AE1C182256B}" type="presParOf" srcId="{1B711EBE-11D5-4149-BB91-666CD680C8B0}" destId="{53EDFADB-9AA9-4AF3-80D5-9A8BF4D42266}" srcOrd="0" destOrd="0" presId="urn:microsoft.com/office/officeart/2005/8/layout/vList2#1"/>
    <dgm:cxn modelId="{A410C894-F9C9-4365-8860-FBAD3519C62F}"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phldr="0" custT="1"/>
      <dgm:spPr/>
      <dgm:t>
        <a:bodyPr vert="horz" wrap="square"/>
        <a:lstStyle/>
        <a:p>
          <a:pPr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语言交际障碍</a:t>
          </a:r>
          <a:endParaRPr sz="6500"/>
        </a:p>
      </dgm:t>
    </dgm:pt>
    <dgm:pt modelId="{D3A1458C-279D-41FC-AE06-BFF908604A2E}" cxnId="{9792D274-2456-4F80-9890-B59469EB2C41}" type="parTrans">
      <dgm:prSet/>
      <dgm:spPr/>
      <dgm:t>
        <a:bodyPr/>
        <a:lstStyle/>
        <a:p>
          <a:endParaRPr lang="zh-CN" altLang="en-US"/>
        </a:p>
      </dgm:t>
    </dgm:pt>
    <dgm:pt modelId="{FD298035-AE9D-4CBE-B0EB-0D07E98EC9AB}" cxnId="{9792D274-2456-4F80-9890-B59469EB2C41}" type="sibTrans">
      <dgm:prSet/>
      <dgm:spPr/>
      <dgm:t>
        <a:bodyPr/>
        <a:lstStyle/>
        <a:p>
          <a:endParaRPr lang="zh-CN" altLang="en-US"/>
        </a:p>
      </dgm:t>
    </dgm:pt>
    <dgm:pt modelId="{27A39385-8018-4119-BDEF-C8C7AC7A590D}">
      <dgm:prSet phldrT="[文本]" custT="1"/>
      <dgm:spPr/>
      <dgm:t>
        <a:bodyPr/>
        <a:lstStyle/>
        <a:p>
          <a:endParaRPr lang="zh-CN" altLang="en-US" sz="2800" b="1" dirty="0">
            <a:latin typeface="微软雅黑" panose="020B0503020204020204" pitchFamily="34" charset="-122"/>
            <a:ea typeface="微软雅黑" panose="020B0503020204020204" pitchFamily="34" charset="-122"/>
          </a:endParaRPr>
        </a:p>
      </dgm:t>
    </dgm:pt>
    <dgm:pt modelId="{499BCF44-D3E4-4FB7-86C5-5FF8D20C6E7A}" cxnId="{BD50492A-5270-44CA-9043-8F12C70BA788}" type="parTrans">
      <dgm:prSet/>
      <dgm:spPr/>
      <dgm:t>
        <a:bodyPr/>
        <a:lstStyle/>
        <a:p>
          <a:endParaRPr lang="zh-CN" altLang="en-US"/>
        </a:p>
      </dgm:t>
    </dgm:pt>
    <dgm:pt modelId="{917F6F2C-8FF9-4571-9F14-A7BA555B1BC0}" cxnId="{BD50492A-5270-44CA-9043-8F12C70BA788}" type="sibTrans">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X="57409" custLinFactY="-34807"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BD50492A-5270-44CA-9043-8F12C70BA788}" srcId="{BC44728D-FCEE-4C13-AEE0-EF4370562988}" destId="{27A39385-8018-4119-BDEF-C8C7AC7A590D}" srcOrd="0" destOrd="0" parTransId="{499BCF44-D3E4-4FB7-86C5-5FF8D20C6E7A}" sibTransId="{917F6F2C-8FF9-4571-9F14-A7BA555B1BC0}"/>
    <dgm:cxn modelId="{306E4E69-3079-4626-AF52-EF65164A88CB}" type="presOf" srcId="{27A39385-8018-4119-BDEF-C8C7AC7A590D}" destId="{E5AE5947-D1AA-4EB3-A8B5-B7FB04200C93}" srcOrd="0" destOrd="0" presId="urn:microsoft.com/office/officeart/2005/8/layout/vList2#1"/>
    <dgm:cxn modelId="{9792D274-2456-4F80-9890-B59469EB2C41}" srcId="{91ABC5B6-332A-4B1B-A348-3F343183E9C7}" destId="{BC44728D-FCEE-4C13-AEE0-EF4370562988}" srcOrd="0" destOrd="0" parTransId="{D3A1458C-279D-41FC-AE06-BFF908604A2E}" sibTransId="{FD298035-AE9D-4CBE-B0EB-0D07E98EC9AB}"/>
    <dgm:cxn modelId="{E9821281-4B9C-4E82-9BF9-706D1CF26EFD}" type="presOf" srcId="{BC44728D-FCEE-4C13-AEE0-EF4370562988}" destId="{53EDFADB-9AA9-4AF3-80D5-9A8BF4D42266}" srcOrd="0" destOrd="0" presId="urn:microsoft.com/office/officeart/2005/8/layout/vList2#1"/>
    <dgm:cxn modelId="{1E432CE5-09C5-4A8C-91BB-0DAA63973720}" type="presOf" srcId="{91ABC5B6-332A-4B1B-A348-3F343183E9C7}" destId="{1B711EBE-11D5-4149-BB91-666CD680C8B0}" srcOrd="0" destOrd="0" presId="urn:microsoft.com/office/officeart/2005/8/layout/vList2#1"/>
    <dgm:cxn modelId="{0E67759D-792A-4A35-BC65-B9DDAF9261D7}" type="presParOf" srcId="{1B711EBE-11D5-4149-BB91-666CD680C8B0}" destId="{53EDFADB-9AA9-4AF3-80D5-9A8BF4D42266}" srcOrd="0" destOrd="0" presId="urn:microsoft.com/office/officeart/2005/8/layout/vList2#1"/>
    <dgm:cxn modelId="{228ED1B8-A42C-4AFE-8F54-B750C9B99EAF}"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a:solidFill>
          <a:srgbClr val="8064A2"/>
        </a:solidFill>
      </dgm:spPr>
      <dgm:t>
        <a:bodyPr/>
        <a:lstStyle/>
        <a:p>
          <a:pPr algn="ctr"/>
          <a:r>
            <a:rPr lang="zh-CN" altLang="en-US" sz="3200" b="1" dirty="0">
              <a:latin typeface="微软雅黑" panose="020B0503020204020204" pitchFamily="34" charset="-122"/>
              <a:ea typeface="微软雅黑" panose="020B0503020204020204" pitchFamily="34" charset="-122"/>
            </a:rPr>
            <a:t>（三）准确理解句子含义</a:t>
          </a:r>
        </a:p>
      </dgm:t>
    </dgm:pt>
    <dgm:pt modelId="{D3A1458C-279D-41FC-AE06-BFF908604A2E}" cxnId="{FBBAFE04-75FA-44D0-94F1-F0FBE892CF09}" type="parTrans">
      <dgm:prSet/>
      <dgm:spPr/>
      <dgm:t>
        <a:bodyPr/>
        <a:lstStyle/>
        <a:p>
          <a:endParaRPr lang="zh-CN" altLang="en-US"/>
        </a:p>
      </dgm:t>
    </dgm:pt>
    <dgm:pt modelId="{FD298035-AE9D-4CBE-B0EB-0D07E98EC9AB}" cxnId="{FBBAFE04-75FA-44D0-94F1-F0FBE892CF09}" type="sibTrans">
      <dgm:prSet/>
      <dgm:spPr/>
      <dgm:t>
        <a:bodyPr/>
        <a:lstStyle/>
        <a:p>
          <a:endParaRPr lang="zh-CN" altLang="en-US"/>
        </a:p>
      </dgm:t>
    </dgm:pt>
    <dgm:pt modelId="{27A39385-8018-4119-BDEF-C8C7AC7A590D}">
      <dgm:prSet phldrT="[文本]" custT="1"/>
      <dgm:spPr/>
      <dgm:t>
        <a:bodyPr/>
        <a:lstStyle/>
        <a:p>
          <a:r>
            <a:rPr lang="zh-CN" altLang="en-US" sz="2800" b="1" dirty="0">
              <a:latin typeface="微软雅黑" panose="020B0503020204020204" pitchFamily="34" charset="-122"/>
              <a:ea typeface="微软雅黑" panose="020B0503020204020204" pitchFamily="34" charset="-122"/>
            </a:rPr>
            <a:t>典型例子</a:t>
          </a:r>
        </a:p>
      </dgm:t>
    </dgm:pt>
    <dgm:pt modelId="{499BCF44-D3E4-4FB7-86C5-5FF8D20C6E7A}" cxnId="{8F743EDD-E39C-457F-8CD1-BFDD59579C98}" type="parTrans">
      <dgm:prSet/>
      <dgm:spPr/>
      <dgm:t>
        <a:bodyPr/>
        <a:lstStyle/>
        <a:p>
          <a:endParaRPr lang="zh-CN" altLang="en-US"/>
        </a:p>
      </dgm:t>
    </dgm:pt>
    <dgm:pt modelId="{917F6F2C-8FF9-4571-9F14-A7BA555B1BC0}" cxnId="{8F743EDD-E39C-457F-8CD1-BFDD59579C98}" type="sibTrans">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LinFactY="-38968"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8F743EDD-E39C-457F-8CD1-BFDD59579C98}" srcId="{BC44728D-FCEE-4C13-AEE0-EF4370562988}" destId="{27A39385-8018-4119-BDEF-C8C7AC7A590D}" srcOrd="0" destOrd="0" parTransId="{499BCF44-D3E4-4FB7-86C5-5FF8D20C6E7A}" sibTransId="{917F6F2C-8FF9-4571-9F14-A7BA555B1BC0}"/>
    <dgm:cxn modelId="{B44315FE-482D-409C-845D-316DFE9EC545}" type="presOf" srcId="{27A39385-8018-4119-BDEF-C8C7AC7A590D}" destId="{E5AE5947-D1AA-4EB3-A8B5-B7FB04200C93}"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 modelId="{D0074B2A-520B-4038-800D-9FC971F8A334}"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dgm:t>
        <a:bodyPr/>
        <a:lstStyle/>
        <a:p>
          <a:pPr algn="ctr"/>
          <a:r>
            <a:rPr lang="zh-CN" altLang="en-US" sz="3200" b="1" dirty="0">
              <a:latin typeface="微软雅黑" panose="020B0503020204020204" pitchFamily="34" charset="-122"/>
              <a:ea typeface="微软雅黑" panose="020B0503020204020204" pitchFamily="34" charset="-122"/>
            </a:rPr>
            <a:t>（四）注意中西方文化差异</a:t>
          </a:r>
        </a:p>
      </dgm:t>
    </dgm:pt>
    <dgm:pt modelId="{D3A1458C-279D-41FC-AE06-BFF908604A2E}" cxnId="{FBBAFE04-75FA-44D0-94F1-F0FBE892CF09}" type="parTrans">
      <dgm:prSet/>
      <dgm:spPr/>
      <dgm:t>
        <a:bodyPr/>
        <a:lstStyle/>
        <a:p>
          <a:endParaRPr lang="zh-CN" altLang="en-US"/>
        </a:p>
      </dgm:t>
    </dgm:pt>
    <dgm:pt modelId="{FD298035-AE9D-4CBE-B0EB-0D07E98EC9AB}" cxnId="{FBBAFE04-75FA-44D0-94F1-F0FBE892CF09}" type="sibTrans">
      <dgm:prSet/>
      <dgm:spPr/>
      <dgm:t>
        <a:bodyPr/>
        <a:lstStyle/>
        <a:p>
          <a:endParaRPr lang="zh-CN" altLang="en-US"/>
        </a:p>
      </dgm:t>
    </dgm:pt>
    <dgm:pt modelId="{27A39385-8018-4119-BDEF-C8C7AC7A590D}">
      <dgm:prSet phldrT="[文本]" custT="1"/>
      <dgm:spPr/>
      <dgm:t>
        <a:bodyPr/>
        <a:lstStyle/>
        <a:p>
          <a:r>
            <a:rPr lang="zh-CN" altLang="en-US" sz="2800" b="1" dirty="0">
              <a:latin typeface="微软雅黑" panose="020B0503020204020204" pitchFamily="34" charset="-122"/>
              <a:ea typeface="微软雅黑" panose="020B0503020204020204" pitchFamily="34" charset="-122"/>
            </a:rPr>
            <a:t>典型例子</a:t>
          </a:r>
        </a:p>
      </dgm:t>
    </dgm:pt>
    <dgm:pt modelId="{499BCF44-D3E4-4FB7-86C5-5FF8D20C6E7A}" cxnId="{8F743EDD-E39C-457F-8CD1-BFDD59579C98}" type="parTrans">
      <dgm:prSet/>
      <dgm:spPr/>
      <dgm:t>
        <a:bodyPr/>
        <a:lstStyle/>
        <a:p>
          <a:endParaRPr lang="zh-CN" altLang="en-US"/>
        </a:p>
      </dgm:t>
    </dgm:pt>
    <dgm:pt modelId="{917F6F2C-8FF9-4571-9F14-A7BA555B1BC0}" cxnId="{8F743EDD-E39C-457F-8CD1-BFDD59579C98}" type="sibTrans">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LinFactY="-38968"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8F743EDD-E39C-457F-8CD1-BFDD59579C98}" srcId="{BC44728D-FCEE-4C13-AEE0-EF4370562988}" destId="{27A39385-8018-4119-BDEF-C8C7AC7A590D}" srcOrd="0" destOrd="0" parTransId="{499BCF44-D3E4-4FB7-86C5-5FF8D20C6E7A}" sibTransId="{917F6F2C-8FF9-4571-9F14-A7BA555B1BC0}"/>
    <dgm:cxn modelId="{B44315FE-482D-409C-845D-316DFE9EC545}" type="presOf" srcId="{27A39385-8018-4119-BDEF-C8C7AC7A590D}" destId="{E5AE5947-D1AA-4EB3-A8B5-B7FB04200C93}"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 modelId="{D0074B2A-520B-4038-800D-9FC971F8A334}"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phldr="0" custT="1"/>
      <dgm:spPr/>
      <dgm:t>
        <a:bodyPr vert="horz" wrap="square"/>
        <a:lstStyle/>
        <a:p>
          <a:pPr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询问与提供信息</a:t>
          </a:r>
        </a:p>
      </dgm:t>
    </dgm:pt>
    <dgm:pt modelId="{D3A1458C-279D-41FC-AE06-BFF908604A2E}" cxnId="{79C578BD-A346-4B53-A5E9-3916FFE6314A}" type="parTrans">
      <dgm:prSet/>
      <dgm:spPr/>
      <dgm:t>
        <a:bodyPr/>
        <a:lstStyle/>
        <a:p>
          <a:endParaRPr lang="zh-CN" altLang="en-US"/>
        </a:p>
      </dgm:t>
    </dgm:pt>
    <dgm:pt modelId="{FD298035-AE9D-4CBE-B0EB-0D07E98EC9AB}" cxnId="{79C578BD-A346-4B53-A5E9-3916FFE6314A}" type="sibTrans">
      <dgm:prSet/>
      <dgm:spPr/>
      <dgm:t>
        <a:bodyPr/>
        <a:lstStyle/>
        <a:p>
          <a:endParaRPr lang="zh-CN" altLang="en-US"/>
        </a:p>
      </dgm:t>
    </dgm:pt>
    <dgm:pt modelId="{27A39385-8018-4119-BDEF-C8C7AC7A590D}">
      <dgm:prSet phldrT="[文本]" custT="1"/>
      <dgm:spPr/>
      <dgm:t>
        <a:bodyPr/>
        <a:lstStyle/>
        <a:p>
          <a:endParaRPr lang="zh-CN" altLang="en-US" sz="2800" b="1" dirty="0">
            <a:latin typeface="微软雅黑" panose="020B0503020204020204" pitchFamily="34" charset="-122"/>
            <a:ea typeface="微软雅黑" panose="020B0503020204020204" pitchFamily="34" charset="-122"/>
          </a:endParaRPr>
        </a:p>
      </dgm:t>
    </dgm:pt>
    <dgm:pt modelId="{499BCF44-D3E4-4FB7-86C5-5FF8D20C6E7A}" cxnId="{5FD23A84-9913-45D2-A9E0-125AA832EB95}" type="parTrans">
      <dgm:prSet/>
      <dgm:spPr/>
      <dgm:t>
        <a:bodyPr/>
        <a:lstStyle/>
        <a:p>
          <a:endParaRPr lang="zh-CN" altLang="en-US"/>
        </a:p>
      </dgm:t>
    </dgm:pt>
    <dgm:pt modelId="{917F6F2C-8FF9-4571-9F14-A7BA555B1BC0}" cxnId="{5FD23A84-9913-45D2-A9E0-125AA832EB95}" type="sibTrans">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X="57409" custLinFactY="-34807"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D0ABED4E-5CDC-442C-966E-35272D1C66E0}" type="presOf" srcId="{27A39385-8018-4119-BDEF-C8C7AC7A590D}" destId="{E5AE5947-D1AA-4EB3-A8B5-B7FB04200C93}" srcOrd="0" destOrd="0" presId="urn:microsoft.com/office/officeart/2005/8/layout/vList2#1"/>
    <dgm:cxn modelId="{5FD23A84-9913-45D2-A9E0-125AA832EB95}" srcId="{BC44728D-FCEE-4C13-AEE0-EF4370562988}" destId="{27A39385-8018-4119-BDEF-C8C7AC7A590D}" srcOrd="0" destOrd="0" parTransId="{499BCF44-D3E4-4FB7-86C5-5FF8D20C6E7A}" sibTransId="{917F6F2C-8FF9-4571-9F14-A7BA555B1BC0}"/>
    <dgm:cxn modelId="{AFEE0A91-459F-4D8D-8D97-94D46BDE8A62}" type="presOf" srcId="{BC44728D-FCEE-4C13-AEE0-EF4370562988}" destId="{53EDFADB-9AA9-4AF3-80D5-9A8BF4D42266}" srcOrd="0" destOrd="0" presId="urn:microsoft.com/office/officeart/2005/8/layout/vList2#1"/>
    <dgm:cxn modelId="{79C578BD-A346-4B53-A5E9-3916FFE6314A}" srcId="{91ABC5B6-332A-4B1B-A348-3F343183E9C7}" destId="{BC44728D-FCEE-4C13-AEE0-EF4370562988}" srcOrd="0" destOrd="0" parTransId="{D3A1458C-279D-41FC-AE06-BFF908604A2E}" sibTransId="{FD298035-AE9D-4CBE-B0EB-0D07E98EC9AB}"/>
    <dgm:cxn modelId="{FA13A8CF-E79B-414B-B3D8-BCB572CAAA26}" type="presOf" srcId="{91ABC5B6-332A-4B1B-A348-3F343183E9C7}" destId="{1B711EBE-11D5-4149-BB91-666CD680C8B0}" srcOrd="0" destOrd="0" presId="urn:microsoft.com/office/officeart/2005/8/layout/vList2#1"/>
    <dgm:cxn modelId="{94DD789A-3C78-43FE-994C-B485BFB74354}" type="presParOf" srcId="{1B711EBE-11D5-4149-BB91-666CD680C8B0}" destId="{53EDFADB-9AA9-4AF3-80D5-9A8BF4D42266}" srcOrd="0" destOrd="0" presId="urn:microsoft.com/office/officeart/2005/8/layout/vList2#1"/>
    <dgm:cxn modelId="{76C893F3-C0CE-419B-88F0-AB95CD857471}"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phldr="0" custT="1"/>
      <dgm:spPr/>
      <dgm:t>
        <a:bodyPr vert="horz" wrap="square"/>
        <a:lstStyle/>
        <a:p>
          <a:pPr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问候与应答</a:t>
          </a:r>
        </a:p>
      </dgm:t>
    </dgm:pt>
    <dgm:pt modelId="{D3A1458C-279D-41FC-AE06-BFF908604A2E}" cxnId="{E5F580F0-607E-4F13-B93F-D523E5486DAB}" type="parTrans">
      <dgm:prSet/>
      <dgm:spPr/>
      <dgm:t>
        <a:bodyPr/>
        <a:lstStyle/>
        <a:p>
          <a:endParaRPr lang="zh-CN" altLang="en-US"/>
        </a:p>
      </dgm:t>
    </dgm:pt>
    <dgm:pt modelId="{FD298035-AE9D-4CBE-B0EB-0D07E98EC9AB}" cxnId="{E5F580F0-607E-4F13-B93F-D523E5486DAB}" type="sibTrans">
      <dgm:prSet/>
      <dgm:spPr/>
      <dgm:t>
        <a:bodyPr/>
        <a:lstStyle/>
        <a:p>
          <a:endParaRPr lang="zh-CN" altLang="en-US"/>
        </a:p>
      </dgm:t>
    </dgm:pt>
    <dgm:pt modelId="{27A39385-8018-4119-BDEF-C8C7AC7A590D}">
      <dgm:prSet phldrT="[文本]" custT="1"/>
      <dgm:spPr/>
      <dgm:t>
        <a:bodyPr/>
        <a:lstStyle/>
        <a:p>
          <a:endParaRPr lang="zh-CN" altLang="en-US" sz="2800" b="1" dirty="0">
            <a:latin typeface="微软雅黑" panose="020B0503020204020204" pitchFamily="34" charset="-122"/>
            <a:ea typeface="微软雅黑" panose="020B0503020204020204" pitchFamily="34" charset="-122"/>
          </a:endParaRPr>
        </a:p>
      </dgm:t>
    </dgm:pt>
    <dgm:pt modelId="{499BCF44-D3E4-4FB7-86C5-5FF8D20C6E7A}" cxnId="{14085272-A1AB-4CC0-B6AD-DD6C93964765}" type="parTrans">
      <dgm:prSet/>
      <dgm:spPr/>
      <dgm:t>
        <a:bodyPr/>
        <a:lstStyle/>
        <a:p>
          <a:endParaRPr lang="zh-CN" altLang="en-US"/>
        </a:p>
      </dgm:t>
    </dgm:pt>
    <dgm:pt modelId="{917F6F2C-8FF9-4571-9F14-A7BA555B1BC0}" cxnId="{14085272-A1AB-4CC0-B6AD-DD6C93964765}" type="sibTrans">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X="57409" custLinFactY="-34807"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2318884A-2B7A-4B8A-AEBC-544E0D5570A9}" type="presOf" srcId="{BC44728D-FCEE-4C13-AEE0-EF4370562988}" destId="{53EDFADB-9AA9-4AF3-80D5-9A8BF4D42266}" srcOrd="0" destOrd="0" presId="urn:microsoft.com/office/officeart/2005/8/layout/vList2#1"/>
    <dgm:cxn modelId="{14085272-A1AB-4CC0-B6AD-DD6C93964765}" srcId="{BC44728D-FCEE-4C13-AEE0-EF4370562988}" destId="{27A39385-8018-4119-BDEF-C8C7AC7A590D}" srcOrd="0" destOrd="0" parTransId="{499BCF44-D3E4-4FB7-86C5-5FF8D20C6E7A}" sibTransId="{917F6F2C-8FF9-4571-9F14-A7BA555B1BC0}"/>
    <dgm:cxn modelId="{0AA6FD78-CF8C-46A4-ABBA-6DABE78C7C5C}" type="presOf" srcId="{27A39385-8018-4119-BDEF-C8C7AC7A590D}" destId="{E5AE5947-D1AA-4EB3-A8B5-B7FB04200C93}" srcOrd="0" destOrd="0" presId="urn:microsoft.com/office/officeart/2005/8/layout/vList2#1"/>
    <dgm:cxn modelId="{A6D1B38C-703E-4774-972E-A40CB3B66C84}" type="presOf" srcId="{91ABC5B6-332A-4B1B-A348-3F343183E9C7}" destId="{1B711EBE-11D5-4149-BB91-666CD680C8B0}" srcOrd="0" destOrd="0" presId="urn:microsoft.com/office/officeart/2005/8/layout/vList2#1"/>
    <dgm:cxn modelId="{E5F580F0-607E-4F13-B93F-D523E5486DAB}" srcId="{91ABC5B6-332A-4B1B-A348-3F343183E9C7}" destId="{BC44728D-FCEE-4C13-AEE0-EF4370562988}" srcOrd="0" destOrd="0" parTransId="{D3A1458C-279D-41FC-AE06-BFF908604A2E}" sibTransId="{FD298035-AE9D-4CBE-B0EB-0D07E98EC9AB}"/>
    <dgm:cxn modelId="{F0318EDD-B7D6-4498-825A-1ABF4AB3879C}" type="presParOf" srcId="{1B711EBE-11D5-4149-BB91-666CD680C8B0}" destId="{53EDFADB-9AA9-4AF3-80D5-9A8BF4D42266}" srcOrd="0" destOrd="0" presId="urn:microsoft.com/office/officeart/2005/8/layout/vList2#1"/>
    <dgm:cxn modelId="{C41F76EA-F22D-4F80-B9D2-6645E2A45C08}"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phldr="0" custT="1"/>
      <dgm:spPr>
        <a:solidFill>
          <a:schemeClr val="accent6"/>
        </a:solidFill>
      </dgm:spPr>
      <dgm:t>
        <a:bodyPr vert="horz" wrap="square"/>
        <a:lstStyle/>
        <a:p>
          <a:pPr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道别与应答</a:t>
          </a:r>
        </a:p>
      </dgm:t>
    </dgm:pt>
    <dgm:pt modelId="{D3A1458C-279D-41FC-AE06-BFF908604A2E}" cxnId="{CC7F3C53-A856-4180-9C9C-7FA73B6DC6D1}" type="parTrans">
      <dgm:prSet/>
      <dgm:spPr/>
      <dgm:t>
        <a:bodyPr/>
        <a:lstStyle/>
        <a:p>
          <a:endParaRPr lang="zh-CN" altLang="en-US"/>
        </a:p>
      </dgm:t>
    </dgm:pt>
    <dgm:pt modelId="{FD298035-AE9D-4CBE-B0EB-0D07E98EC9AB}" cxnId="{CC7F3C53-A856-4180-9C9C-7FA73B6DC6D1}" type="sibTrans">
      <dgm:prSet/>
      <dgm:spPr/>
      <dgm:t>
        <a:bodyPr/>
        <a:lstStyle/>
        <a:p>
          <a:endParaRPr lang="zh-CN" altLang="en-US"/>
        </a:p>
      </dgm:t>
    </dgm:pt>
    <dgm:pt modelId="{27A39385-8018-4119-BDEF-C8C7AC7A590D}">
      <dgm:prSet phldrT="[文本]" custT="1"/>
      <dgm:spPr/>
      <dgm:t>
        <a:bodyPr/>
        <a:lstStyle/>
        <a:p>
          <a:endParaRPr lang="zh-CN" altLang="en-US" sz="2800" b="1" dirty="0">
            <a:latin typeface="微软雅黑" panose="020B0503020204020204" pitchFamily="34" charset="-122"/>
            <a:ea typeface="微软雅黑" panose="020B0503020204020204" pitchFamily="34" charset="-122"/>
          </a:endParaRPr>
        </a:p>
      </dgm:t>
    </dgm:pt>
    <dgm:pt modelId="{499BCF44-D3E4-4FB7-86C5-5FF8D20C6E7A}" cxnId="{5B12E00B-A961-42A2-9078-D4B3D3042883}" type="parTrans">
      <dgm:prSet/>
      <dgm:spPr/>
      <dgm:t>
        <a:bodyPr/>
        <a:lstStyle/>
        <a:p>
          <a:endParaRPr lang="zh-CN" altLang="en-US"/>
        </a:p>
      </dgm:t>
    </dgm:pt>
    <dgm:pt modelId="{917F6F2C-8FF9-4571-9F14-A7BA555B1BC0}" cxnId="{5B12E00B-A961-42A2-9078-D4B3D3042883}" type="sibTrans">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X="57409" custLinFactY="-34807"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5B12E00B-A961-42A2-9078-D4B3D3042883}" srcId="{BC44728D-FCEE-4C13-AEE0-EF4370562988}" destId="{27A39385-8018-4119-BDEF-C8C7AC7A590D}" srcOrd="0" destOrd="0" parTransId="{499BCF44-D3E4-4FB7-86C5-5FF8D20C6E7A}" sibTransId="{917F6F2C-8FF9-4571-9F14-A7BA555B1BC0}"/>
    <dgm:cxn modelId="{F6501C5C-CD6A-46C7-8B63-AA5DF77D0B24}" type="presOf" srcId="{27A39385-8018-4119-BDEF-C8C7AC7A590D}" destId="{E5AE5947-D1AA-4EB3-A8B5-B7FB04200C93}" srcOrd="0" destOrd="0" presId="urn:microsoft.com/office/officeart/2005/8/layout/vList2#1"/>
    <dgm:cxn modelId="{CC7F3C53-A856-4180-9C9C-7FA73B6DC6D1}" srcId="{91ABC5B6-332A-4B1B-A348-3F343183E9C7}" destId="{BC44728D-FCEE-4C13-AEE0-EF4370562988}" srcOrd="0" destOrd="0" parTransId="{D3A1458C-279D-41FC-AE06-BFF908604A2E}" sibTransId="{FD298035-AE9D-4CBE-B0EB-0D07E98EC9AB}"/>
    <dgm:cxn modelId="{F25D4473-BCC1-4EB4-8C5C-8E4D7EA31D32}" type="presOf" srcId="{91ABC5B6-332A-4B1B-A348-3F343183E9C7}" destId="{1B711EBE-11D5-4149-BB91-666CD680C8B0}" srcOrd="0" destOrd="0" presId="urn:microsoft.com/office/officeart/2005/8/layout/vList2#1"/>
    <dgm:cxn modelId="{C99841F3-73C6-476C-B3E1-5262F6E93784}" type="presOf" srcId="{BC44728D-FCEE-4C13-AEE0-EF4370562988}" destId="{53EDFADB-9AA9-4AF3-80D5-9A8BF4D42266}" srcOrd="0" destOrd="0" presId="urn:microsoft.com/office/officeart/2005/8/layout/vList2#1"/>
    <dgm:cxn modelId="{32420A3A-C7F5-4343-A856-88ABFD0D7081}" type="presParOf" srcId="{1B711EBE-11D5-4149-BB91-666CD680C8B0}" destId="{53EDFADB-9AA9-4AF3-80D5-9A8BF4D42266}" srcOrd="0" destOrd="0" presId="urn:microsoft.com/office/officeart/2005/8/layout/vList2#1"/>
    <dgm:cxn modelId="{F7122327-682E-46C2-B9D7-FDC3B7D76020}"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phldr="0" custT="1"/>
      <dgm:spPr>
        <a:solidFill>
          <a:schemeClr val="accent6"/>
        </a:solidFill>
      </dgm:spPr>
      <dgm:t>
        <a:bodyPr vert="horz" wrap="square"/>
        <a:lstStyle/>
        <a:p>
          <a:pPr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感谢与应答</a:t>
          </a:r>
        </a:p>
      </dgm:t>
    </dgm:pt>
    <dgm:pt modelId="{D3A1458C-279D-41FC-AE06-BFF908604A2E}" cxnId="{1F7B276A-9DAD-4228-8092-6A0D92E70ED9}" type="parTrans">
      <dgm:prSet/>
      <dgm:spPr/>
      <dgm:t>
        <a:bodyPr/>
        <a:lstStyle/>
        <a:p>
          <a:endParaRPr lang="zh-CN" altLang="en-US"/>
        </a:p>
      </dgm:t>
    </dgm:pt>
    <dgm:pt modelId="{FD298035-AE9D-4CBE-B0EB-0D07E98EC9AB}" cxnId="{1F7B276A-9DAD-4228-8092-6A0D92E70ED9}" type="sibTrans">
      <dgm:prSet/>
      <dgm:spPr/>
      <dgm:t>
        <a:bodyPr/>
        <a:lstStyle/>
        <a:p>
          <a:endParaRPr lang="zh-CN" altLang="en-US"/>
        </a:p>
      </dgm:t>
    </dgm:pt>
    <dgm:pt modelId="{27A39385-8018-4119-BDEF-C8C7AC7A590D}">
      <dgm:prSet phldrT="[文本]" custT="1"/>
      <dgm:spPr/>
      <dgm:t>
        <a:bodyPr/>
        <a:lstStyle/>
        <a:p>
          <a:endParaRPr lang="zh-CN" altLang="en-US" sz="2800" b="1" dirty="0">
            <a:latin typeface="微软雅黑" panose="020B0503020204020204" pitchFamily="34" charset="-122"/>
            <a:ea typeface="微软雅黑" panose="020B0503020204020204" pitchFamily="34" charset="-122"/>
          </a:endParaRPr>
        </a:p>
      </dgm:t>
    </dgm:pt>
    <dgm:pt modelId="{499BCF44-D3E4-4FB7-86C5-5FF8D20C6E7A}" cxnId="{A7559F98-5A7B-45EE-B434-35A5815F18AC}" type="parTrans">
      <dgm:prSet/>
      <dgm:spPr/>
      <dgm:t>
        <a:bodyPr/>
        <a:lstStyle/>
        <a:p>
          <a:endParaRPr lang="zh-CN" altLang="en-US"/>
        </a:p>
      </dgm:t>
    </dgm:pt>
    <dgm:pt modelId="{917F6F2C-8FF9-4571-9F14-A7BA555B1BC0}" cxnId="{A7559F98-5A7B-45EE-B434-35A5815F18AC}" type="sibTrans">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X="57409" custLinFactY="-34807"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D1481420-B276-4FD5-AB86-36F9F5E585B8}" type="presOf" srcId="{91ABC5B6-332A-4B1B-A348-3F343183E9C7}" destId="{1B711EBE-11D5-4149-BB91-666CD680C8B0}" srcOrd="0" destOrd="0" presId="urn:microsoft.com/office/officeart/2005/8/layout/vList2#1"/>
    <dgm:cxn modelId="{1F7B276A-9DAD-4228-8092-6A0D92E70ED9}" srcId="{91ABC5B6-332A-4B1B-A348-3F343183E9C7}" destId="{BC44728D-FCEE-4C13-AEE0-EF4370562988}" srcOrd="0" destOrd="0" parTransId="{D3A1458C-279D-41FC-AE06-BFF908604A2E}" sibTransId="{FD298035-AE9D-4CBE-B0EB-0D07E98EC9AB}"/>
    <dgm:cxn modelId="{920B7952-F934-4FC4-B22B-EE310A8DC2AD}" type="presOf" srcId="{27A39385-8018-4119-BDEF-C8C7AC7A590D}" destId="{E5AE5947-D1AA-4EB3-A8B5-B7FB04200C93}" srcOrd="0" destOrd="0" presId="urn:microsoft.com/office/officeart/2005/8/layout/vList2#1"/>
    <dgm:cxn modelId="{A7559F98-5A7B-45EE-B434-35A5815F18AC}" srcId="{BC44728D-FCEE-4C13-AEE0-EF4370562988}" destId="{27A39385-8018-4119-BDEF-C8C7AC7A590D}" srcOrd="0" destOrd="0" parTransId="{499BCF44-D3E4-4FB7-86C5-5FF8D20C6E7A}" sibTransId="{917F6F2C-8FF9-4571-9F14-A7BA555B1BC0}"/>
    <dgm:cxn modelId="{C0A794A5-9395-4693-BA76-2B629D2F8EA2}" type="presOf" srcId="{BC44728D-FCEE-4C13-AEE0-EF4370562988}" destId="{53EDFADB-9AA9-4AF3-80D5-9A8BF4D42266}" srcOrd="0" destOrd="0" presId="urn:microsoft.com/office/officeart/2005/8/layout/vList2#1"/>
    <dgm:cxn modelId="{9CD65787-BE58-4437-A021-4C78705C2947}" type="presParOf" srcId="{1B711EBE-11D5-4149-BB91-666CD680C8B0}" destId="{53EDFADB-9AA9-4AF3-80D5-9A8BF4D42266}" srcOrd="0" destOrd="0" presId="urn:microsoft.com/office/officeart/2005/8/layout/vList2#1"/>
    <dgm:cxn modelId="{BCF13D63-B56B-4319-9EBA-03E2A25896CB}"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phldr="0" custT="1"/>
      <dgm:spPr>
        <a:solidFill>
          <a:srgbClr val="9BBB59"/>
        </a:solidFill>
      </dgm:spPr>
      <dgm:t>
        <a:bodyPr vert="horz" wrap="square"/>
        <a:lstStyle/>
        <a:p>
          <a:pPr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道歉与应答</a:t>
          </a:r>
        </a:p>
      </dgm:t>
    </dgm:pt>
    <dgm:pt modelId="{D3A1458C-279D-41FC-AE06-BFF908604A2E}" cxnId="{FBB8FC23-5F55-4F9A-99AC-A2EE9BB2BF32}" type="parTrans">
      <dgm:prSet/>
      <dgm:spPr/>
      <dgm:t>
        <a:bodyPr/>
        <a:lstStyle/>
        <a:p>
          <a:endParaRPr lang="zh-CN" altLang="en-US"/>
        </a:p>
      </dgm:t>
    </dgm:pt>
    <dgm:pt modelId="{FD298035-AE9D-4CBE-B0EB-0D07E98EC9AB}" cxnId="{FBB8FC23-5F55-4F9A-99AC-A2EE9BB2BF32}" type="sibTrans">
      <dgm:prSet/>
      <dgm:spPr/>
      <dgm:t>
        <a:bodyPr/>
        <a:lstStyle/>
        <a:p>
          <a:endParaRPr lang="zh-CN" altLang="en-US"/>
        </a:p>
      </dgm:t>
    </dgm:pt>
    <dgm:pt modelId="{27A39385-8018-4119-BDEF-C8C7AC7A590D}">
      <dgm:prSet phldrT="[文本]" custT="1"/>
      <dgm:spPr/>
      <dgm:t>
        <a:bodyPr/>
        <a:lstStyle/>
        <a:p>
          <a:endParaRPr lang="zh-CN" altLang="en-US" sz="2800" b="1" dirty="0">
            <a:latin typeface="微软雅黑" panose="020B0503020204020204" pitchFamily="34" charset="-122"/>
            <a:ea typeface="微软雅黑" panose="020B0503020204020204" pitchFamily="34" charset="-122"/>
          </a:endParaRPr>
        </a:p>
      </dgm:t>
    </dgm:pt>
    <dgm:pt modelId="{499BCF44-D3E4-4FB7-86C5-5FF8D20C6E7A}" cxnId="{83932E7D-8CA7-487F-84BC-DE20ADFBF0F9}" type="parTrans">
      <dgm:prSet/>
      <dgm:spPr/>
      <dgm:t>
        <a:bodyPr/>
        <a:lstStyle/>
        <a:p>
          <a:endParaRPr lang="zh-CN" altLang="en-US"/>
        </a:p>
      </dgm:t>
    </dgm:pt>
    <dgm:pt modelId="{917F6F2C-8FF9-4571-9F14-A7BA555B1BC0}" cxnId="{83932E7D-8CA7-487F-84BC-DE20ADFBF0F9}" type="sibTrans">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X="57409" custLinFactY="-34807"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FBB8FC23-5F55-4F9A-99AC-A2EE9BB2BF32}" srcId="{91ABC5B6-332A-4B1B-A348-3F343183E9C7}" destId="{BC44728D-FCEE-4C13-AEE0-EF4370562988}" srcOrd="0" destOrd="0" parTransId="{D3A1458C-279D-41FC-AE06-BFF908604A2E}" sibTransId="{FD298035-AE9D-4CBE-B0EB-0D07E98EC9AB}"/>
    <dgm:cxn modelId="{CDCE266B-164E-49F4-BE65-8719EB59F63C}" type="presOf" srcId="{27A39385-8018-4119-BDEF-C8C7AC7A590D}" destId="{E5AE5947-D1AA-4EB3-A8B5-B7FB04200C93}" srcOrd="0" destOrd="0" presId="urn:microsoft.com/office/officeart/2005/8/layout/vList2#1"/>
    <dgm:cxn modelId="{83932E7D-8CA7-487F-84BC-DE20ADFBF0F9}" srcId="{BC44728D-FCEE-4C13-AEE0-EF4370562988}" destId="{27A39385-8018-4119-BDEF-C8C7AC7A590D}" srcOrd="0" destOrd="0" parTransId="{499BCF44-D3E4-4FB7-86C5-5FF8D20C6E7A}" sibTransId="{917F6F2C-8FF9-4571-9F14-A7BA555B1BC0}"/>
    <dgm:cxn modelId="{CDD93E9C-8A08-4B08-8E13-68B436CD7149}" type="presOf" srcId="{BC44728D-FCEE-4C13-AEE0-EF4370562988}" destId="{53EDFADB-9AA9-4AF3-80D5-9A8BF4D42266}" srcOrd="0" destOrd="0" presId="urn:microsoft.com/office/officeart/2005/8/layout/vList2#1"/>
    <dgm:cxn modelId="{074B22B6-2E17-43A1-B977-FBEE9576BB4D}" type="presOf" srcId="{91ABC5B6-332A-4B1B-A348-3F343183E9C7}" destId="{1B711EBE-11D5-4149-BB91-666CD680C8B0}" srcOrd="0" destOrd="0" presId="urn:microsoft.com/office/officeart/2005/8/layout/vList2#1"/>
    <dgm:cxn modelId="{06F9F2B6-D1BF-4F15-8279-4FEF73129C6D}" type="presParOf" srcId="{1B711EBE-11D5-4149-BB91-666CD680C8B0}" destId="{53EDFADB-9AA9-4AF3-80D5-9A8BF4D42266}" srcOrd="0" destOrd="0" presId="urn:microsoft.com/office/officeart/2005/8/layout/vList2#1"/>
    <dgm:cxn modelId="{D4C04D74-63F3-49FD-AC60-A3EB01A91A76}"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53EDFADB-9AA9-4AF3-80D5-9A8BF4D42266}">
      <dsp:nvSpPr>
        <dsp:cNvPr id="3" name="圆角矩形 2"/>
        <dsp:cNvSpPr/>
      </dsp:nvSpPr>
      <dsp:spPr bwMode="white">
        <a:xfrm>
          <a:off x="0" y="12171"/>
          <a:ext cx="8128000" cy="1216800"/>
        </a:xfrm>
        <a:prstGeom prst="roundRect">
          <a:avLst/>
        </a:prstGeom>
      </dsp:spPr>
      <dsp:style>
        <a:lnRef idx="2">
          <a:schemeClr val="lt1"/>
        </a:lnRef>
        <a:fillRef idx="1">
          <a:schemeClr val="accent2"/>
        </a:fillRef>
        <a:effectRef idx="0">
          <a:scrgbClr r="0" g="0" b="0"/>
        </a:effectRef>
        <a:fontRef idx="minor">
          <a:schemeClr val="lt1"/>
        </a:fontRef>
      </dsp:style>
      <dsp:txBody>
        <a:bodyPr lIns="121920" tIns="121920" rIns="121920" bIns="12192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（一）通读全篇对话，根据上下文判断</a:t>
          </a:r>
        </a:p>
      </dsp:txBody>
      <dsp:txXfrm>
        <a:off x="0" y="12171"/>
        <a:ext cx="8128000" cy="1216800"/>
      </dsp:txXfrm>
    </dsp:sp>
    <dsp:sp modelId="{E5AE5947-D1AA-4EB3-A8B5-B7FB04200C93}">
      <dsp:nvSpPr>
        <dsp:cNvPr id="4" name="矩形 3"/>
        <dsp:cNvSpPr/>
      </dsp:nvSpPr>
      <dsp:spPr bwMode="white">
        <a:xfrm>
          <a:off x="0" y="1225024"/>
          <a:ext cx="8128000" cy="107640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258064" tIns="35560" rIns="199136" bIns="3556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285750" lvl="1" indent="-285750">
            <a:lnSpc>
              <a:spcPct val="100000"/>
            </a:lnSpc>
            <a:spcBef>
              <a:spcPct val="0"/>
            </a:spcBef>
            <a:spcAft>
              <a:spcPct val="20000"/>
            </a:spcAft>
            <a:buChar char="•"/>
          </a:pPr>
          <a:r>
            <a:rPr lang="zh-CN" altLang="en-US" sz="2800" b="1" dirty="0">
              <a:solidFill>
                <a:schemeClr val="tx1"/>
              </a:solidFill>
              <a:latin typeface="微软雅黑" panose="020B0503020204020204" pitchFamily="34" charset="-122"/>
              <a:ea typeface="微软雅黑" panose="020B0503020204020204" pitchFamily="34" charset="-122"/>
            </a:rPr>
            <a:t>典型例子</a:t>
          </a:r>
          <a:endParaRPr>
            <a:solidFill>
              <a:schemeClr val="tx1"/>
            </a:solidFill>
          </a:endParaRPr>
        </a:p>
      </dsp:txBody>
      <dsp:txXfrm>
        <a:off x="0" y="1225024"/>
        <a:ext cx="8128000" cy="1076400"/>
      </dsp:txXfrm>
    </dsp:sp>
  </dsp:spTree>
</dsp:drawing>
</file>

<file path=ppt/diagrams/drawing10.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53EDFADB-9AA9-4AF3-80D5-9A8BF4D42266}">
      <dsp:nvSpPr>
        <dsp:cNvPr id="3" name="圆角矩形 2"/>
        <dsp:cNvSpPr/>
      </dsp:nvSpPr>
      <dsp:spPr bwMode="white">
        <a:xfrm>
          <a:off x="1730898" y="62802"/>
          <a:ext cx="4666204" cy="1216800"/>
        </a:xfrm>
        <a:prstGeom prst="roundRect">
          <a:avLst/>
        </a:prstGeom>
        <a:solidFill>
          <a:srgbClr val="9BBB59"/>
        </a:solidFill>
      </dsp:spPr>
      <dsp:style>
        <a:lnRef idx="2">
          <a:schemeClr val="lt1"/>
        </a:lnRef>
        <a:fillRef idx="1">
          <a:schemeClr val="accent2"/>
        </a:fillRef>
        <a:effectRef idx="0">
          <a:scrgbClr r="0" g="0" b="0"/>
        </a:effectRef>
        <a:fontRef idx="minor">
          <a:schemeClr val="lt1"/>
        </a:fontRef>
      </dsp:style>
      <dsp:txBody>
        <a:bodyPr vert="horz" wrap="square" lIns="121920" tIns="121920" rIns="121920" bIns="12192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祝愿与祝贺</a:t>
          </a:r>
        </a:p>
      </dsp:txBody>
      <dsp:txXfrm>
        <a:off x="1730898" y="62802"/>
        <a:ext cx="4666204" cy="1216800"/>
      </dsp:txXfrm>
    </dsp:sp>
    <dsp:sp modelId="{E5AE5947-D1AA-4EB3-A8B5-B7FB04200C93}">
      <dsp:nvSpPr>
        <dsp:cNvPr id="4" name="矩形 3"/>
        <dsp:cNvSpPr/>
      </dsp:nvSpPr>
      <dsp:spPr bwMode="white">
        <a:xfrm>
          <a:off x="0" y="1225024"/>
          <a:ext cx="8128000" cy="107640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258064" tIns="35560" rIns="199136" bIns="3556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285750" lvl="1" indent="-285750">
            <a:lnSpc>
              <a:spcPct val="100000"/>
            </a:lnSpc>
            <a:spcBef>
              <a:spcPct val="0"/>
            </a:spcBef>
            <a:spcAft>
              <a:spcPct val="20000"/>
            </a:spcAft>
            <a:buChar char="•"/>
          </a:pPr>
          <a:endParaRPr lang="zh-CN" altLang="en-US" sz="2800" b="1" dirty="0">
            <a:solidFill>
              <a:schemeClr val="tx1"/>
            </a:solidFill>
            <a:latin typeface="微软雅黑" panose="020B0503020204020204" pitchFamily="34" charset="-122"/>
            <a:ea typeface="微软雅黑" panose="020B0503020204020204" pitchFamily="34" charset="-122"/>
          </a:endParaRPr>
        </a:p>
      </dsp:txBody>
      <dsp:txXfrm>
        <a:off x="0" y="1225024"/>
        <a:ext cx="8128000" cy="1076400"/>
      </dsp:txXfrm>
    </dsp:sp>
  </dsp:spTree>
</dsp:drawing>
</file>

<file path=ppt/diagrams/drawing1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53EDFADB-9AA9-4AF3-80D5-9A8BF4D42266}">
      <dsp:nvSpPr>
        <dsp:cNvPr id="3" name="圆角矩形 2"/>
        <dsp:cNvSpPr/>
      </dsp:nvSpPr>
      <dsp:spPr bwMode="white">
        <a:xfrm>
          <a:off x="1730898" y="62802"/>
          <a:ext cx="4666204" cy="1216800"/>
        </a:xfrm>
        <a:prstGeom prst="roundRect">
          <a:avLst/>
        </a:prstGeom>
        <a:solidFill>
          <a:srgbClr val="8064A2"/>
        </a:solidFill>
      </dsp:spPr>
      <dsp:style>
        <a:lnRef idx="2">
          <a:schemeClr val="lt1"/>
        </a:lnRef>
        <a:fillRef idx="1">
          <a:schemeClr val="accent2"/>
        </a:fillRef>
        <a:effectRef idx="0">
          <a:scrgbClr r="0" g="0" b="0"/>
        </a:effectRef>
        <a:fontRef idx="minor">
          <a:schemeClr val="lt1"/>
        </a:fontRef>
      </dsp:style>
      <dsp:txBody>
        <a:bodyPr vert="horz" wrap="square" lIns="121920" tIns="121920" rIns="121920" bIns="12192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请求与应答</a:t>
          </a:r>
        </a:p>
      </dsp:txBody>
      <dsp:txXfrm>
        <a:off x="1730898" y="62802"/>
        <a:ext cx="4666204" cy="1216800"/>
      </dsp:txXfrm>
    </dsp:sp>
    <dsp:sp modelId="{E5AE5947-D1AA-4EB3-A8B5-B7FB04200C93}">
      <dsp:nvSpPr>
        <dsp:cNvPr id="4" name="矩形 3"/>
        <dsp:cNvSpPr/>
      </dsp:nvSpPr>
      <dsp:spPr bwMode="white">
        <a:xfrm>
          <a:off x="0" y="1225024"/>
          <a:ext cx="8128000" cy="107640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258064" tIns="35560" rIns="199136" bIns="3556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285750" lvl="1" indent="-285750">
            <a:lnSpc>
              <a:spcPct val="100000"/>
            </a:lnSpc>
            <a:spcBef>
              <a:spcPct val="0"/>
            </a:spcBef>
            <a:spcAft>
              <a:spcPct val="20000"/>
            </a:spcAft>
            <a:buChar char="•"/>
          </a:pPr>
          <a:endParaRPr lang="zh-CN" altLang="en-US" sz="2800" b="1" dirty="0">
            <a:solidFill>
              <a:schemeClr val="tx1"/>
            </a:solidFill>
            <a:latin typeface="微软雅黑" panose="020B0503020204020204" pitchFamily="34" charset="-122"/>
            <a:ea typeface="微软雅黑" panose="020B0503020204020204" pitchFamily="34" charset="-122"/>
          </a:endParaRPr>
        </a:p>
      </dsp:txBody>
      <dsp:txXfrm>
        <a:off x="0" y="1225024"/>
        <a:ext cx="8128000" cy="1076400"/>
      </dsp:txXfrm>
    </dsp:sp>
  </dsp:spTree>
</dsp:drawing>
</file>

<file path=ppt/diagrams/drawing1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53EDFADB-9AA9-4AF3-80D5-9A8BF4D42266}">
      <dsp:nvSpPr>
        <dsp:cNvPr id="3" name="圆角矩形 2"/>
        <dsp:cNvSpPr/>
      </dsp:nvSpPr>
      <dsp:spPr bwMode="white">
        <a:xfrm>
          <a:off x="1730898" y="62802"/>
          <a:ext cx="4666204" cy="1216800"/>
        </a:xfrm>
        <a:prstGeom prst="roundRect">
          <a:avLst/>
        </a:prstGeom>
        <a:solidFill>
          <a:srgbClr val="8064A2"/>
        </a:solidFill>
      </dsp:spPr>
      <dsp:style>
        <a:lnRef idx="2">
          <a:schemeClr val="lt1"/>
        </a:lnRef>
        <a:fillRef idx="1">
          <a:schemeClr val="accent2"/>
        </a:fillRef>
        <a:effectRef idx="0">
          <a:scrgbClr r="0" g="0" b="0"/>
        </a:effectRef>
        <a:fontRef idx="minor">
          <a:schemeClr val="lt1"/>
        </a:fontRef>
      </dsp:style>
      <dsp:txBody>
        <a:bodyPr vert="horz" wrap="square" lIns="121920" tIns="121920" rIns="121920" bIns="12192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遗憾与同情</a:t>
          </a:r>
        </a:p>
      </dsp:txBody>
      <dsp:txXfrm>
        <a:off x="1730898" y="62802"/>
        <a:ext cx="4666204" cy="1216800"/>
      </dsp:txXfrm>
    </dsp:sp>
    <dsp:sp modelId="{E5AE5947-D1AA-4EB3-A8B5-B7FB04200C93}">
      <dsp:nvSpPr>
        <dsp:cNvPr id="4" name="矩形 3"/>
        <dsp:cNvSpPr/>
      </dsp:nvSpPr>
      <dsp:spPr bwMode="white">
        <a:xfrm>
          <a:off x="0" y="1225024"/>
          <a:ext cx="8128000" cy="107640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258064" tIns="35560" rIns="199136" bIns="3556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285750" lvl="1" indent="-285750">
            <a:lnSpc>
              <a:spcPct val="100000"/>
            </a:lnSpc>
            <a:spcBef>
              <a:spcPct val="0"/>
            </a:spcBef>
            <a:spcAft>
              <a:spcPct val="20000"/>
            </a:spcAft>
            <a:buChar char="•"/>
          </a:pPr>
          <a:endParaRPr lang="zh-CN" altLang="en-US" sz="2800" b="1" dirty="0">
            <a:solidFill>
              <a:schemeClr val="tx1"/>
            </a:solidFill>
            <a:latin typeface="微软雅黑" panose="020B0503020204020204" pitchFamily="34" charset="-122"/>
            <a:ea typeface="微软雅黑" panose="020B0503020204020204" pitchFamily="34" charset="-122"/>
          </a:endParaRPr>
        </a:p>
      </dsp:txBody>
      <dsp:txXfrm>
        <a:off x="0" y="1225024"/>
        <a:ext cx="8128000" cy="1076400"/>
      </dsp:txXfrm>
    </dsp:sp>
  </dsp:spTree>
</dsp:drawing>
</file>

<file path=ppt/diagrams/drawing1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53EDFADB-9AA9-4AF3-80D5-9A8BF4D42266}">
      <dsp:nvSpPr>
        <dsp:cNvPr id="3" name="圆角矩形 2"/>
        <dsp:cNvSpPr/>
      </dsp:nvSpPr>
      <dsp:spPr bwMode="white">
        <a:xfrm>
          <a:off x="1730898" y="62802"/>
          <a:ext cx="4666204" cy="1216800"/>
        </a:xfrm>
        <a:prstGeom prst="roundRect">
          <a:avLst/>
        </a:prstGeom>
      </dsp:spPr>
      <dsp:style>
        <a:lnRef idx="2">
          <a:schemeClr val="lt1"/>
        </a:lnRef>
        <a:fillRef idx="1">
          <a:schemeClr val="accent2"/>
        </a:fillRef>
        <a:effectRef idx="0">
          <a:scrgbClr r="0" g="0" b="0"/>
        </a:effectRef>
        <a:fontRef idx="minor">
          <a:schemeClr val="lt1"/>
        </a:fontRef>
      </dsp:style>
      <dsp:txBody>
        <a:bodyPr vert="horz" wrap="square" lIns="121920" tIns="121920" rIns="121920" bIns="12192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表扬与鼓励</a:t>
          </a:r>
          <a:endParaRPr sz="6500"/>
        </a:p>
      </dsp:txBody>
      <dsp:txXfrm>
        <a:off x="1730898" y="62802"/>
        <a:ext cx="4666204" cy="1216800"/>
      </dsp:txXfrm>
    </dsp:sp>
    <dsp:sp modelId="{E5AE5947-D1AA-4EB3-A8B5-B7FB04200C93}">
      <dsp:nvSpPr>
        <dsp:cNvPr id="4" name="矩形 3"/>
        <dsp:cNvSpPr/>
      </dsp:nvSpPr>
      <dsp:spPr bwMode="white">
        <a:xfrm>
          <a:off x="0" y="1225024"/>
          <a:ext cx="8128000" cy="107640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258064" tIns="35560" rIns="199136" bIns="3556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285750" lvl="1" indent="-285750">
            <a:lnSpc>
              <a:spcPct val="100000"/>
            </a:lnSpc>
            <a:spcBef>
              <a:spcPct val="0"/>
            </a:spcBef>
            <a:spcAft>
              <a:spcPct val="20000"/>
            </a:spcAft>
            <a:buChar char="•"/>
          </a:pPr>
          <a:endParaRPr lang="zh-CN" altLang="en-US" sz="2800" b="1" dirty="0">
            <a:solidFill>
              <a:schemeClr val="tx1"/>
            </a:solidFill>
            <a:latin typeface="微软雅黑" panose="020B0503020204020204" pitchFamily="34" charset="-122"/>
            <a:ea typeface="微软雅黑" panose="020B0503020204020204" pitchFamily="34" charset="-122"/>
          </a:endParaRPr>
        </a:p>
      </dsp:txBody>
      <dsp:txXfrm>
        <a:off x="0" y="1225024"/>
        <a:ext cx="8128000" cy="1076400"/>
      </dsp:txXfrm>
    </dsp:sp>
  </dsp:spTree>
</dsp:drawing>
</file>

<file path=ppt/diagrams/drawing1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53EDFADB-9AA9-4AF3-80D5-9A8BF4D42266}">
      <dsp:nvSpPr>
        <dsp:cNvPr id="3" name="圆角矩形 2"/>
        <dsp:cNvSpPr/>
      </dsp:nvSpPr>
      <dsp:spPr bwMode="white">
        <a:xfrm>
          <a:off x="1730898" y="62802"/>
          <a:ext cx="4666204" cy="1216800"/>
        </a:xfrm>
        <a:prstGeom prst="roundRect">
          <a:avLst/>
        </a:prstGeom>
      </dsp:spPr>
      <dsp:style>
        <a:lnRef idx="2">
          <a:schemeClr val="lt1"/>
        </a:lnRef>
        <a:fillRef idx="1">
          <a:schemeClr val="accent2"/>
        </a:fillRef>
        <a:effectRef idx="0">
          <a:scrgbClr r="0" g="0" b="0"/>
        </a:effectRef>
        <a:fontRef idx="minor">
          <a:schemeClr val="lt1"/>
        </a:fontRef>
      </dsp:style>
      <dsp:txBody>
        <a:bodyPr vert="horz" wrap="square" lIns="121920" tIns="121920" rIns="121920" bIns="12192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邀请与应答</a:t>
          </a:r>
          <a:endParaRPr sz="6500"/>
        </a:p>
      </dsp:txBody>
      <dsp:txXfrm>
        <a:off x="1730898" y="62802"/>
        <a:ext cx="4666204" cy="1216800"/>
      </dsp:txXfrm>
    </dsp:sp>
    <dsp:sp modelId="{E5AE5947-D1AA-4EB3-A8B5-B7FB04200C93}">
      <dsp:nvSpPr>
        <dsp:cNvPr id="4" name="矩形 3"/>
        <dsp:cNvSpPr/>
      </dsp:nvSpPr>
      <dsp:spPr bwMode="white">
        <a:xfrm>
          <a:off x="0" y="1225024"/>
          <a:ext cx="8128000" cy="107640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258064" tIns="35560" rIns="199136" bIns="3556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285750" lvl="1" indent="-285750">
            <a:lnSpc>
              <a:spcPct val="100000"/>
            </a:lnSpc>
            <a:spcBef>
              <a:spcPct val="0"/>
            </a:spcBef>
            <a:spcAft>
              <a:spcPct val="20000"/>
            </a:spcAft>
            <a:buChar char="•"/>
          </a:pPr>
          <a:endParaRPr lang="zh-CN" altLang="en-US" sz="2800" b="1" dirty="0">
            <a:solidFill>
              <a:schemeClr val="tx1"/>
            </a:solidFill>
            <a:latin typeface="微软雅黑" panose="020B0503020204020204" pitchFamily="34" charset="-122"/>
            <a:ea typeface="微软雅黑" panose="020B0503020204020204" pitchFamily="34" charset="-122"/>
          </a:endParaRPr>
        </a:p>
      </dsp:txBody>
      <dsp:txXfrm>
        <a:off x="0" y="1225024"/>
        <a:ext cx="8128000" cy="1076400"/>
      </dsp:txXfrm>
    </dsp:sp>
  </dsp:spTree>
</dsp:drawing>
</file>

<file path=ppt/diagrams/drawing1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53EDFADB-9AA9-4AF3-80D5-9A8BF4D42266}">
      <dsp:nvSpPr>
        <dsp:cNvPr id="3" name="圆角矩形 2"/>
        <dsp:cNvSpPr/>
      </dsp:nvSpPr>
      <dsp:spPr bwMode="white">
        <a:xfrm>
          <a:off x="1730898" y="62802"/>
          <a:ext cx="4666204" cy="1216800"/>
        </a:xfrm>
        <a:prstGeom prst="roundRect">
          <a:avLst/>
        </a:prstGeom>
        <a:solidFill>
          <a:schemeClr val="accent6"/>
        </a:solidFill>
      </dsp:spPr>
      <dsp:style>
        <a:lnRef idx="2">
          <a:schemeClr val="lt1"/>
        </a:lnRef>
        <a:fillRef idx="1">
          <a:schemeClr val="accent2"/>
        </a:fillRef>
        <a:effectRef idx="0">
          <a:scrgbClr r="0" g="0" b="0"/>
        </a:effectRef>
        <a:fontRef idx="minor">
          <a:schemeClr val="lt1"/>
        </a:fontRef>
      </dsp:style>
      <dsp:txBody>
        <a:bodyPr vert="horz" wrap="square" lIns="121920" tIns="121920" rIns="121920" bIns="12192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打电话</a:t>
          </a:r>
          <a:endParaRPr sz="6500"/>
        </a:p>
      </dsp:txBody>
      <dsp:txXfrm>
        <a:off x="1730898" y="62802"/>
        <a:ext cx="4666204" cy="1216800"/>
      </dsp:txXfrm>
    </dsp:sp>
    <dsp:sp modelId="{E5AE5947-D1AA-4EB3-A8B5-B7FB04200C93}">
      <dsp:nvSpPr>
        <dsp:cNvPr id="4" name="矩形 3"/>
        <dsp:cNvSpPr/>
      </dsp:nvSpPr>
      <dsp:spPr bwMode="white">
        <a:xfrm>
          <a:off x="0" y="1225024"/>
          <a:ext cx="8128000" cy="107640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258064" tIns="35560" rIns="199136" bIns="3556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285750" lvl="1" indent="-285750">
            <a:lnSpc>
              <a:spcPct val="100000"/>
            </a:lnSpc>
            <a:spcBef>
              <a:spcPct val="0"/>
            </a:spcBef>
            <a:spcAft>
              <a:spcPct val="20000"/>
            </a:spcAft>
            <a:buChar char="•"/>
          </a:pPr>
          <a:endParaRPr lang="zh-CN" altLang="en-US" sz="2800" b="1" dirty="0">
            <a:solidFill>
              <a:schemeClr val="tx1"/>
            </a:solidFill>
            <a:latin typeface="微软雅黑" panose="020B0503020204020204" pitchFamily="34" charset="-122"/>
            <a:ea typeface="微软雅黑" panose="020B0503020204020204" pitchFamily="34" charset="-122"/>
          </a:endParaRPr>
        </a:p>
      </dsp:txBody>
      <dsp:txXfrm>
        <a:off x="0" y="1225024"/>
        <a:ext cx="8128000" cy="1076400"/>
      </dsp:txXfrm>
    </dsp:sp>
  </dsp:spTree>
</dsp:drawing>
</file>

<file path=ppt/diagrams/drawing1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53EDFADB-9AA9-4AF3-80D5-9A8BF4D42266}">
      <dsp:nvSpPr>
        <dsp:cNvPr id="3" name="圆角矩形 2"/>
        <dsp:cNvSpPr/>
      </dsp:nvSpPr>
      <dsp:spPr bwMode="white">
        <a:xfrm>
          <a:off x="1730898" y="62802"/>
          <a:ext cx="4666204" cy="1216800"/>
        </a:xfrm>
        <a:prstGeom prst="roundRect">
          <a:avLst/>
        </a:prstGeom>
        <a:solidFill>
          <a:schemeClr val="accent6"/>
        </a:solidFill>
      </dsp:spPr>
      <dsp:style>
        <a:lnRef idx="2">
          <a:schemeClr val="lt1"/>
        </a:lnRef>
        <a:fillRef idx="1">
          <a:schemeClr val="accent2"/>
        </a:fillRef>
        <a:effectRef idx="0">
          <a:scrgbClr r="0" g="0" b="0"/>
        </a:effectRef>
        <a:fontRef idx="minor">
          <a:schemeClr val="lt1"/>
        </a:fontRef>
      </dsp:style>
      <dsp:txBody>
        <a:bodyPr vert="horz" wrap="square" lIns="121920" tIns="121920" rIns="121920" bIns="12192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问路与应答</a:t>
          </a:r>
          <a:endParaRPr sz="6500"/>
        </a:p>
      </dsp:txBody>
      <dsp:txXfrm>
        <a:off x="1730898" y="62802"/>
        <a:ext cx="4666204" cy="1216800"/>
      </dsp:txXfrm>
    </dsp:sp>
    <dsp:sp modelId="{E5AE5947-D1AA-4EB3-A8B5-B7FB04200C93}">
      <dsp:nvSpPr>
        <dsp:cNvPr id="4" name="矩形 3"/>
        <dsp:cNvSpPr/>
      </dsp:nvSpPr>
      <dsp:spPr bwMode="white">
        <a:xfrm>
          <a:off x="0" y="1225024"/>
          <a:ext cx="8128000" cy="107640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258064" tIns="35560" rIns="199136" bIns="3556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285750" lvl="1" indent="-285750">
            <a:lnSpc>
              <a:spcPct val="100000"/>
            </a:lnSpc>
            <a:spcBef>
              <a:spcPct val="0"/>
            </a:spcBef>
            <a:spcAft>
              <a:spcPct val="20000"/>
            </a:spcAft>
            <a:buChar char="•"/>
          </a:pPr>
          <a:endParaRPr lang="zh-CN" altLang="en-US" sz="2800" b="1" dirty="0">
            <a:solidFill>
              <a:schemeClr val="tx1"/>
            </a:solidFill>
            <a:latin typeface="微软雅黑" panose="020B0503020204020204" pitchFamily="34" charset="-122"/>
            <a:ea typeface="微软雅黑" panose="020B0503020204020204" pitchFamily="34" charset="-122"/>
          </a:endParaRPr>
        </a:p>
      </dsp:txBody>
      <dsp:txXfrm>
        <a:off x="0" y="1225024"/>
        <a:ext cx="8128000" cy="1076400"/>
      </dsp:txXfrm>
    </dsp:sp>
  </dsp:spTree>
</dsp:drawing>
</file>

<file path=ppt/diagrams/drawing17.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53EDFADB-9AA9-4AF3-80D5-9A8BF4D42266}">
      <dsp:nvSpPr>
        <dsp:cNvPr id="3" name="圆角矩形 2"/>
        <dsp:cNvSpPr/>
      </dsp:nvSpPr>
      <dsp:spPr bwMode="white">
        <a:xfrm>
          <a:off x="1730898" y="62802"/>
          <a:ext cx="4666204" cy="1216800"/>
        </a:xfrm>
        <a:prstGeom prst="roundRect">
          <a:avLst/>
        </a:prstGeom>
        <a:solidFill>
          <a:srgbClr val="92D050"/>
        </a:solidFill>
      </dsp:spPr>
      <dsp:style>
        <a:lnRef idx="2">
          <a:schemeClr val="lt1"/>
        </a:lnRef>
        <a:fillRef idx="1">
          <a:schemeClr val="accent2"/>
        </a:fillRef>
        <a:effectRef idx="0">
          <a:scrgbClr r="0" g="0" b="0"/>
        </a:effectRef>
        <a:fontRef idx="minor">
          <a:schemeClr val="lt1"/>
        </a:fontRef>
      </dsp:style>
      <dsp:txBody>
        <a:bodyPr vert="horz" wrap="square" lIns="121920" tIns="121920" rIns="121920" bIns="12192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询问时间</a:t>
          </a:r>
          <a:endParaRPr sz="6500"/>
        </a:p>
      </dsp:txBody>
      <dsp:txXfrm>
        <a:off x="1730898" y="62802"/>
        <a:ext cx="4666204" cy="1216800"/>
      </dsp:txXfrm>
    </dsp:sp>
    <dsp:sp modelId="{E5AE5947-D1AA-4EB3-A8B5-B7FB04200C93}">
      <dsp:nvSpPr>
        <dsp:cNvPr id="4" name="矩形 3"/>
        <dsp:cNvSpPr/>
      </dsp:nvSpPr>
      <dsp:spPr bwMode="white">
        <a:xfrm>
          <a:off x="0" y="1225024"/>
          <a:ext cx="8128000" cy="107640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258064" tIns="35560" rIns="199136" bIns="3556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285750" lvl="1" indent="-285750">
            <a:lnSpc>
              <a:spcPct val="100000"/>
            </a:lnSpc>
            <a:spcBef>
              <a:spcPct val="0"/>
            </a:spcBef>
            <a:spcAft>
              <a:spcPct val="20000"/>
            </a:spcAft>
            <a:buChar char="•"/>
          </a:pPr>
          <a:endParaRPr lang="zh-CN" altLang="en-US" sz="2800" b="1" dirty="0">
            <a:solidFill>
              <a:schemeClr val="tx1"/>
            </a:solidFill>
            <a:latin typeface="微软雅黑" panose="020B0503020204020204" pitchFamily="34" charset="-122"/>
            <a:ea typeface="微软雅黑" panose="020B0503020204020204" pitchFamily="34" charset="-122"/>
          </a:endParaRPr>
        </a:p>
      </dsp:txBody>
      <dsp:txXfrm>
        <a:off x="0" y="1225024"/>
        <a:ext cx="8128000" cy="1076400"/>
      </dsp:txXfrm>
    </dsp:sp>
  </dsp:spTree>
</dsp:drawing>
</file>

<file path=ppt/diagrams/drawing18.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53EDFADB-9AA9-4AF3-80D5-9A8BF4D42266}">
      <dsp:nvSpPr>
        <dsp:cNvPr id="3" name="圆角矩形 2"/>
        <dsp:cNvSpPr/>
      </dsp:nvSpPr>
      <dsp:spPr bwMode="white">
        <a:xfrm>
          <a:off x="1730898" y="62802"/>
          <a:ext cx="4666204" cy="1216800"/>
        </a:xfrm>
        <a:prstGeom prst="roundRect">
          <a:avLst/>
        </a:prstGeom>
        <a:solidFill>
          <a:srgbClr val="9BBB59"/>
        </a:solidFill>
      </dsp:spPr>
      <dsp:style>
        <a:lnRef idx="2">
          <a:schemeClr val="lt1"/>
        </a:lnRef>
        <a:fillRef idx="1">
          <a:schemeClr val="accent2"/>
        </a:fillRef>
        <a:effectRef idx="0">
          <a:scrgbClr r="0" g="0" b="0"/>
        </a:effectRef>
        <a:fontRef idx="minor">
          <a:schemeClr val="lt1"/>
        </a:fontRef>
      </dsp:style>
      <dsp:txBody>
        <a:bodyPr vert="horz" wrap="square" lIns="121920" tIns="121920" rIns="121920" bIns="12192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谈论天气</a:t>
          </a:r>
          <a:endParaRPr sz="6500"/>
        </a:p>
      </dsp:txBody>
      <dsp:txXfrm>
        <a:off x="1730898" y="62802"/>
        <a:ext cx="4666204" cy="1216800"/>
      </dsp:txXfrm>
    </dsp:sp>
    <dsp:sp modelId="{E5AE5947-D1AA-4EB3-A8B5-B7FB04200C93}">
      <dsp:nvSpPr>
        <dsp:cNvPr id="4" name="矩形 3"/>
        <dsp:cNvSpPr/>
      </dsp:nvSpPr>
      <dsp:spPr bwMode="white">
        <a:xfrm>
          <a:off x="0" y="1225024"/>
          <a:ext cx="8128000" cy="107640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258064" tIns="35560" rIns="199136" bIns="3556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285750" lvl="1" indent="-285750">
            <a:lnSpc>
              <a:spcPct val="100000"/>
            </a:lnSpc>
            <a:spcBef>
              <a:spcPct val="0"/>
            </a:spcBef>
            <a:spcAft>
              <a:spcPct val="20000"/>
            </a:spcAft>
            <a:buChar char="•"/>
          </a:pPr>
          <a:endParaRPr lang="zh-CN" altLang="en-US" sz="2800" b="1" dirty="0">
            <a:solidFill>
              <a:schemeClr val="tx1"/>
            </a:solidFill>
            <a:latin typeface="微软雅黑" panose="020B0503020204020204" pitchFamily="34" charset="-122"/>
            <a:ea typeface="微软雅黑" panose="020B0503020204020204" pitchFamily="34" charset="-122"/>
          </a:endParaRPr>
        </a:p>
      </dsp:txBody>
      <dsp:txXfrm>
        <a:off x="0" y="1225024"/>
        <a:ext cx="8128000" cy="1076400"/>
      </dsp:txXfrm>
    </dsp:sp>
  </dsp:spTree>
</dsp:drawing>
</file>

<file path=ppt/diagrams/drawing19.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53EDFADB-9AA9-4AF3-80D5-9A8BF4D42266}">
      <dsp:nvSpPr>
        <dsp:cNvPr id="3" name="圆角矩形 2"/>
        <dsp:cNvSpPr/>
      </dsp:nvSpPr>
      <dsp:spPr bwMode="white">
        <a:xfrm>
          <a:off x="1730898" y="62802"/>
          <a:ext cx="4666204" cy="1216800"/>
        </a:xfrm>
        <a:prstGeom prst="roundRect">
          <a:avLst/>
        </a:prstGeom>
        <a:solidFill>
          <a:srgbClr val="8064A2"/>
        </a:solidFill>
      </dsp:spPr>
      <dsp:style>
        <a:lnRef idx="2">
          <a:schemeClr val="lt1"/>
        </a:lnRef>
        <a:fillRef idx="1">
          <a:schemeClr val="accent2"/>
        </a:fillRef>
        <a:effectRef idx="0">
          <a:scrgbClr r="0" g="0" b="0"/>
        </a:effectRef>
        <a:fontRef idx="minor">
          <a:schemeClr val="lt1"/>
        </a:fontRef>
      </dsp:style>
      <dsp:txBody>
        <a:bodyPr vert="horz" wrap="square" lIns="121920" tIns="121920" rIns="121920" bIns="12192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购物</a:t>
          </a:r>
          <a:endParaRPr sz="6500"/>
        </a:p>
      </dsp:txBody>
      <dsp:txXfrm>
        <a:off x="1730898" y="62802"/>
        <a:ext cx="4666204" cy="1216800"/>
      </dsp:txXfrm>
    </dsp:sp>
    <dsp:sp modelId="{E5AE5947-D1AA-4EB3-A8B5-B7FB04200C93}">
      <dsp:nvSpPr>
        <dsp:cNvPr id="4" name="矩形 3"/>
        <dsp:cNvSpPr/>
      </dsp:nvSpPr>
      <dsp:spPr bwMode="white">
        <a:xfrm>
          <a:off x="0" y="1225024"/>
          <a:ext cx="8128000" cy="107640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258064" tIns="35560" rIns="199136" bIns="3556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285750" lvl="1" indent="-285750">
            <a:lnSpc>
              <a:spcPct val="100000"/>
            </a:lnSpc>
            <a:spcBef>
              <a:spcPct val="0"/>
            </a:spcBef>
            <a:spcAft>
              <a:spcPct val="20000"/>
            </a:spcAft>
            <a:buChar char="•"/>
          </a:pPr>
          <a:endParaRPr lang="zh-CN" altLang="en-US" sz="2800" b="1" dirty="0">
            <a:solidFill>
              <a:schemeClr val="tx1"/>
            </a:solidFill>
            <a:latin typeface="微软雅黑" panose="020B0503020204020204" pitchFamily="34" charset="-122"/>
            <a:ea typeface="微软雅黑" panose="020B0503020204020204" pitchFamily="34" charset="-122"/>
          </a:endParaRPr>
        </a:p>
      </dsp:txBody>
      <dsp:txXfrm>
        <a:off x="0" y="1225024"/>
        <a:ext cx="8128000" cy="1076400"/>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53EDFADB-9AA9-4AF3-80D5-9A8BF4D42266}">
      <dsp:nvSpPr>
        <dsp:cNvPr id="3" name="圆角矩形 2"/>
        <dsp:cNvSpPr/>
      </dsp:nvSpPr>
      <dsp:spPr bwMode="white">
        <a:xfrm>
          <a:off x="0" y="12171"/>
          <a:ext cx="8128000" cy="1216800"/>
        </a:xfrm>
        <a:prstGeom prst="roundRect">
          <a:avLst/>
        </a:prstGeom>
        <a:solidFill>
          <a:srgbClr val="9BBB59"/>
        </a:solidFill>
      </dsp:spPr>
      <dsp:style>
        <a:lnRef idx="2">
          <a:schemeClr val="lt1"/>
        </a:lnRef>
        <a:fillRef idx="1">
          <a:schemeClr val="accent2"/>
        </a:fillRef>
        <a:effectRef idx="0">
          <a:scrgbClr r="0" g="0" b="0"/>
        </a:effectRef>
        <a:fontRef idx="minor">
          <a:schemeClr val="lt1"/>
        </a:fontRef>
      </dsp:style>
      <dsp:txBody>
        <a:bodyPr lIns="121920" tIns="121920" rIns="121920" bIns="12192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（二）根据英文习惯用法或固定搭配判断</a:t>
          </a:r>
        </a:p>
      </dsp:txBody>
      <dsp:txXfrm>
        <a:off x="0" y="12171"/>
        <a:ext cx="8128000" cy="1216800"/>
      </dsp:txXfrm>
    </dsp:sp>
    <dsp:sp modelId="{E5AE5947-D1AA-4EB3-A8B5-B7FB04200C93}">
      <dsp:nvSpPr>
        <dsp:cNvPr id="4" name="矩形 3"/>
        <dsp:cNvSpPr/>
      </dsp:nvSpPr>
      <dsp:spPr bwMode="white">
        <a:xfrm>
          <a:off x="0" y="1225024"/>
          <a:ext cx="8128000" cy="107640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258064" tIns="35560" rIns="199136" bIns="3556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285750" lvl="1" indent="-285750">
            <a:lnSpc>
              <a:spcPct val="100000"/>
            </a:lnSpc>
            <a:spcBef>
              <a:spcPct val="0"/>
            </a:spcBef>
            <a:spcAft>
              <a:spcPct val="20000"/>
            </a:spcAft>
            <a:buChar char="•"/>
          </a:pPr>
          <a:r>
            <a:rPr lang="zh-CN" altLang="en-US" sz="2800" b="1" dirty="0">
              <a:solidFill>
                <a:schemeClr val="tx1"/>
              </a:solidFill>
              <a:latin typeface="微软雅黑" panose="020B0503020204020204" pitchFamily="34" charset="-122"/>
              <a:ea typeface="微软雅黑" panose="020B0503020204020204" pitchFamily="34" charset="-122"/>
            </a:rPr>
            <a:t>典型例子</a:t>
          </a:r>
          <a:endParaRPr>
            <a:solidFill>
              <a:schemeClr val="tx1"/>
            </a:solidFill>
          </a:endParaRPr>
        </a:p>
      </dsp:txBody>
      <dsp:txXfrm>
        <a:off x="0" y="1225024"/>
        <a:ext cx="8128000" cy="1076400"/>
      </dsp:txXfrm>
    </dsp:sp>
  </dsp:spTree>
</dsp:drawing>
</file>

<file path=ppt/diagrams/drawing20.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53EDFADB-9AA9-4AF3-80D5-9A8BF4D42266}">
      <dsp:nvSpPr>
        <dsp:cNvPr id="3" name="圆角矩形 2"/>
        <dsp:cNvSpPr/>
      </dsp:nvSpPr>
      <dsp:spPr bwMode="white">
        <a:xfrm>
          <a:off x="1730898" y="62802"/>
          <a:ext cx="4666204" cy="1216800"/>
        </a:xfrm>
        <a:prstGeom prst="roundRect">
          <a:avLst/>
        </a:prstGeom>
        <a:solidFill>
          <a:srgbClr val="8064A2"/>
        </a:solidFill>
      </dsp:spPr>
      <dsp:style>
        <a:lnRef idx="2">
          <a:schemeClr val="lt1"/>
        </a:lnRef>
        <a:fillRef idx="1">
          <a:schemeClr val="accent2"/>
        </a:fillRef>
        <a:effectRef idx="0">
          <a:scrgbClr r="0" g="0" b="0"/>
        </a:effectRef>
        <a:fontRef idx="minor">
          <a:schemeClr val="lt1"/>
        </a:fontRef>
      </dsp:style>
      <dsp:txBody>
        <a:bodyPr vert="horz" wrap="square" lIns="121920" tIns="121920" rIns="121920" bIns="12192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订餐（房）</a:t>
          </a:r>
          <a:endParaRPr sz="6500"/>
        </a:p>
      </dsp:txBody>
      <dsp:txXfrm>
        <a:off x="1730898" y="62802"/>
        <a:ext cx="4666204" cy="1216800"/>
      </dsp:txXfrm>
    </dsp:sp>
    <dsp:sp modelId="{E5AE5947-D1AA-4EB3-A8B5-B7FB04200C93}">
      <dsp:nvSpPr>
        <dsp:cNvPr id="4" name="矩形 3"/>
        <dsp:cNvSpPr/>
      </dsp:nvSpPr>
      <dsp:spPr bwMode="white">
        <a:xfrm>
          <a:off x="0" y="1225024"/>
          <a:ext cx="8128000" cy="107640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258064" tIns="35560" rIns="199136" bIns="3556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285750" lvl="1" indent="-285750">
            <a:lnSpc>
              <a:spcPct val="100000"/>
            </a:lnSpc>
            <a:spcBef>
              <a:spcPct val="0"/>
            </a:spcBef>
            <a:spcAft>
              <a:spcPct val="20000"/>
            </a:spcAft>
            <a:buChar char="•"/>
          </a:pPr>
          <a:endParaRPr lang="zh-CN" altLang="en-US" sz="2800" b="1" dirty="0">
            <a:solidFill>
              <a:schemeClr val="tx1"/>
            </a:solidFill>
            <a:latin typeface="微软雅黑" panose="020B0503020204020204" pitchFamily="34" charset="-122"/>
            <a:ea typeface="微软雅黑" panose="020B0503020204020204" pitchFamily="34" charset="-122"/>
          </a:endParaRPr>
        </a:p>
      </dsp:txBody>
      <dsp:txXfrm>
        <a:off x="0" y="1225024"/>
        <a:ext cx="8128000" cy="1076400"/>
      </dsp:txXfrm>
    </dsp:sp>
  </dsp:spTree>
</dsp:drawing>
</file>

<file path=ppt/diagrams/drawing2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53EDFADB-9AA9-4AF3-80D5-9A8BF4D42266}">
      <dsp:nvSpPr>
        <dsp:cNvPr id="3" name="圆角矩形 2"/>
        <dsp:cNvSpPr/>
      </dsp:nvSpPr>
      <dsp:spPr bwMode="white">
        <a:xfrm>
          <a:off x="1730898" y="62802"/>
          <a:ext cx="4666204" cy="1216800"/>
        </a:xfrm>
        <a:prstGeom prst="roundRect">
          <a:avLst/>
        </a:prstGeom>
      </dsp:spPr>
      <dsp:style>
        <a:lnRef idx="2">
          <a:schemeClr val="lt1"/>
        </a:lnRef>
        <a:fillRef idx="1">
          <a:schemeClr val="accent2"/>
        </a:fillRef>
        <a:effectRef idx="0">
          <a:scrgbClr r="0" g="0" b="0"/>
        </a:effectRef>
        <a:fontRef idx="minor">
          <a:schemeClr val="lt1"/>
        </a:fontRef>
      </dsp:style>
      <dsp:txBody>
        <a:bodyPr vert="horz" wrap="square" lIns="121920" tIns="121920" rIns="121920" bIns="12192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同意与否</a:t>
          </a:r>
          <a:endParaRPr sz="6500"/>
        </a:p>
      </dsp:txBody>
      <dsp:txXfrm>
        <a:off x="1730898" y="62802"/>
        <a:ext cx="4666204" cy="1216800"/>
      </dsp:txXfrm>
    </dsp:sp>
    <dsp:sp modelId="{E5AE5947-D1AA-4EB3-A8B5-B7FB04200C93}">
      <dsp:nvSpPr>
        <dsp:cNvPr id="4" name="矩形 3"/>
        <dsp:cNvSpPr/>
      </dsp:nvSpPr>
      <dsp:spPr bwMode="white">
        <a:xfrm>
          <a:off x="0" y="1225024"/>
          <a:ext cx="8128000" cy="107640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258064" tIns="35560" rIns="199136" bIns="3556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285750" lvl="1" indent="-285750">
            <a:lnSpc>
              <a:spcPct val="100000"/>
            </a:lnSpc>
            <a:spcBef>
              <a:spcPct val="0"/>
            </a:spcBef>
            <a:spcAft>
              <a:spcPct val="20000"/>
            </a:spcAft>
            <a:buChar char="•"/>
          </a:pPr>
          <a:endParaRPr lang="zh-CN" altLang="en-US" sz="2800" b="1" dirty="0">
            <a:solidFill>
              <a:schemeClr val="tx1"/>
            </a:solidFill>
            <a:latin typeface="微软雅黑" panose="020B0503020204020204" pitchFamily="34" charset="-122"/>
            <a:ea typeface="微软雅黑" panose="020B0503020204020204" pitchFamily="34" charset="-122"/>
          </a:endParaRPr>
        </a:p>
      </dsp:txBody>
      <dsp:txXfrm>
        <a:off x="0" y="1225024"/>
        <a:ext cx="8128000" cy="1076400"/>
      </dsp:txXfrm>
    </dsp:sp>
  </dsp:spTree>
</dsp:drawing>
</file>

<file path=ppt/diagrams/drawing2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53EDFADB-9AA9-4AF3-80D5-9A8BF4D42266}">
      <dsp:nvSpPr>
        <dsp:cNvPr id="3" name="圆角矩形 2"/>
        <dsp:cNvSpPr/>
      </dsp:nvSpPr>
      <dsp:spPr bwMode="white">
        <a:xfrm>
          <a:off x="1730898" y="62802"/>
          <a:ext cx="4666204" cy="1216800"/>
        </a:xfrm>
        <a:prstGeom prst="roundRect">
          <a:avLst/>
        </a:prstGeom>
      </dsp:spPr>
      <dsp:style>
        <a:lnRef idx="2">
          <a:schemeClr val="lt1"/>
        </a:lnRef>
        <a:fillRef idx="1">
          <a:schemeClr val="accent2"/>
        </a:fillRef>
        <a:effectRef idx="0">
          <a:scrgbClr r="0" g="0" b="0"/>
        </a:effectRef>
        <a:fontRef idx="minor">
          <a:schemeClr val="lt1"/>
        </a:fontRef>
      </dsp:style>
      <dsp:txBody>
        <a:bodyPr vert="horz" wrap="square" lIns="121920" tIns="121920" rIns="121920" bIns="12192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禁止与警告</a:t>
          </a:r>
          <a:endParaRPr sz="6500"/>
        </a:p>
      </dsp:txBody>
      <dsp:txXfrm>
        <a:off x="1730898" y="62802"/>
        <a:ext cx="4666204" cy="1216800"/>
      </dsp:txXfrm>
    </dsp:sp>
    <dsp:sp modelId="{E5AE5947-D1AA-4EB3-A8B5-B7FB04200C93}">
      <dsp:nvSpPr>
        <dsp:cNvPr id="4" name="矩形 3"/>
        <dsp:cNvSpPr/>
      </dsp:nvSpPr>
      <dsp:spPr bwMode="white">
        <a:xfrm>
          <a:off x="0" y="1225024"/>
          <a:ext cx="8128000" cy="107640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258064" tIns="35560" rIns="199136" bIns="3556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285750" lvl="1" indent="-285750">
            <a:lnSpc>
              <a:spcPct val="100000"/>
            </a:lnSpc>
            <a:spcBef>
              <a:spcPct val="0"/>
            </a:spcBef>
            <a:spcAft>
              <a:spcPct val="20000"/>
            </a:spcAft>
            <a:buChar char="•"/>
          </a:pPr>
          <a:endParaRPr lang="zh-CN" altLang="en-US" sz="2800" b="1" dirty="0">
            <a:solidFill>
              <a:schemeClr val="tx1"/>
            </a:solidFill>
            <a:latin typeface="微软雅黑" panose="020B0503020204020204" pitchFamily="34" charset="-122"/>
            <a:ea typeface="微软雅黑" panose="020B0503020204020204" pitchFamily="34" charset="-122"/>
          </a:endParaRPr>
        </a:p>
      </dsp:txBody>
      <dsp:txXfrm>
        <a:off x="0" y="1225024"/>
        <a:ext cx="8128000" cy="1076400"/>
      </dsp:txXfrm>
    </dsp:sp>
  </dsp:spTree>
</dsp:drawing>
</file>

<file path=ppt/diagrams/drawing2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53EDFADB-9AA9-4AF3-80D5-9A8BF4D42266}">
      <dsp:nvSpPr>
        <dsp:cNvPr id="3" name="圆角矩形 2"/>
        <dsp:cNvSpPr/>
      </dsp:nvSpPr>
      <dsp:spPr bwMode="white">
        <a:xfrm>
          <a:off x="1730898" y="62802"/>
          <a:ext cx="4666204" cy="1216800"/>
        </a:xfrm>
        <a:prstGeom prst="roundRect">
          <a:avLst/>
        </a:prstGeom>
      </dsp:spPr>
      <dsp:style>
        <a:lnRef idx="2">
          <a:schemeClr val="lt1"/>
        </a:lnRef>
        <a:fillRef idx="1">
          <a:schemeClr val="accent2"/>
        </a:fillRef>
        <a:effectRef idx="0">
          <a:scrgbClr r="0" g="0" b="0"/>
        </a:effectRef>
        <a:fontRef idx="minor">
          <a:schemeClr val="lt1"/>
        </a:fontRef>
      </dsp:style>
      <dsp:txBody>
        <a:bodyPr vert="horz" wrap="square" lIns="121920" tIns="121920" rIns="121920" bIns="12192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投诉与责备</a:t>
          </a:r>
          <a:endParaRPr sz="6500"/>
        </a:p>
      </dsp:txBody>
      <dsp:txXfrm>
        <a:off x="1730898" y="62802"/>
        <a:ext cx="4666204" cy="1216800"/>
      </dsp:txXfrm>
    </dsp:sp>
    <dsp:sp modelId="{E5AE5947-D1AA-4EB3-A8B5-B7FB04200C93}">
      <dsp:nvSpPr>
        <dsp:cNvPr id="4" name="矩形 3"/>
        <dsp:cNvSpPr/>
      </dsp:nvSpPr>
      <dsp:spPr bwMode="white">
        <a:xfrm>
          <a:off x="0" y="1225024"/>
          <a:ext cx="8128000" cy="107640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258064" tIns="35560" rIns="199136" bIns="3556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285750" lvl="1" indent="-285750">
            <a:lnSpc>
              <a:spcPct val="100000"/>
            </a:lnSpc>
            <a:spcBef>
              <a:spcPct val="0"/>
            </a:spcBef>
            <a:spcAft>
              <a:spcPct val="20000"/>
            </a:spcAft>
            <a:buChar char="•"/>
          </a:pPr>
          <a:endParaRPr lang="zh-CN" altLang="en-US" sz="2800" b="1" dirty="0">
            <a:solidFill>
              <a:schemeClr val="tx1"/>
            </a:solidFill>
            <a:latin typeface="微软雅黑" panose="020B0503020204020204" pitchFamily="34" charset="-122"/>
            <a:ea typeface="微软雅黑" panose="020B0503020204020204" pitchFamily="34" charset="-122"/>
          </a:endParaRPr>
        </a:p>
      </dsp:txBody>
      <dsp:txXfrm>
        <a:off x="0" y="1225024"/>
        <a:ext cx="8128000" cy="1076400"/>
      </dsp:txXfrm>
    </dsp:sp>
  </dsp:spTree>
</dsp:drawing>
</file>

<file path=ppt/diagrams/drawing2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53EDFADB-9AA9-4AF3-80D5-9A8BF4D42266}">
      <dsp:nvSpPr>
        <dsp:cNvPr id="3" name="圆角矩形 2"/>
        <dsp:cNvSpPr/>
      </dsp:nvSpPr>
      <dsp:spPr bwMode="white">
        <a:xfrm>
          <a:off x="1730898" y="62802"/>
          <a:ext cx="4666204" cy="1216800"/>
        </a:xfrm>
        <a:prstGeom prst="roundRect">
          <a:avLst/>
        </a:prstGeom>
      </dsp:spPr>
      <dsp:style>
        <a:lnRef idx="2">
          <a:schemeClr val="lt1"/>
        </a:lnRef>
        <a:fillRef idx="1">
          <a:schemeClr val="accent2"/>
        </a:fillRef>
        <a:effectRef idx="0">
          <a:scrgbClr r="0" g="0" b="0"/>
        </a:effectRef>
        <a:fontRef idx="minor">
          <a:schemeClr val="lt1"/>
        </a:fontRef>
      </dsp:style>
      <dsp:txBody>
        <a:bodyPr vert="horz" wrap="square" lIns="121920" tIns="121920" rIns="121920" bIns="12192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语言交际障碍</a:t>
          </a:r>
          <a:endParaRPr sz="6500"/>
        </a:p>
      </dsp:txBody>
      <dsp:txXfrm>
        <a:off x="1730898" y="62802"/>
        <a:ext cx="4666204" cy="1216800"/>
      </dsp:txXfrm>
    </dsp:sp>
    <dsp:sp modelId="{E5AE5947-D1AA-4EB3-A8B5-B7FB04200C93}">
      <dsp:nvSpPr>
        <dsp:cNvPr id="4" name="矩形 3"/>
        <dsp:cNvSpPr/>
      </dsp:nvSpPr>
      <dsp:spPr bwMode="white">
        <a:xfrm>
          <a:off x="0" y="1225024"/>
          <a:ext cx="8128000" cy="107640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258064" tIns="35560" rIns="199136" bIns="3556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285750" lvl="1" indent="-285750">
            <a:lnSpc>
              <a:spcPct val="100000"/>
            </a:lnSpc>
            <a:spcBef>
              <a:spcPct val="0"/>
            </a:spcBef>
            <a:spcAft>
              <a:spcPct val="20000"/>
            </a:spcAft>
            <a:buChar char="•"/>
          </a:pPr>
          <a:endParaRPr lang="zh-CN" altLang="en-US" sz="2800" b="1" dirty="0">
            <a:solidFill>
              <a:schemeClr val="tx1"/>
            </a:solidFill>
            <a:latin typeface="微软雅黑" panose="020B0503020204020204" pitchFamily="34" charset="-122"/>
            <a:ea typeface="微软雅黑" panose="020B0503020204020204" pitchFamily="34" charset="-122"/>
          </a:endParaRPr>
        </a:p>
      </dsp:txBody>
      <dsp:txXfrm>
        <a:off x="0" y="1225024"/>
        <a:ext cx="8128000" cy="1076400"/>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53EDFADB-9AA9-4AF3-80D5-9A8BF4D42266}">
      <dsp:nvSpPr>
        <dsp:cNvPr id="3" name="圆角矩形 2"/>
        <dsp:cNvSpPr/>
      </dsp:nvSpPr>
      <dsp:spPr bwMode="white">
        <a:xfrm>
          <a:off x="0" y="12171"/>
          <a:ext cx="8128000" cy="1216800"/>
        </a:xfrm>
        <a:prstGeom prst="roundRect">
          <a:avLst/>
        </a:prstGeom>
        <a:solidFill>
          <a:srgbClr val="8064A2"/>
        </a:solidFill>
      </dsp:spPr>
      <dsp:style>
        <a:lnRef idx="2">
          <a:schemeClr val="lt1"/>
        </a:lnRef>
        <a:fillRef idx="1">
          <a:schemeClr val="accent2"/>
        </a:fillRef>
        <a:effectRef idx="0">
          <a:scrgbClr r="0" g="0" b="0"/>
        </a:effectRef>
        <a:fontRef idx="minor">
          <a:schemeClr val="lt1"/>
        </a:fontRef>
      </dsp:style>
      <dsp:txBody>
        <a:bodyPr lIns="121920" tIns="121920" rIns="121920" bIns="12192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（三）准确理解句子含义</a:t>
          </a:r>
        </a:p>
      </dsp:txBody>
      <dsp:txXfrm>
        <a:off x="0" y="12171"/>
        <a:ext cx="8128000" cy="1216800"/>
      </dsp:txXfrm>
    </dsp:sp>
    <dsp:sp modelId="{E5AE5947-D1AA-4EB3-A8B5-B7FB04200C93}">
      <dsp:nvSpPr>
        <dsp:cNvPr id="4" name="矩形 3"/>
        <dsp:cNvSpPr/>
      </dsp:nvSpPr>
      <dsp:spPr bwMode="white">
        <a:xfrm>
          <a:off x="0" y="1225024"/>
          <a:ext cx="8128000" cy="107640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258064" tIns="35560" rIns="199136" bIns="3556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285750" lvl="1" indent="-285750">
            <a:lnSpc>
              <a:spcPct val="100000"/>
            </a:lnSpc>
            <a:spcBef>
              <a:spcPct val="0"/>
            </a:spcBef>
            <a:spcAft>
              <a:spcPct val="20000"/>
            </a:spcAft>
            <a:buChar char="•"/>
          </a:pPr>
          <a:r>
            <a:rPr lang="zh-CN" altLang="en-US" sz="2800" b="1" dirty="0">
              <a:solidFill>
                <a:schemeClr val="tx1"/>
              </a:solidFill>
              <a:latin typeface="微软雅黑" panose="020B0503020204020204" pitchFamily="34" charset="-122"/>
              <a:ea typeface="微软雅黑" panose="020B0503020204020204" pitchFamily="34" charset="-122"/>
            </a:rPr>
            <a:t>典型例子</a:t>
          </a:r>
          <a:endParaRPr>
            <a:solidFill>
              <a:schemeClr val="tx1"/>
            </a:solidFill>
          </a:endParaRPr>
        </a:p>
      </dsp:txBody>
      <dsp:txXfrm>
        <a:off x="0" y="1225024"/>
        <a:ext cx="8128000" cy="1076400"/>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53EDFADB-9AA9-4AF3-80D5-9A8BF4D42266}">
      <dsp:nvSpPr>
        <dsp:cNvPr id="3" name="圆角矩形 2"/>
        <dsp:cNvSpPr/>
      </dsp:nvSpPr>
      <dsp:spPr bwMode="white">
        <a:xfrm>
          <a:off x="0" y="12171"/>
          <a:ext cx="8128000" cy="1216800"/>
        </a:xfrm>
        <a:prstGeom prst="roundRect">
          <a:avLst/>
        </a:prstGeom>
      </dsp:spPr>
      <dsp:style>
        <a:lnRef idx="2">
          <a:schemeClr val="lt1"/>
        </a:lnRef>
        <a:fillRef idx="1">
          <a:schemeClr val="accent2"/>
        </a:fillRef>
        <a:effectRef idx="0">
          <a:scrgbClr r="0" g="0" b="0"/>
        </a:effectRef>
        <a:fontRef idx="minor">
          <a:schemeClr val="lt1"/>
        </a:fontRef>
      </dsp:style>
      <dsp:txBody>
        <a:bodyPr lIns="121920" tIns="121920" rIns="121920" bIns="12192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（四）注意中西方文化差异</a:t>
          </a:r>
        </a:p>
      </dsp:txBody>
      <dsp:txXfrm>
        <a:off x="0" y="12171"/>
        <a:ext cx="8128000" cy="1216800"/>
      </dsp:txXfrm>
    </dsp:sp>
    <dsp:sp modelId="{E5AE5947-D1AA-4EB3-A8B5-B7FB04200C93}">
      <dsp:nvSpPr>
        <dsp:cNvPr id="4" name="矩形 3"/>
        <dsp:cNvSpPr/>
      </dsp:nvSpPr>
      <dsp:spPr bwMode="white">
        <a:xfrm>
          <a:off x="0" y="1225024"/>
          <a:ext cx="8128000" cy="107640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258064" tIns="35560" rIns="199136" bIns="3556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285750" lvl="1" indent="-285750">
            <a:lnSpc>
              <a:spcPct val="100000"/>
            </a:lnSpc>
            <a:spcBef>
              <a:spcPct val="0"/>
            </a:spcBef>
            <a:spcAft>
              <a:spcPct val="20000"/>
            </a:spcAft>
            <a:buChar char="•"/>
          </a:pPr>
          <a:r>
            <a:rPr lang="zh-CN" altLang="en-US" sz="2800" b="1" dirty="0">
              <a:solidFill>
                <a:schemeClr val="tx1"/>
              </a:solidFill>
              <a:latin typeface="微软雅黑" panose="020B0503020204020204" pitchFamily="34" charset="-122"/>
              <a:ea typeface="微软雅黑" panose="020B0503020204020204" pitchFamily="34" charset="-122"/>
            </a:rPr>
            <a:t>典型例子</a:t>
          </a:r>
          <a:endParaRPr>
            <a:solidFill>
              <a:schemeClr val="tx1"/>
            </a:solidFill>
          </a:endParaRPr>
        </a:p>
      </dsp:txBody>
      <dsp:txXfrm>
        <a:off x="0" y="1225024"/>
        <a:ext cx="8128000" cy="1076400"/>
      </dsp:txXfrm>
    </dsp:sp>
  </dsp:spTree>
</dsp:drawing>
</file>

<file path=ppt/diagrams/drawing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53EDFADB-9AA9-4AF3-80D5-9A8BF4D42266}">
      <dsp:nvSpPr>
        <dsp:cNvPr id="3" name="圆角矩形 2"/>
        <dsp:cNvSpPr/>
      </dsp:nvSpPr>
      <dsp:spPr bwMode="white">
        <a:xfrm>
          <a:off x="1730898" y="62802"/>
          <a:ext cx="4666204" cy="1216800"/>
        </a:xfrm>
        <a:prstGeom prst="roundRect">
          <a:avLst/>
        </a:prstGeom>
      </dsp:spPr>
      <dsp:style>
        <a:lnRef idx="2">
          <a:schemeClr val="lt1"/>
        </a:lnRef>
        <a:fillRef idx="1">
          <a:schemeClr val="accent2"/>
        </a:fillRef>
        <a:effectRef idx="0">
          <a:scrgbClr r="0" g="0" b="0"/>
        </a:effectRef>
        <a:fontRef idx="minor">
          <a:schemeClr val="lt1"/>
        </a:fontRef>
      </dsp:style>
      <dsp:txBody>
        <a:bodyPr vert="horz" wrap="square" lIns="121920" tIns="121920" rIns="121920" bIns="12192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询问与提供信息</a:t>
          </a:r>
        </a:p>
      </dsp:txBody>
      <dsp:txXfrm>
        <a:off x="1730898" y="62802"/>
        <a:ext cx="4666204" cy="1216800"/>
      </dsp:txXfrm>
    </dsp:sp>
    <dsp:sp modelId="{E5AE5947-D1AA-4EB3-A8B5-B7FB04200C93}">
      <dsp:nvSpPr>
        <dsp:cNvPr id="4" name="矩形 3"/>
        <dsp:cNvSpPr/>
      </dsp:nvSpPr>
      <dsp:spPr bwMode="white">
        <a:xfrm>
          <a:off x="0" y="1225024"/>
          <a:ext cx="8128000" cy="107640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258064" tIns="35560" rIns="199136" bIns="3556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285750" lvl="1" indent="-285750">
            <a:lnSpc>
              <a:spcPct val="100000"/>
            </a:lnSpc>
            <a:spcBef>
              <a:spcPct val="0"/>
            </a:spcBef>
            <a:spcAft>
              <a:spcPct val="20000"/>
            </a:spcAft>
            <a:buChar char="•"/>
          </a:pPr>
          <a:endParaRPr lang="zh-CN" altLang="en-US" sz="2800" b="1" dirty="0">
            <a:solidFill>
              <a:schemeClr val="tx1"/>
            </a:solidFill>
            <a:latin typeface="微软雅黑" panose="020B0503020204020204" pitchFamily="34" charset="-122"/>
            <a:ea typeface="微软雅黑" panose="020B0503020204020204" pitchFamily="34" charset="-122"/>
          </a:endParaRPr>
        </a:p>
      </dsp:txBody>
      <dsp:txXfrm>
        <a:off x="0" y="1225024"/>
        <a:ext cx="8128000" cy="1076400"/>
      </dsp:txXfrm>
    </dsp:sp>
  </dsp:spTree>
</dsp:drawing>
</file>

<file path=ppt/diagrams/drawing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53EDFADB-9AA9-4AF3-80D5-9A8BF4D42266}">
      <dsp:nvSpPr>
        <dsp:cNvPr id="3" name="圆角矩形 2"/>
        <dsp:cNvSpPr/>
      </dsp:nvSpPr>
      <dsp:spPr bwMode="white">
        <a:xfrm>
          <a:off x="1730898" y="62802"/>
          <a:ext cx="4666204" cy="1216800"/>
        </a:xfrm>
        <a:prstGeom prst="roundRect">
          <a:avLst/>
        </a:prstGeom>
      </dsp:spPr>
      <dsp:style>
        <a:lnRef idx="2">
          <a:schemeClr val="lt1"/>
        </a:lnRef>
        <a:fillRef idx="1">
          <a:schemeClr val="accent2"/>
        </a:fillRef>
        <a:effectRef idx="0">
          <a:scrgbClr r="0" g="0" b="0"/>
        </a:effectRef>
        <a:fontRef idx="minor">
          <a:schemeClr val="lt1"/>
        </a:fontRef>
      </dsp:style>
      <dsp:txBody>
        <a:bodyPr vert="horz" wrap="square" lIns="121920" tIns="121920" rIns="121920" bIns="12192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问候与应答</a:t>
          </a:r>
        </a:p>
      </dsp:txBody>
      <dsp:txXfrm>
        <a:off x="1730898" y="62802"/>
        <a:ext cx="4666204" cy="1216800"/>
      </dsp:txXfrm>
    </dsp:sp>
    <dsp:sp modelId="{E5AE5947-D1AA-4EB3-A8B5-B7FB04200C93}">
      <dsp:nvSpPr>
        <dsp:cNvPr id="4" name="矩形 3"/>
        <dsp:cNvSpPr/>
      </dsp:nvSpPr>
      <dsp:spPr bwMode="white">
        <a:xfrm>
          <a:off x="0" y="1225024"/>
          <a:ext cx="8128000" cy="107640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258064" tIns="35560" rIns="199136" bIns="3556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285750" lvl="1" indent="-285750">
            <a:lnSpc>
              <a:spcPct val="100000"/>
            </a:lnSpc>
            <a:spcBef>
              <a:spcPct val="0"/>
            </a:spcBef>
            <a:spcAft>
              <a:spcPct val="20000"/>
            </a:spcAft>
            <a:buChar char="•"/>
          </a:pPr>
          <a:endParaRPr lang="zh-CN" altLang="en-US" sz="2800" b="1" dirty="0">
            <a:solidFill>
              <a:schemeClr val="tx1"/>
            </a:solidFill>
            <a:latin typeface="微软雅黑" panose="020B0503020204020204" pitchFamily="34" charset="-122"/>
            <a:ea typeface="微软雅黑" panose="020B0503020204020204" pitchFamily="34" charset="-122"/>
          </a:endParaRPr>
        </a:p>
      </dsp:txBody>
      <dsp:txXfrm>
        <a:off x="0" y="1225024"/>
        <a:ext cx="8128000" cy="1076400"/>
      </dsp:txXfrm>
    </dsp:sp>
  </dsp:spTree>
</dsp:drawing>
</file>

<file path=ppt/diagrams/drawing7.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53EDFADB-9AA9-4AF3-80D5-9A8BF4D42266}">
      <dsp:nvSpPr>
        <dsp:cNvPr id="3" name="圆角矩形 2"/>
        <dsp:cNvSpPr/>
      </dsp:nvSpPr>
      <dsp:spPr bwMode="white">
        <a:xfrm>
          <a:off x="1730898" y="62802"/>
          <a:ext cx="4666204" cy="1216800"/>
        </a:xfrm>
        <a:prstGeom prst="roundRect">
          <a:avLst/>
        </a:prstGeom>
        <a:solidFill>
          <a:schemeClr val="accent6"/>
        </a:solidFill>
      </dsp:spPr>
      <dsp:style>
        <a:lnRef idx="2">
          <a:schemeClr val="lt1"/>
        </a:lnRef>
        <a:fillRef idx="1">
          <a:schemeClr val="accent2"/>
        </a:fillRef>
        <a:effectRef idx="0">
          <a:scrgbClr r="0" g="0" b="0"/>
        </a:effectRef>
        <a:fontRef idx="minor">
          <a:schemeClr val="lt1"/>
        </a:fontRef>
      </dsp:style>
      <dsp:txBody>
        <a:bodyPr vert="horz" wrap="square" lIns="121920" tIns="121920" rIns="121920" bIns="12192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道别与应答</a:t>
          </a:r>
        </a:p>
      </dsp:txBody>
      <dsp:txXfrm>
        <a:off x="1730898" y="62802"/>
        <a:ext cx="4666204" cy="1216800"/>
      </dsp:txXfrm>
    </dsp:sp>
    <dsp:sp modelId="{E5AE5947-D1AA-4EB3-A8B5-B7FB04200C93}">
      <dsp:nvSpPr>
        <dsp:cNvPr id="4" name="矩形 3"/>
        <dsp:cNvSpPr/>
      </dsp:nvSpPr>
      <dsp:spPr bwMode="white">
        <a:xfrm>
          <a:off x="0" y="1225024"/>
          <a:ext cx="8128000" cy="107640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258064" tIns="35560" rIns="199136" bIns="3556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285750" lvl="1" indent="-285750">
            <a:lnSpc>
              <a:spcPct val="100000"/>
            </a:lnSpc>
            <a:spcBef>
              <a:spcPct val="0"/>
            </a:spcBef>
            <a:spcAft>
              <a:spcPct val="20000"/>
            </a:spcAft>
            <a:buChar char="•"/>
          </a:pPr>
          <a:endParaRPr lang="zh-CN" altLang="en-US" sz="2800" b="1" dirty="0">
            <a:solidFill>
              <a:schemeClr val="tx1"/>
            </a:solidFill>
            <a:latin typeface="微软雅黑" panose="020B0503020204020204" pitchFamily="34" charset="-122"/>
            <a:ea typeface="微软雅黑" panose="020B0503020204020204" pitchFamily="34" charset="-122"/>
          </a:endParaRPr>
        </a:p>
      </dsp:txBody>
      <dsp:txXfrm>
        <a:off x="0" y="1225024"/>
        <a:ext cx="8128000" cy="1076400"/>
      </dsp:txXfrm>
    </dsp:sp>
  </dsp:spTree>
</dsp:drawing>
</file>

<file path=ppt/diagrams/drawing8.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53EDFADB-9AA9-4AF3-80D5-9A8BF4D42266}">
      <dsp:nvSpPr>
        <dsp:cNvPr id="3" name="圆角矩形 2"/>
        <dsp:cNvSpPr/>
      </dsp:nvSpPr>
      <dsp:spPr bwMode="white">
        <a:xfrm>
          <a:off x="1730898" y="62802"/>
          <a:ext cx="4666204" cy="1216800"/>
        </a:xfrm>
        <a:prstGeom prst="roundRect">
          <a:avLst/>
        </a:prstGeom>
        <a:solidFill>
          <a:schemeClr val="accent6"/>
        </a:solidFill>
      </dsp:spPr>
      <dsp:style>
        <a:lnRef idx="2">
          <a:schemeClr val="lt1"/>
        </a:lnRef>
        <a:fillRef idx="1">
          <a:schemeClr val="accent2"/>
        </a:fillRef>
        <a:effectRef idx="0">
          <a:scrgbClr r="0" g="0" b="0"/>
        </a:effectRef>
        <a:fontRef idx="minor">
          <a:schemeClr val="lt1"/>
        </a:fontRef>
      </dsp:style>
      <dsp:txBody>
        <a:bodyPr vert="horz" wrap="square" lIns="121920" tIns="121920" rIns="121920" bIns="12192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感谢与应答</a:t>
          </a:r>
        </a:p>
      </dsp:txBody>
      <dsp:txXfrm>
        <a:off x="1730898" y="62802"/>
        <a:ext cx="4666204" cy="1216800"/>
      </dsp:txXfrm>
    </dsp:sp>
    <dsp:sp modelId="{E5AE5947-D1AA-4EB3-A8B5-B7FB04200C93}">
      <dsp:nvSpPr>
        <dsp:cNvPr id="4" name="矩形 3"/>
        <dsp:cNvSpPr/>
      </dsp:nvSpPr>
      <dsp:spPr bwMode="white">
        <a:xfrm>
          <a:off x="0" y="1225024"/>
          <a:ext cx="8128000" cy="107640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258064" tIns="35560" rIns="199136" bIns="3556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285750" lvl="1" indent="-285750">
            <a:lnSpc>
              <a:spcPct val="100000"/>
            </a:lnSpc>
            <a:spcBef>
              <a:spcPct val="0"/>
            </a:spcBef>
            <a:spcAft>
              <a:spcPct val="20000"/>
            </a:spcAft>
            <a:buChar char="•"/>
          </a:pPr>
          <a:endParaRPr lang="zh-CN" altLang="en-US" sz="2800" b="1" dirty="0">
            <a:solidFill>
              <a:schemeClr val="tx1"/>
            </a:solidFill>
            <a:latin typeface="微软雅黑" panose="020B0503020204020204" pitchFamily="34" charset="-122"/>
            <a:ea typeface="微软雅黑" panose="020B0503020204020204" pitchFamily="34" charset="-122"/>
          </a:endParaRPr>
        </a:p>
      </dsp:txBody>
      <dsp:txXfrm>
        <a:off x="0" y="1225024"/>
        <a:ext cx="8128000" cy="1076400"/>
      </dsp:txXfrm>
    </dsp:sp>
  </dsp:spTree>
</dsp:drawing>
</file>

<file path=ppt/diagrams/drawing9.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53EDFADB-9AA9-4AF3-80D5-9A8BF4D42266}">
      <dsp:nvSpPr>
        <dsp:cNvPr id="3" name="圆角矩形 2"/>
        <dsp:cNvSpPr/>
      </dsp:nvSpPr>
      <dsp:spPr bwMode="white">
        <a:xfrm>
          <a:off x="1730898" y="62802"/>
          <a:ext cx="4666204" cy="1216800"/>
        </a:xfrm>
        <a:prstGeom prst="roundRect">
          <a:avLst/>
        </a:prstGeom>
        <a:solidFill>
          <a:srgbClr val="9BBB59"/>
        </a:solidFill>
      </dsp:spPr>
      <dsp:style>
        <a:lnRef idx="2">
          <a:schemeClr val="lt1"/>
        </a:lnRef>
        <a:fillRef idx="1">
          <a:schemeClr val="accent2"/>
        </a:fillRef>
        <a:effectRef idx="0">
          <a:scrgbClr r="0" g="0" b="0"/>
        </a:effectRef>
        <a:fontRef idx="minor">
          <a:schemeClr val="lt1"/>
        </a:fontRef>
      </dsp:style>
      <dsp:txBody>
        <a:bodyPr vert="horz" wrap="square" lIns="121920" tIns="121920" rIns="121920" bIns="12192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道歉与应答</a:t>
          </a:r>
        </a:p>
      </dsp:txBody>
      <dsp:txXfrm>
        <a:off x="1730898" y="62802"/>
        <a:ext cx="4666204" cy="1216800"/>
      </dsp:txXfrm>
    </dsp:sp>
    <dsp:sp modelId="{E5AE5947-D1AA-4EB3-A8B5-B7FB04200C93}">
      <dsp:nvSpPr>
        <dsp:cNvPr id="4" name="矩形 3"/>
        <dsp:cNvSpPr/>
      </dsp:nvSpPr>
      <dsp:spPr bwMode="white">
        <a:xfrm>
          <a:off x="0" y="1225024"/>
          <a:ext cx="8128000" cy="107640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258064" tIns="35560" rIns="199136" bIns="3556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285750" lvl="1" indent="-285750">
            <a:lnSpc>
              <a:spcPct val="100000"/>
            </a:lnSpc>
            <a:spcBef>
              <a:spcPct val="0"/>
            </a:spcBef>
            <a:spcAft>
              <a:spcPct val="20000"/>
            </a:spcAft>
            <a:buChar char="•"/>
          </a:pPr>
          <a:endParaRPr lang="zh-CN" altLang="en-US" sz="2800" b="1" dirty="0">
            <a:solidFill>
              <a:schemeClr val="tx1"/>
            </a:solidFill>
            <a:latin typeface="微软雅黑" panose="020B0503020204020204" pitchFamily="34" charset="-122"/>
            <a:ea typeface="微软雅黑" panose="020B0503020204020204" pitchFamily="34" charset="-122"/>
          </a:endParaRPr>
        </a:p>
      </dsp:txBody>
      <dsp:txXfrm>
        <a:off x="0" y="1225024"/>
        <a:ext cx="8128000" cy="1076400"/>
      </dsp:txXfrm>
    </dsp:sp>
  </dsp:spTree>
</dsp:drawing>
</file>

<file path=ppt/diagrams/layout1.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1.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3.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4.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2A5DADB-2AE5-4A83-B4C0-0DB768112B53}"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86A5625-ABE0-4648-8BE3-3CCAD31BD75F}"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D996EF8-52D5-4FA0-AEE2-D901311C1926}"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B22B32A-9FFD-4A71-A3E8-A0E0DBB7AB02}" type="datetime1">
              <a:rPr lang="id-ID" altLang="zh-CN" smtClean="0"/>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6653E9B-E608-4754-9967-6C5213412B25}"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C8D4C0A-BE53-4AF0-9DA9-92676813E05D}"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C9B80AA9-DE97-4D65-8BB9-E1B06786BCD0}"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3E9D28CB-D3C5-4026-B94D-06B4CF30BC66}" type="datetime1">
              <a:rPr lang="id-ID" altLang="zh-CN" smtClean="0"/>
            </a:fld>
            <a:endParaRPr lang="en-US"/>
          </a:p>
        </p:txBody>
      </p:sp>
      <p:sp>
        <p:nvSpPr>
          <p:cNvPr id="8" name="页脚占位符 7"/>
          <p:cNvSpPr>
            <a:spLocks noGrp="1"/>
          </p:cNvSpPr>
          <p:nvPr>
            <p:ph type="ftr" sz="quarter" idx="11"/>
          </p:nvPr>
        </p:nvSpPr>
        <p:spPr/>
        <p:txBody>
          <a:bodyPr/>
          <a:lstStyle/>
          <a:p>
            <a:r>
              <a:rPr lang="en-US"/>
              <a:t>Startup Presentation</a:t>
            </a:r>
            <a:endParaRPr lang="en-US"/>
          </a:p>
        </p:txBody>
      </p:sp>
      <p:sp>
        <p:nvSpPr>
          <p:cNvPr id="9" name="灯片编号占位符 8"/>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46B2D1A-4817-440E-98A4-02C04FAB5599}" type="datetime1">
              <a:rPr lang="id-ID" altLang="zh-CN" smtClean="0"/>
            </a:fld>
            <a:endParaRPr lang="en-US"/>
          </a:p>
        </p:txBody>
      </p:sp>
      <p:sp>
        <p:nvSpPr>
          <p:cNvPr id="4" name="页脚占位符 3"/>
          <p:cNvSpPr>
            <a:spLocks noGrp="1"/>
          </p:cNvSpPr>
          <p:nvPr>
            <p:ph type="ftr" sz="quarter" idx="11"/>
          </p:nvPr>
        </p:nvSpPr>
        <p:spPr/>
        <p:txBody>
          <a:bodyPr/>
          <a:lstStyle/>
          <a:p>
            <a:r>
              <a:rPr lang="en-US"/>
              <a:t>Startup Presentation</a:t>
            </a:r>
            <a:endParaRPr lang="en-US"/>
          </a:p>
        </p:txBody>
      </p:sp>
      <p:sp>
        <p:nvSpPr>
          <p:cNvPr id="5" name="灯片编号占位符 4"/>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fld>
            <a:endParaRPr lang="en-US"/>
          </a:p>
        </p:txBody>
      </p:sp>
      <p:sp>
        <p:nvSpPr>
          <p:cNvPr id="3" name="页脚占位符 2"/>
          <p:cNvSpPr>
            <a:spLocks noGrp="1"/>
          </p:cNvSpPr>
          <p:nvPr>
            <p:ph type="ftr" sz="quarter" idx="11"/>
          </p:nvPr>
        </p:nvSpPr>
        <p:spPr/>
        <p:txBody>
          <a:bodyPr/>
          <a:lstStyle/>
          <a:p>
            <a:r>
              <a:rPr lang="en-US"/>
              <a:t>Startup Presentation</a:t>
            </a:r>
            <a:endParaRPr lang="en-US"/>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9A053A1-681A-4FE7-BF45-D5BAB0C264FE}"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38F7A4D-81BB-4FE1-900D-2FB0A82DC7B5}"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4" Type="http://schemas.openxmlformats.org/officeDocument/2006/relationships/theme" Target="../theme/theme1.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endParaRPr lang="en-US"/>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2.xml"/><Relationship Id="rId3" Type="http://schemas.openxmlformats.org/officeDocument/2006/relationships/slide" Target="slide3.xml"/><Relationship Id="rId2" Type="http://schemas.openxmlformats.org/officeDocument/2006/relationships/image" Target="../media/image2.emf"/><Relationship Id="rId1" Type="http://schemas.openxmlformats.org/officeDocument/2006/relationships/image" Target="../media/image1.emf"/></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slide" Target="slide3.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10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99.xml"/></Relationships>
</file>

<file path=ppt/slides/_rels/slide10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99.xml"/></Relationships>
</file>

<file path=ppt/slides/_rels/slide10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104.xml"/><Relationship Id="rId3" Type="http://schemas.openxmlformats.org/officeDocument/2006/relationships/slide" Target="slide103.xml"/><Relationship Id="rId2" Type="http://schemas.openxmlformats.org/officeDocument/2006/relationships/slide" Target="slide3.xml"/><Relationship Id="rId1" Type="http://schemas.openxmlformats.org/officeDocument/2006/relationships/image" Target="../media/image3.emf"/></Relationships>
</file>

<file path=ppt/slides/_rels/slide10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02.xml"/></Relationships>
</file>

<file path=ppt/slides/_rels/slide10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02.xml"/></Relationships>
</file>

<file path=ppt/slides/_rels/slide10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107.xml"/><Relationship Id="rId3" Type="http://schemas.openxmlformats.org/officeDocument/2006/relationships/slide" Target="slide106.xml"/><Relationship Id="rId2" Type="http://schemas.openxmlformats.org/officeDocument/2006/relationships/slide" Target="slide3.xml"/><Relationship Id="rId1" Type="http://schemas.openxmlformats.org/officeDocument/2006/relationships/image" Target="../media/image3.emf"/></Relationships>
</file>

<file path=ppt/slides/_rels/slide10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05.xml"/></Relationships>
</file>

<file path=ppt/slides/_rels/slide10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05.xml"/></Relationships>
</file>

<file path=ppt/slides/_rels/slide10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110.xml"/><Relationship Id="rId3" Type="http://schemas.openxmlformats.org/officeDocument/2006/relationships/slide" Target="slide109.xml"/><Relationship Id="rId2" Type="http://schemas.openxmlformats.org/officeDocument/2006/relationships/slide" Target="slide3.xml"/><Relationship Id="rId1" Type="http://schemas.openxmlformats.org/officeDocument/2006/relationships/image" Target="../media/image3.emf"/></Relationships>
</file>

<file path=ppt/slides/_rels/slide10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08.xml"/></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 Target="slide3.xml"/></Relationships>
</file>

<file path=ppt/slides/_rels/slide1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08.xml"/></Relationships>
</file>

<file path=ppt/slides/_rels/slide11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113.xml"/><Relationship Id="rId3" Type="http://schemas.openxmlformats.org/officeDocument/2006/relationships/slide" Target="slide112.xml"/><Relationship Id="rId2" Type="http://schemas.openxmlformats.org/officeDocument/2006/relationships/slide" Target="slide3.xml"/><Relationship Id="rId1" Type="http://schemas.openxmlformats.org/officeDocument/2006/relationships/image" Target="../media/image3.emf"/></Relationships>
</file>

<file path=ppt/slides/_rels/slide1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11.xml"/></Relationships>
</file>

<file path=ppt/slides/_rels/slide1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11.xml"/></Relationships>
</file>

<file path=ppt/slides/_rels/slide11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116.xml"/><Relationship Id="rId3" Type="http://schemas.openxmlformats.org/officeDocument/2006/relationships/slide" Target="slide115.xml"/><Relationship Id="rId2" Type="http://schemas.openxmlformats.org/officeDocument/2006/relationships/slide" Target="slide3.xml"/><Relationship Id="rId1" Type="http://schemas.openxmlformats.org/officeDocument/2006/relationships/image" Target="../media/image3.emf"/></Relationships>
</file>

<file path=ppt/slides/_rels/slide1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14.xml"/></Relationships>
</file>

<file path=ppt/slides/_rels/slide1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14.xml"/></Relationships>
</file>

<file path=ppt/slides/_rels/slide11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119.xml"/><Relationship Id="rId3" Type="http://schemas.openxmlformats.org/officeDocument/2006/relationships/slide" Target="slide118.xml"/><Relationship Id="rId2" Type="http://schemas.openxmlformats.org/officeDocument/2006/relationships/slide" Target="slide3.xml"/><Relationship Id="rId1" Type="http://schemas.openxmlformats.org/officeDocument/2006/relationships/image" Target="../media/image3.emf"/></Relationships>
</file>

<file path=ppt/slides/_rels/slide1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17.xml"/></Relationships>
</file>

<file path=ppt/slides/_rels/slide1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17.xml"/></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slide" Target="slide3.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12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122.xml"/><Relationship Id="rId3" Type="http://schemas.openxmlformats.org/officeDocument/2006/relationships/slide" Target="slide121.xml"/><Relationship Id="rId2" Type="http://schemas.openxmlformats.org/officeDocument/2006/relationships/slide" Target="slide3.xml"/><Relationship Id="rId1" Type="http://schemas.openxmlformats.org/officeDocument/2006/relationships/image" Target="../media/image3.emf"/></Relationships>
</file>

<file path=ppt/slides/_rels/slide1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20.xml"/></Relationships>
</file>

<file path=ppt/slides/_rels/slide1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20.xml"/></Relationships>
</file>

<file path=ppt/slides/_rels/slide12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125.xml"/><Relationship Id="rId3" Type="http://schemas.openxmlformats.org/officeDocument/2006/relationships/slide" Target="slide124.xml"/><Relationship Id="rId2" Type="http://schemas.openxmlformats.org/officeDocument/2006/relationships/slide" Target="slide3.xml"/><Relationship Id="rId1" Type="http://schemas.openxmlformats.org/officeDocument/2006/relationships/image" Target="../media/image3.emf"/></Relationships>
</file>

<file path=ppt/slides/_rels/slide1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23.xml"/></Relationships>
</file>

<file path=ppt/slides/_rels/slide1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23.xml"/></Relationships>
</file>

<file path=ppt/slides/_rels/slide12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128.xml"/><Relationship Id="rId3" Type="http://schemas.openxmlformats.org/officeDocument/2006/relationships/slide" Target="slide127.xml"/><Relationship Id="rId2" Type="http://schemas.openxmlformats.org/officeDocument/2006/relationships/slide" Target="slide3.xml"/><Relationship Id="rId1" Type="http://schemas.openxmlformats.org/officeDocument/2006/relationships/image" Target="../media/image3.emf"/></Relationships>
</file>

<file path=ppt/slides/_rels/slide1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26.xml"/></Relationships>
</file>

<file path=ppt/slides/_rels/slide1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26.xml"/></Relationships>
</file>

<file path=ppt/slides/_rels/slide12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131.xml"/><Relationship Id="rId3" Type="http://schemas.openxmlformats.org/officeDocument/2006/relationships/slide" Target="slide130.xml"/><Relationship Id="rId2" Type="http://schemas.openxmlformats.org/officeDocument/2006/relationships/slide" Target="slide3.xml"/><Relationship Id="rId1" Type="http://schemas.openxmlformats.org/officeDocument/2006/relationships/image" Target="../media/image3.emf"/></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slide" Target="slide3.xml"/><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1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29.xml"/></Relationships>
</file>

<file path=ppt/slides/_rels/slide1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29.xml"/></Relationships>
</file>

<file path=ppt/slides/_rels/slide13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133.xml"/><Relationship Id="rId2" Type="http://schemas.openxmlformats.org/officeDocument/2006/relationships/slide" Target="slide3.xml"/><Relationship Id="rId1" Type="http://schemas.openxmlformats.org/officeDocument/2006/relationships/image" Target="../media/image3.emf"/></Relationships>
</file>

<file path=ppt/slides/_rels/slide1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32.xml"/></Relationships>
</file>

<file path=ppt/slides/_rels/slide134.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2.xml"/><Relationship Id="rId2" Type="http://schemas.openxmlformats.org/officeDocument/2006/relationships/slide" Target="slide3.xml"/><Relationship Id="rId1" Type="http://schemas.openxmlformats.org/officeDocument/2006/relationships/image" Target="../media/image6.png"/></Relationships>
</file>

<file path=ppt/slides/_rels/slide135.xml.rels><?xml version="1.0" encoding="UTF-8" standalone="yes"?>
<Relationships xmlns="http://schemas.openxmlformats.org/package/2006/relationships"><Relationship Id="rId9" Type="http://schemas.openxmlformats.org/officeDocument/2006/relationships/diagramQuickStyle" Target="../diagrams/quickStyle6.xml"/><Relationship Id="rId8" Type="http://schemas.openxmlformats.org/officeDocument/2006/relationships/diagramLayout" Target="../diagrams/layout6.xml"/><Relationship Id="rId7" Type="http://schemas.openxmlformats.org/officeDocument/2006/relationships/diagramData" Target="../diagrams/data6.xml"/><Relationship Id="rId6" Type="http://schemas.openxmlformats.org/officeDocument/2006/relationships/slide" Target="slide3.xml"/><Relationship Id="rId5" Type="http://schemas.microsoft.com/office/2007/relationships/diagramDrawing" Target="../diagrams/drawing5.xml"/><Relationship Id="rId4" Type="http://schemas.openxmlformats.org/officeDocument/2006/relationships/diagramColors" Target="../diagrams/colors5.xml"/><Relationship Id="rId3" Type="http://schemas.openxmlformats.org/officeDocument/2006/relationships/diagramQuickStyle" Target="../diagrams/quickStyle5.xml"/><Relationship Id="rId2" Type="http://schemas.openxmlformats.org/officeDocument/2006/relationships/diagramLayout" Target="../diagrams/layout5.xml"/><Relationship Id="rId12" Type="http://schemas.openxmlformats.org/officeDocument/2006/relationships/slideLayout" Target="../slideLayouts/slideLayout7.xml"/><Relationship Id="rId11" Type="http://schemas.microsoft.com/office/2007/relationships/diagramDrawing" Target="../diagrams/drawing6.xml"/><Relationship Id="rId10" Type="http://schemas.openxmlformats.org/officeDocument/2006/relationships/diagramColors" Target="../diagrams/colors6.xml"/><Relationship Id="rId1" Type="http://schemas.openxmlformats.org/officeDocument/2006/relationships/diagramData" Target="../diagrams/data5.xml"/></Relationships>
</file>

<file path=ppt/slides/_rels/slide136.xml.rels><?xml version="1.0" encoding="UTF-8" standalone="yes"?>
<Relationships xmlns="http://schemas.openxmlformats.org/package/2006/relationships"><Relationship Id="rId9" Type="http://schemas.openxmlformats.org/officeDocument/2006/relationships/diagramQuickStyle" Target="../diagrams/quickStyle8.xml"/><Relationship Id="rId8" Type="http://schemas.openxmlformats.org/officeDocument/2006/relationships/diagramLayout" Target="../diagrams/layout8.xml"/><Relationship Id="rId7" Type="http://schemas.openxmlformats.org/officeDocument/2006/relationships/diagramData" Target="../diagrams/data8.xml"/><Relationship Id="rId6" Type="http://schemas.openxmlformats.org/officeDocument/2006/relationships/slide" Target="slide3.xml"/><Relationship Id="rId5" Type="http://schemas.microsoft.com/office/2007/relationships/diagramDrawing" Target="../diagrams/drawing7.xml"/><Relationship Id="rId4" Type="http://schemas.openxmlformats.org/officeDocument/2006/relationships/diagramColors" Target="../diagrams/colors7.xml"/><Relationship Id="rId3" Type="http://schemas.openxmlformats.org/officeDocument/2006/relationships/diagramQuickStyle" Target="../diagrams/quickStyle7.xml"/><Relationship Id="rId2" Type="http://schemas.openxmlformats.org/officeDocument/2006/relationships/diagramLayout" Target="../diagrams/layout7.xml"/><Relationship Id="rId12" Type="http://schemas.openxmlformats.org/officeDocument/2006/relationships/slideLayout" Target="../slideLayouts/slideLayout7.xml"/><Relationship Id="rId11" Type="http://schemas.microsoft.com/office/2007/relationships/diagramDrawing" Target="../diagrams/drawing8.xml"/><Relationship Id="rId10" Type="http://schemas.openxmlformats.org/officeDocument/2006/relationships/diagramColors" Target="../diagrams/colors8.xml"/><Relationship Id="rId1" Type="http://schemas.openxmlformats.org/officeDocument/2006/relationships/diagramData" Target="../diagrams/data7.xml"/></Relationships>
</file>

<file path=ppt/slides/_rels/slide137.xml.rels><?xml version="1.0" encoding="UTF-8" standalone="yes"?>
<Relationships xmlns="http://schemas.openxmlformats.org/package/2006/relationships"><Relationship Id="rId9" Type="http://schemas.openxmlformats.org/officeDocument/2006/relationships/diagramQuickStyle" Target="../diagrams/quickStyle10.xml"/><Relationship Id="rId8" Type="http://schemas.openxmlformats.org/officeDocument/2006/relationships/diagramLayout" Target="../diagrams/layout10.xml"/><Relationship Id="rId7" Type="http://schemas.openxmlformats.org/officeDocument/2006/relationships/diagramData" Target="../diagrams/data10.xml"/><Relationship Id="rId6" Type="http://schemas.openxmlformats.org/officeDocument/2006/relationships/slide" Target="slide3.xml"/><Relationship Id="rId5" Type="http://schemas.microsoft.com/office/2007/relationships/diagramDrawing" Target="../diagrams/drawing9.xml"/><Relationship Id="rId4" Type="http://schemas.openxmlformats.org/officeDocument/2006/relationships/diagramColors" Target="../diagrams/colors9.xml"/><Relationship Id="rId3" Type="http://schemas.openxmlformats.org/officeDocument/2006/relationships/diagramQuickStyle" Target="../diagrams/quickStyle9.xml"/><Relationship Id="rId2" Type="http://schemas.openxmlformats.org/officeDocument/2006/relationships/diagramLayout" Target="../diagrams/layout9.xml"/><Relationship Id="rId12" Type="http://schemas.openxmlformats.org/officeDocument/2006/relationships/slideLayout" Target="../slideLayouts/slideLayout7.xml"/><Relationship Id="rId11" Type="http://schemas.microsoft.com/office/2007/relationships/diagramDrawing" Target="../diagrams/drawing10.xml"/><Relationship Id="rId10" Type="http://schemas.openxmlformats.org/officeDocument/2006/relationships/diagramColors" Target="../diagrams/colors10.xml"/><Relationship Id="rId1" Type="http://schemas.openxmlformats.org/officeDocument/2006/relationships/diagramData" Target="../diagrams/data9.xml"/></Relationships>
</file>

<file path=ppt/slides/_rels/slide138.xml.rels><?xml version="1.0" encoding="UTF-8" standalone="yes"?>
<Relationships xmlns="http://schemas.openxmlformats.org/package/2006/relationships"><Relationship Id="rId9" Type="http://schemas.openxmlformats.org/officeDocument/2006/relationships/diagramQuickStyle" Target="../diagrams/quickStyle12.xml"/><Relationship Id="rId8" Type="http://schemas.openxmlformats.org/officeDocument/2006/relationships/diagramLayout" Target="../diagrams/layout12.xml"/><Relationship Id="rId7" Type="http://schemas.openxmlformats.org/officeDocument/2006/relationships/diagramData" Target="../diagrams/data12.xml"/><Relationship Id="rId6" Type="http://schemas.openxmlformats.org/officeDocument/2006/relationships/slide" Target="slide3.xml"/><Relationship Id="rId5" Type="http://schemas.microsoft.com/office/2007/relationships/diagramDrawing" Target="../diagrams/drawing11.xml"/><Relationship Id="rId4" Type="http://schemas.openxmlformats.org/officeDocument/2006/relationships/diagramColors" Target="../diagrams/colors11.xml"/><Relationship Id="rId3" Type="http://schemas.openxmlformats.org/officeDocument/2006/relationships/diagramQuickStyle" Target="../diagrams/quickStyle11.xml"/><Relationship Id="rId2" Type="http://schemas.openxmlformats.org/officeDocument/2006/relationships/diagramLayout" Target="../diagrams/layout11.xml"/><Relationship Id="rId12" Type="http://schemas.openxmlformats.org/officeDocument/2006/relationships/slideLayout" Target="../slideLayouts/slideLayout7.xml"/><Relationship Id="rId11" Type="http://schemas.microsoft.com/office/2007/relationships/diagramDrawing" Target="../diagrams/drawing12.xml"/><Relationship Id="rId10" Type="http://schemas.openxmlformats.org/officeDocument/2006/relationships/diagramColors" Target="../diagrams/colors12.xml"/><Relationship Id="rId1" Type="http://schemas.openxmlformats.org/officeDocument/2006/relationships/diagramData" Target="../diagrams/data11.xml"/></Relationships>
</file>

<file path=ppt/slides/_rels/slide139.xml.rels><?xml version="1.0" encoding="UTF-8" standalone="yes"?>
<Relationships xmlns="http://schemas.openxmlformats.org/package/2006/relationships"><Relationship Id="rId9" Type="http://schemas.openxmlformats.org/officeDocument/2006/relationships/diagramQuickStyle" Target="../diagrams/quickStyle14.xml"/><Relationship Id="rId8" Type="http://schemas.openxmlformats.org/officeDocument/2006/relationships/diagramLayout" Target="../diagrams/layout14.xml"/><Relationship Id="rId7" Type="http://schemas.openxmlformats.org/officeDocument/2006/relationships/diagramData" Target="../diagrams/data14.xml"/><Relationship Id="rId6" Type="http://schemas.openxmlformats.org/officeDocument/2006/relationships/slide" Target="slide3.xml"/><Relationship Id="rId5" Type="http://schemas.microsoft.com/office/2007/relationships/diagramDrawing" Target="../diagrams/drawing13.xml"/><Relationship Id="rId4" Type="http://schemas.openxmlformats.org/officeDocument/2006/relationships/diagramColors" Target="../diagrams/colors13.xml"/><Relationship Id="rId3" Type="http://schemas.openxmlformats.org/officeDocument/2006/relationships/diagramQuickStyle" Target="../diagrams/quickStyle13.xml"/><Relationship Id="rId2" Type="http://schemas.openxmlformats.org/officeDocument/2006/relationships/diagramLayout" Target="../diagrams/layout13.xml"/><Relationship Id="rId12" Type="http://schemas.openxmlformats.org/officeDocument/2006/relationships/slideLayout" Target="../slideLayouts/slideLayout7.xml"/><Relationship Id="rId11" Type="http://schemas.microsoft.com/office/2007/relationships/diagramDrawing" Target="../diagrams/drawing14.xml"/><Relationship Id="rId10" Type="http://schemas.openxmlformats.org/officeDocument/2006/relationships/diagramColors" Target="../diagrams/colors14.xml"/><Relationship Id="rId1" Type="http://schemas.openxmlformats.org/officeDocument/2006/relationships/diagramData" Target="../diagrams/data13.xml"/></Relationships>
</file>

<file path=ppt/slides/_rels/slide14.xml.rels><?xml version="1.0" encoding="UTF-8" standalone="yes"?>
<Relationships xmlns="http://schemas.openxmlformats.org/package/2006/relationships"><Relationship Id="rId9" Type="http://schemas.openxmlformats.org/officeDocument/2006/relationships/slide" Target="slide63.xml"/><Relationship Id="rId8" Type="http://schemas.openxmlformats.org/officeDocument/2006/relationships/slide" Target="slide55.xml"/><Relationship Id="rId7" Type="http://schemas.openxmlformats.org/officeDocument/2006/relationships/slide" Target="slide47.xml"/><Relationship Id="rId6" Type="http://schemas.openxmlformats.org/officeDocument/2006/relationships/slide" Target="slide39.xml"/><Relationship Id="rId5" Type="http://schemas.openxmlformats.org/officeDocument/2006/relationships/slide" Target="slide31.xml"/><Relationship Id="rId4" Type="http://schemas.openxmlformats.org/officeDocument/2006/relationships/slide" Target="slide23.xml"/><Relationship Id="rId3" Type="http://schemas.openxmlformats.org/officeDocument/2006/relationships/slide" Target="slide15.xml"/><Relationship Id="rId2" Type="http://schemas.openxmlformats.org/officeDocument/2006/relationships/slide" Target="slide3.xml"/><Relationship Id="rId14" Type="http://schemas.openxmlformats.org/officeDocument/2006/relationships/notesSlide" Target="../notesSlides/notesSlide10.xml"/><Relationship Id="rId13" Type="http://schemas.openxmlformats.org/officeDocument/2006/relationships/slideLayout" Target="../slideLayouts/slideLayout12.xml"/><Relationship Id="rId12" Type="http://schemas.openxmlformats.org/officeDocument/2006/relationships/slide" Target="slide87.xml"/><Relationship Id="rId11" Type="http://schemas.openxmlformats.org/officeDocument/2006/relationships/slide" Target="slide79.xml"/><Relationship Id="rId10" Type="http://schemas.openxmlformats.org/officeDocument/2006/relationships/slide" Target="slide71.xml"/><Relationship Id="rId1" Type="http://schemas.openxmlformats.org/officeDocument/2006/relationships/image" Target="../media/image6.png"/></Relationships>
</file>

<file path=ppt/slides/_rels/slide140.xml.rels><?xml version="1.0" encoding="UTF-8" standalone="yes"?>
<Relationships xmlns="http://schemas.openxmlformats.org/package/2006/relationships"><Relationship Id="rId9" Type="http://schemas.openxmlformats.org/officeDocument/2006/relationships/diagramQuickStyle" Target="../diagrams/quickStyle16.xml"/><Relationship Id="rId8" Type="http://schemas.openxmlformats.org/officeDocument/2006/relationships/diagramLayout" Target="../diagrams/layout16.xml"/><Relationship Id="rId7" Type="http://schemas.openxmlformats.org/officeDocument/2006/relationships/diagramData" Target="../diagrams/data16.xml"/><Relationship Id="rId6" Type="http://schemas.openxmlformats.org/officeDocument/2006/relationships/slide" Target="slide3.xml"/><Relationship Id="rId5" Type="http://schemas.microsoft.com/office/2007/relationships/diagramDrawing" Target="../diagrams/drawing15.xml"/><Relationship Id="rId4" Type="http://schemas.openxmlformats.org/officeDocument/2006/relationships/diagramColors" Target="../diagrams/colors15.xml"/><Relationship Id="rId3" Type="http://schemas.openxmlformats.org/officeDocument/2006/relationships/diagramQuickStyle" Target="../diagrams/quickStyle15.xml"/><Relationship Id="rId2" Type="http://schemas.openxmlformats.org/officeDocument/2006/relationships/diagramLayout" Target="../diagrams/layout15.xml"/><Relationship Id="rId12" Type="http://schemas.openxmlformats.org/officeDocument/2006/relationships/slideLayout" Target="../slideLayouts/slideLayout7.xml"/><Relationship Id="rId11" Type="http://schemas.microsoft.com/office/2007/relationships/diagramDrawing" Target="../diagrams/drawing16.xml"/><Relationship Id="rId10" Type="http://schemas.openxmlformats.org/officeDocument/2006/relationships/diagramColors" Target="../diagrams/colors16.xml"/><Relationship Id="rId1" Type="http://schemas.openxmlformats.org/officeDocument/2006/relationships/diagramData" Target="../diagrams/data15.xml"/></Relationships>
</file>

<file path=ppt/slides/_rels/slide141.xml.rels><?xml version="1.0" encoding="UTF-8" standalone="yes"?>
<Relationships xmlns="http://schemas.openxmlformats.org/package/2006/relationships"><Relationship Id="rId9" Type="http://schemas.openxmlformats.org/officeDocument/2006/relationships/diagramQuickStyle" Target="../diagrams/quickStyle18.xml"/><Relationship Id="rId8" Type="http://schemas.openxmlformats.org/officeDocument/2006/relationships/diagramLayout" Target="../diagrams/layout18.xml"/><Relationship Id="rId7" Type="http://schemas.openxmlformats.org/officeDocument/2006/relationships/diagramData" Target="../diagrams/data18.xml"/><Relationship Id="rId6" Type="http://schemas.openxmlformats.org/officeDocument/2006/relationships/slide" Target="slide3.xml"/><Relationship Id="rId5" Type="http://schemas.microsoft.com/office/2007/relationships/diagramDrawing" Target="../diagrams/drawing17.xml"/><Relationship Id="rId4" Type="http://schemas.openxmlformats.org/officeDocument/2006/relationships/diagramColors" Target="../diagrams/colors17.xml"/><Relationship Id="rId3" Type="http://schemas.openxmlformats.org/officeDocument/2006/relationships/diagramQuickStyle" Target="../diagrams/quickStyle17.xml"/><Relationship Id="rId2" Type="http://schemas.openxmlformats.org/officeDocument/2006/relationships/diagramLayout" Target="../diagrams/layout17.xml"/><Relationship Id="rId12" Type="http://schemas.openxmlformats.org/officeDocument/2006/relationships/slideLayout" Target="../slideLayouts/slideLayout7.xml"/><Relationship Id="rId11" Type="http://schemas.microsoft.com/office/2007/relationships/diagramDrawing" Target="../diagrams/drawing18.xml"/><Relationship Id="rId10" Type="http://schemas.openxmlformats.org/officeDocument/2006/relationships/diagramColors" Target="../diagrams/colors18.xml"/><Relationship Id="rId1" Type="http://schemas.openxmlformats.org/officeDocument/2006/relationships/diagramData" Target="../diagrams/data17.xml"/></Relationships>
</file>

<file path=ppt/slides/_rels/slide142.xml.rels><?xml version="1.0" encoding="UTF-8" standalone="yes"?>
<Relationships xmlns="http://schemas.openxmlformats.org/package/2006/relationships"><Relationship Id="rId9" Type="http://schemas.openxmlformats.org/officeDocument/2006/relationships/diagramQuickStyle" Target="../diagrams/quickStyle20.xml"/><Relationship Id="rId8" Type="http://schemas.openxmlformats.org/officeDocument/2006/relationships/diagramLayout" Target="../diagrams/layout20.xml"/><Relationship Id="rId7" Type="http://schemas.openxmlformats.org/officeDocument/2006/relationships/diagramData" Target="../diagrams/data20.xml"/><Relationship Id="rId6" Type="http://schemas.openxmlformats.org/officeDocument/2006/relationships/slide" Target="slide3.xml"/><Relationship Id="rId5" Type="http://schemas.microsoft.com/office/2007/relationships/diagramDrawing" Target="../diagrams/drawing19.xml"/><Relationship Id="rId4" Type="http://schemas.openxmlformats.org/officeDocument/2006/relationships/diagramColors" Target="../diagrams/colors19.xml"/><Relationship Id="rId3" Type="http://schemas.openxmlformats.org/officeDocument/2006/relationships/diagramQuickStyle" Target="../diagrams/quickStyle19.xml"/><Relationship Id="rId2" Type="http://schemas.openxmlformats.org/officeDocument/2006/relationships/diagramLayout" Target="../diagrams/layout19.xml"/><Relationship Id="rId12" Type="http://schemas.openxmlformats.org/officeDocument/2006/relationships/slideLayout" Target="../slideLayouts/slideLayout7.xml"/><Relationship Id="rId11" Type="http://schemas.microsoft.com/office/2007/relationships/diagramDrawing" Target="../diagrams/drawing20.xml"/><Relationship Id="rId10" Type="http://schemas.openxmlformats.org/officeDocument/2006/relationships/diagramColors" Target="../diagrams/colors20.xml"/><Relationship Id="rId1" Type="http://schemas.openxmlformats.org/officeDocument/2006/relationships/diagramData" Target="../diagrams/data19.xml"/></Relationships>
</file>

<file path=ppt/slides/_rels/slide143.xml.rels><?xml version="1.0" encoding="UTF-8" standalone="yes"?>
<Relationships xmlns="http://schemas.openxmlformats.org/package/2006/relationships"><Relationship Id="rId9" Type="http://schemas.openxmlformats.org/officeDocument/2006/relationships/diagramQuickStyle" Target="../diagrams/quickStyle22.xml"/><Relationship Id="rId8" Type="http://schemas.openxmlformats.org/officeDocument/2006/relationships/diagramLayout" Target="../diagrams/layout22.xml"/><Relationship Id="rId7" Type="http://schemas.openxmlformats.org/officeDocument/2006/relationships/diagramData" Target="../diagrams/data22.xml"/><Relationship Id="rId6" Type="http://schemas.openxmlformats.org/officeDocument/2006/relationships/slide" Target="slide3.xml"/><Relationship Id="rId5" Type="http://schemas.microsoft.com/office/2007/relationships/diagramDrawing" Target="../diagrams/drawing21.xml"/><Relationship Id="rId4" Type="http://schemas.openxmlformats.org/officeDocument/2006/relationships/diagramColors" Target="../diagrams/colors21.xml"/><Relationship Id="rId3" Type="http://schemas.openxmlformats.org/officeDocument/2006/relationships/diagramQuickStyle" Target="../diagrams/quickStyle21.xml"/><Relationship Id="rId2" Type="http://schemas.openxmlformats.org/officeDocument/2006/relationships/diagramLayout" Target="../diagrams/layout21.xml"/><Relationship Id="rId12" Type="http://schemas.openxmlformats.org/officeDocument/2006/relationships/slideLayout" Target="../slideLayouts/slideLayout7.xml"/><Relationship Id="rId11" Type="http://schemas.microsoft.com/office/2007/relationships/diagramDrawing" Target="../diagrams/drawing22.xml"/><Relationship Id="rId10" Type="http://schemas.openxmlformats.org/officeDocument/2006/relationships/diagramColors" Target="../diagrams/colors22.xml"/><Relationship Id="rId1" Type="http://schemas.openxmlformats.org/officeDocument/2006/relationships/diagramData" Target="../diagrams/data21.xml"/></Relationships>
</file>

<file path=ppt/slides/_rels/slide144.xml.rels><?xml version="1.0" encoding="UTF-8" standalone="yes"?>
<Relationships xmlns="http://schemas.openxmlformats.org/package/2006/relationships"><Relationship Id="rId9" Type="http://schemas.openxmlformats.org/officeDocument/2006/relationships/diagramQuickStyle" Target="../diagrams/quickStyle24.xml"/><Relationship Id="rId8" Type="http://schemas.openxmlformats.org/officeDocument/2006/relationships/diagramLayout" Target="../diagrams/layout24.xml"/><Relationship Id="rId7" Type="http://schemas.openxmlformats.org/officeDocument/2006/relationships/diagramData" Target="../diagrams/data24.xml"/><Relationship Id="rId6" Type="http://schemas.openxmlformats.org/officeDocument/2006/relationships/slide" Target="slide3.xml"/><Relationship Id="rId5" Type="http://schemas.microsoft.com/office/2007/relationships/diagramDrawing" Target="../diagrams/drawing23.xml"/><Relationship Id="rId4" Type="http://schemas.openxmlformats.org/officeDocument/2006/relationships/diagramColors" Target="../diagrams/colors23.xml"/><Relationship Id="rId3" Type="http://schemas.openxmlformats.org/officeDocument/2006/relationships/diagramQuickStyle" Target="../diagrams/quickStyle23.xml"/><Relationship Id="rId2" Type="http://schemas.openxmlformats.org/officeDocument/2006/relationships/diagramLayout" Target="../diagrams/layout23.xml"/><Relationship Id="rId12" Type="http://schemas.openxmlformats.org/officeDocument/2006/relationships/slideLayout" Target="../slideLayouts/slideLayout7.xml"/><Relationship Id="rId11" Type="http://schemas.microsoft.com/office/2007/relationships/diagramDrawing" Target="../diagrams/drawing24.xml"/><Relationship Id="rId10" Type="http://schemas.openxmlformats.org/officeDocument/2006/relationships/diagramColors" Target="../diagrams/colors24.xml"/><Relationship Id="rId1" Type="http://schemas.openxmlformats.org/officeDocument/2006/relationships/diagramData" Target="../diagrams/data23.xml"/></Relationships>
</file>

<file path=ppt/slides/_rels/slide145.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2.xml"/><Relationship Id="rId3" Type="http://schemas.openxmlformats.org/officeDocument/2006/relationships/slide" Target="slide3.xml"/><Relationship Id="rId2" Type="http://schemas.openxmlformats.org/officeDocument/2006/relationships/image" Target="../media/image2.emf"/><Relationship Id="rId1" Type="http://schemas.openxmlformats.org/officeDocument/2006/relationships/image" Target="../media/image1.emf"/></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17.xml"/><Relationship Id="rId3" Type="http://schemas.openxmlformats.org/officeDocument/2006/relationships/slide" Target="slide16.xml"/><Relationship Id="rId2" Type="http://schemas.openxmlformats.org/officeDocument/2006/relationships/slide" Target="slide3.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5.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5.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20.xml"/><Relationship Id="rId3" Type="http://schemas.openxmlformats.org/officeDocument/2006/relationships/slide" Target="slide19.xml"/><Relationship Id="rId2" Type="http://schemas.openxmlformats.org/officeDocument/2006/relationships/slide" Target="slide3.xml"/><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8.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2.xml"/><Relationship Id="rId2" Type="http://schemas.openxmlformats.org/officeDocument/2006/relationships/image" Target="../media/image2.emf"/><Relationship Id="rId1" Type="http://schemas.openxmlformats.org/officeDocument/2006/relationships/image" Target="../media/image1.emf"/></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8.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1.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25.xml"/><Relationship Id="rId3" Type="http://schemas.openxmlformats.org/officeDocument/2006/relationships/slide" Target="slide24.xml"/><Relationship Id="rId2" Type="http://schemas.openxmlformats.org/officeDocument/2006/relationships/slide" Target="slide3.xml"/><Relationship Id="rId1" Type="http://schemas.openxmlformats.org/officeDocument/2006/relationships/image" Target="../media/image8.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3.xml"/></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28.xml"/><Relationship Id="rId3" Type="http://schemas.openxmlformats.org/officeDocument/2006/relationships/slide" Target="slide27.xml"/><Relationship Id="rId2" Type="http://schemas.openxmlformats.org/officeDocument/2006/relationships/slide" Target="slide3.xml"/><Relationship Id="rId1" Type="http://schemas.openxmlformats.org/officeDocument/2006/relationships/image" Target="../media/image8.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6.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6.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13.xml"/><Relationship Id="rId7" Type="http://schemas.openxmlformats.org/officeDocument/2006/relationships/slide" Target="slide95.xml"/><Relationship Id="rId6" Type="http://schemas.openxmlformats.org/officeDocument/2006/relationships/slide" Target="slide134.xml"/><Relationship Id="rId5" Type="http://schemas.openxmlformats.org/officeDocument/2006/relationships/slide" Target="slide14.xml"/><Relationship Id="rId4" Type="http://schemas.openxmlformats.org/officeDocument/2006/relationships/slide" Target="slide8.xml"/><Relationship Id="rId3" Type="http://schemas.openxmlformats.org/officeDocument/2006/relationships/image" Target="../media/image4.emf"/><Relationship Id="rId2" Type="http://schemas.openxmlformats.org/officeDocument/2006/relationships/slide" Target="slide4.xml"/><Relationship Id="rId1" Type="http://schemas.openxmlformats.org/officeDocument/2006/relationships/image" Target="../media/image3.emf"/></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9.xml"/></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33.xml"/><Relationship Id="rId3" Type="http://schemas.openxmlformats.org/officeDocument/2006/relationships/slide" Target="slide32.xml"/><Relationship Id="rId2" Type="http://schemas.openxmlformats.org/officeDocument/2006/relationships/slide" Target="slide3.xml"/><Relationship Id="rId1" Type="http://schemas.openxmlformats.org/officeDocument/2006/relationships/image" Target="../media/image8.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1.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1.xml"/></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36.xml"/><Relationship Id="rId3" Type="http://schemas.openxmlformats.org/officeDocument/2006/relationships/slide" Target="slide35.xml"/><Relationship Id="rId2" Type="http://schemas.openxmlformats.org/officeDocument/2006/relationships/slide" Target="slide3.xml"/><Relationship Id="rId1" Type="http://schemas.openxmlformats.org/officeDocument/2006/relationships/image" Target="../media/image8.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4.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4.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38.xml"/><Relationship Id="rId2" Type="http://schemas.openxmlformats.org/officeDocument/2006/relationships/slide" Target="slide3.xml"/><Relationship Id="rId1" Type="http://schemas.openxmlformats.org/officeDocument/2006/relationships/image" Target="../media/image8.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7.xml"/></Relationships>
</file>

<file path=ppt/slides/_rels/slide3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41.xml"/><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2.xml"/><Relationship Id="rId3" Type="http://schemas.openxmlformats.org/officeDocument/2006/relationships/slide" Target="slide3.xml"/><Relationship Id="rId2" Type="http://schemas.openxmlformats.org/officeDocument/2006/relationships/image" Target="../media/image6.png"/><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9.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9.xml"/></Relationships>
</file>

<file path=ppt/slides/_rels/slide4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44.xml"/><Relationship Id="rId3" Type="http://schemas.openxmlformats.org/officeDocument/2006/relationships/slide" Target="slide43.xml"/><Relationship Id="rId2" Type="http://schemas.openxmlformats.org/officeDocument/2006/relationships/slide" Target="slide3.xml"/><Relationship Id="rId1" Type="http://schemas.openxmlformats.org/officeDocument/2006/relationships/image" Target="../media/image8.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2.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2.xml"/></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46.xml"/><Relationship Id="rId2" Type="http://schemas.openxmlformats.org/officeDocument/2006/relationships/image" Target="../media/image8.png"/><Relationship Id="rId1" Type="http://schemas.openxmlformats.org/officeDocument/2006/relationships/slide" Target="slide3.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5.xml"/></Relationships>
</file>

<file path=ppt/slides/_rels/slide4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49.xml"/><Relationship Id="rId3" Type="http://schemas.openxmlformats.org/officeDocument/2006/relationships/slide" Target="slide48.xml"/><Relationship Id="rId2" Type="http://schemas.openxmlformats.org/officeDocument/2006/relationships/slide" Target="slide3.xml"/><Relationship Id="rId1" Type="http://schemas.openxmlformats.org/officeDocument/2006/relationships/image" Target="../media/image8.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7.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4.xml"/><Relationship Id="rId1" Type="http://schemas.openxmlformats.org/officeDocument/2006/relationships/slide" Target="slide3.xml"/></Relationships>
</file>

<file path=ppt/slides/_rels/slide5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52.xml"/><Relationship Id="rId3" Type="http://schemas.openxmlformats.org/officeDocument/2006/relationships/slide" Target="slide51.xml"/><Relationship Id="rId2" Type="http://schemas.openxmlformats.org/officeDocument/2006/relationships/slide" Target="slide3.xml"/><Relationship Id="rId1" Type="http://schemas.openxmlformats.org/officeDocument/2006/relationships/image" Target="../media/image8.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0.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0.xml"/></Relationships>
</file>

<file path=ppt/slides/_rels/slide5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54.xml"/><Relationship Id="rId2" Type="http://schemas.openxmlformats.org/officeDocument/2006/relationships/slide" Target="slide3.xml"/><Relationship Id="rId1" Type="http://schemas.openxmlformats.org/officeDocument/2006/relationships/image" Target="../media/image8.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3.xml"/></Relationships>
</file>

<file path=ppt/slides/_rels/slide5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57.xml"/><Relationship Id="rId3" Type="http://schemas.openxmlformats.org/officeDocument/2006/relationships/slide" Target="slide56.xml"/><Relationship Id="rId2" Type="http://schemas.openxmlformats.org/officeDocument/2006/relationships/slide" Target="slide3.xml"/><Relationship Id="rId1" Type="http://schemas.openxmlformats.org/officeDocument/2006/relationships/image" Target="../media/image8.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5.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5.xml"/></Relationships>
</file>

<file path=ppt/slides/_rels/slide5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60.xml"/><Relationship Id="rId3" Type="http://schemas.openxmlformats.org/officeDocument/2006/relationships/slide" Target="slide59.xml"/><Relationship Id="rId2" Type="http://schemas.openxmlformats.org/officeDocument/2006/relationships/slide" Target="slide3.xml"/><Relationship Id="rId1" Type="http://schemas.openxmlformats.org/officeDocument/2006/relationships/image" Target="../media/image9.pn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8.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4.xml"/><Relationship Id="rId2" Type="http://schemas.openxmlformats.org/officeDocument/2006/relationships/image" Target="../media/image7.png"/><Relationship Id="rId1" Type="http://schemas.openxmlformats.org/officeDocument/2006/relationships/slide" Target="slide3.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8.xml"/></Relationships>
</file>

<file path=ppt/slides/_rels/slide6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62.xml"/><Relationship Id="rId2" Type="http://schemas.openxmlformats.org/officeDocument/2006/relationships/slide" Target="slide3.xml"/><Relationship Id="rId1" Type="http://schemas.openxmlformats.org/officeDocument/2006/relationships/image" Target="../media/image8.pn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61.xml"/></Relationships>
</file>

<file path=ppt/slides/_rels/slide6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65.xml"/><Relationship Id="rId3" Type="http://schemas.openxmlformats.org/officeDocument/2006/relationships/slide" Target="slide64.xml"/><Relationship Id="rId2" Type="http://schemas.openxmlformats.org/officeDocument/2006/relationships/slide" Target="slide3.xml"/><Relationship Id="rId1" Type="http://schemas.openxmlformats.org/officeDocument/2006/relationships/image" Target="../media/image8.pn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63.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63.xml"/></Relationships>
</file>

<file path=ppt/slides/_rels/slide6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68.xml"/><Relationship Id="rId3" Type="http://schemas.openxmlformats.org/officeDocument/2006/relationships/slide" Target="slide67.xml"/><Relationship Id="rId2" Type="http://schemas.openxmlformats.org/officeDocument/2006/relationships/slide" Target="slide3.xml"/><Relationship Id="rId1" Type="http://schemas.openxmlformats.org/officeDocument/2006/relationships/image" Target="../media/image10.pn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66.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66.xml"/></Relationships>
</file>

<file path=ppt/slides/_rels/slide6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70.xml"/><Relationship Id="rId2" Type="http://schemas.openxmlformats.org/officeDocument/2006/relationships/slide" Target="slide3.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4.xml"/><Relationship Id="rId1" Type="http://schemas.openxmlformats.org/officeDocument/2006/relationships/slide" Target="slide3.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69.xml"/></Relationships>
</file>

<file path=ppt/slides/_rels/slide7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73.xml"/><Relationship Id="rId3" Type="http://schemas.openxmlformats.org/officeDocument/2006/relationships/slide" Target="slide72.xml"/><Relationship Id="rId2" Type="http://schemas.openxmlformats.org/officeDocument/2006/relationships/slide" Target="slide3.xml"/><Relationship Id="rId1" Type="http://schemas.openxmlformats.org/officeDocument/2006/relationships/image" Target="../media/image8.png"/></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71.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71.xml"/></Relationships>
</file>

<file path=ppt/slides/_rels/slide7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76.xml"/><Relationship Id="rId3" Type="http://schemas.openxmlformats.org/officeDocument/2006/relationships/slide" Target="slide75.xml"/><Relationship Id="rId2" Type="http://schemas.openxmlformats.org/officeDocument/2006/relationships/slide" Target="slide3.xml"/><Relationship Id="rId1" Type="http://schemas.openxmlformats.org/officeDocument/2006/relationships/image" Target="../media/image8.png"/></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74.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74.xml"/></Relationships>
</file>

<file path=ppt/slides/_rels/slide7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78.xml"/><Relationship Id="rId2" Type="http://schemas.openxmlformats.org/officeDocument/2006/relationships/slide" Target="slide3.xml"/><Relationship Id="rId1" Type="http://schemas.openxmlformats.org/officeDocument/2006/relationships/image" Target="../media/image8.png"/></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77.xml"/></Relationships>
</file>

<file path=ppt/slides/_rels/slide7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81.xml"/><Relationship Id="rId3" Type="http://schemas.openxmlformats.org/officeDocument/2006/relationships/slide" Target="slide80.xml"/><Relationship Id="rId2" Type="http://schemas.openxmlformats.org/officeDocument/2006/relationships/slide" Target="slide3.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2.xml"/><Relationship Id="rId2" Type="http://schemas.openxmlformats.org/officeDocument/2006/relationships/slide" Target="slide3.xml"/><Relationship Id="rId1" Type="http://schemas.openxmlformats.org/officeDocument/2006/relationships/image" Target="../media/image6.png"/></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79.xml"/></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79.xml"/></Relationships>
</file>

<file path=ppt/slides/_rels/slide8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84.xml"/><Relationship Id="rId3" Type="http://schemas.openxmlformats.org/officeDocument/2006/relationships/slide" Target="slide83.xml"/><Relationship Id="rId2" Type="http://schemas.openxmlformats.org/officeDocument/2006/relationships/slide" Target="slide3.xml"/><Relationship Id="rId1" Type="http://schemas.openxmlformats.org/officeDocument/2006/relationships/image" Target="../media/image8.png"/></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82.xml"/></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82.xml"/></Relationships>
</file>

<file path=ppt/slides/_rels/slide8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86.xml"/><Relationship Id="rId2" Type="http://schemas.openxmlformats.org/officeDocument/2006/relationships/slide" Target="slide3.xml"/><Relationship Id="rId1" Type="http://schemas.openxmlformats.org/officeDocument/2006/relationships/image" Target="../media/image8.png"/></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85.xml"/></Relationships>
</file>

<file path=ppt/slides/_rels/slide8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89.xml"/><Relationship Id="rId3" Type="http://schemas.openxmlformats.org/officeDocument/2006/relationships/slide" Target="slide88.xml"/><Relationship Id="rId2" Type="http://schemas.openxmlformats.org/officeDocument/2006/relationships/slide" Target="slide3.xml"/><Relationship Id="rId1" Type="http://schemas.openxmlformats.org/officeDocument/2006/relationships/image" Target="../media/image8.png"/></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87.xml"/></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8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4.xml"/><Relationship Id="rId1" Type="http://schemas.openxmlformats.org/officeDocument/2006/relationships/slide" Target="slide3.xml"/></Relationships>
</file>

<file path=ppt/slides/_rels/slide9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92.xml"/><Relationship Id="rId3" Type="http://schemas.openxmlformats.org/officeDocument/2006/relationships/slide" Target="slide91.xml"/><Relationship Id="rId2" Type="http://schemas.openxmlformats.org/officeDocument/2006/relationships/slide" Target="slide3.xml"/><Relationship Id="rId1" Type="http://schemas.openxmlformats.org/officeDocument/2006/relationships/image" Target="../media/image8.png"/></Relationships>
</file>

<file path=ppt/slides/_rels/slide9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90.xml"/></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90.xml"/></Relationships>
</file>

<file path=ppt/slides/_rels/slide9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94.xml"/><Relationship Id="rId2" Type="http://schemas.openxmlformats.org/officeDocument/2006/relationships/slide" Target="slide3.xml"/><Relationship Id="rId1" Type="http://schemas.openxmlformats.org/officeDocument/2006/relationships/image" Target="../media/image8.png"/></Relationships>
</file>

<file path=ppt/slides/_rels/slide9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93.xml"/></Relationships>
</file>

<file path=ppt/slides/_rels/slide95.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2.xml"/><Relationship Id="rId2" Type="http://schemas.openxmlformats.org/officeDocument/2006/relationships/slide" Target="slide3.xml"/><Relationship Id="rId1" Type="http://schemas.openxmlformats.org/officeDocument/2006/relationships/image" Target="../media/image6.png"/></Relationships>
</file>

<file path=ppt/slides/_rels/slide9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98.xml"/><Relationship Id="rId3" Type="http://schemas.openxmlformats.org/officeDocument/2006/relationships/slide" Target="slide97.xml"/><Relationship Id="rId2" Type="http://schemas.openxmlformats.org/officeDocument/2006/relationships/slide" Target="slide3.xml"/><Relationship Id="rId1" Type="http://schemas.openxmlformats.org/officeDocument/2006/relationships/image" Target="../media/image3.emf"/></Relationships>
</file>

<file path=ppt/slides/_rels/slide9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96.xml"/></Relationships>
</file>

<file path=ppt/slides/_rels/slide9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96.xml"/></Relationships>
</file>

<file path=ppt/slides/_rels/slide9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101.xml"/><Relationship Id="rId3" Type="http://schemas.openxmlformats.org/officeDocument/2006/relationships/slide" Target="slide100.xml"/><Relationship Id="rId2" Type="http://schemas.openxmlformats.org/officeDocument/2006/relationships/slide" Target="slide3.xml"/><Relationship Id="rId1" Type="http://schemas.openxmlformats.org/officeDocument/2006/relationships/image" Target="../media/image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1"/>
          <a:stretch>
            <a:fillRect/>
          </a:stretch>
        </p:blipFill>
        <p:spPr>
          <a:xfrm>
            <a:off x="415925" y="2722563"/>
            <a:ext cx="11360150" cy="6411912"/>
          </a:xfrm>
          <a:prstGeom prst="rect">
            <a:avLst/>
          </a:prstGeom>
          <a:noFill/>
          <a:ln w="9525">
            <a:noFill/>
          </a:ln>
        </p:spPr>
      </p:pic>
      <p:sp>
        <p:nvSpPr>
          <p:cNvPr id="11" name="Title 3"/>
          <p:cNvSpPr txBox="1"/>
          <p:nvPr/>
        </p:nvSpPr>
        <p:spPr>
          <a:xfrm>
            <a:off x="2495550" y="692150"/>
            <a:ext cx="593407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6000" b="1" spc="300" dirty="0">
                <a:solidFill>
                  <a:schemeClr val="accent6">
                    <a:lumMod val="75000"/>
                  </a:schemeClr>
                </a:solidFill>
                <a:latin typeface="微软雅黑" panose="020B0503020204020204" pitchFamily="34" charset="-122"/>
                <a:ea typeface="微软雅黑" panose="020B0503020204020204" pitchFamily="34" charset="-122"/>
                <a:cs typeface="+mn-ea"/>
              </a:rPr>
              <a:t>高职备考新</a:t>
            </a:r>
            <a:r>
              <a:rPr kumimoji="0" lang="zh-CN" altLang="en-US" sz="6000" b="1" i="0" u="none" strike="noStrike" kern="1200" cap="none" spc="300" normalizeH="0" baseline="0" noProof="0" dirty="0">
                <a:ln>
                  <a:noFill/>
                </a:ln>
                <a:solidFill>
                  <a:schemeClr val="accent6">
                    <a:lumMod val="75000"/>
                  </a:schemeClr>
                </a:solidFill>
                <a:effectLst/>
                <a:uLnTx/>
                <a:uFillTx/>
                <a:latin typeface="微软雅黑" panose="020B0503020204020204" pitchFamily="34" charset="-122"/>
                <a:ea typeface="微软雅黑" panose="020B0503020204020204" pitchFamily="34" charset="-122"/>
                <a:cs typeface="+mn-ea"/>
              </a:rPr>
              <a:t>实践</a:t>
            </a:r>
            <a:endParaRPr kumimoji="0" lang="zh-CN" altLang="en-US" sz="6000" b="1" i="0" u="none" strike="noStrike" kern="1200" cap="none" spc="300" normalizeH="0" baseline="0" noProof="0" dirty="0">
              <a:ln>
                <a:noFill/>
              </a:ln>
              <a:solidFill>
                <a:schemeClr val="accent6">
                  <a:lumMod val="75000"/>
                </a:schemeClr>
              </a:solidFill>
              <a:effectLst/>
              <a:uLnTx/>
              <a:uFillTx/>
              <a:latin typeface="微软雅黑" panose="020B0503020204020204" pitchFamily="34" charset="-122"/>
              <a:ea typeface="微软雅黑" panose="020B0503020204020204" pitchFamily="34" charset="-122"/>
              <a:cs typeface="+mn-ea"/>
            </a:endParaRPr>
          </a:p>
        </p:txBody>
      </p:sp>
      <p:sp>
        <p:nvSpPr>
          <p:cNvPr id="13" name="Title 3"/>
          <p:cNvSpPr txBox="1"/>
          <p:nvPr/>
        </p:nvSpPr>
        <p:spPr>
          <a:xfrm>
            <a:off x="2424113" y="1844675"/>
            <a:ext cx="5832475" cy="431800"/>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marL="0" marR="0" lvl="0" indent="0" algn="ctr" defTabSz="1828165" rtl="0" eaLnBrk="1" fontAlgn="base" latinLnBrk="0" hangingPunct="1">
              <a:lnSpc>
                <a:spcPct val="90000"/>
              </a:lnSpc>
              <a:spcBef>
                <a:spcPct val="0"/>
              </a:spcBef>
              <a:spcAft>
                <a:spcPct val="0"/>
              </a:spcAft>
              <a:buClrTx/>
              <a:buSzTx/>
              <a:buFontTx/>
              <a:buNone/>
              <a:defRPr/>
            </a:pPr>
            <a:r>
              <a:rPr kumimoji="0" lang="en-US" altLang="zh-CN" sz="3200" b="0" i="0" u="none" strike="noStrike" kern="1200" cap="none" spc="0" normalizeH="0" baseline="0" noProof="0" dirty="0">
                <a:ln>
                  <a:noFill/>
                </a:ln>
                <a:solidFill>
                  <a:schemeClr val="bg1">
                    <a:lumMod val="50000"/>
                  </a:schemeClr>
                </a:solidFill>
                <a:effectLst/>
                <a:uLnTx/>
                <a:uFillTx/>
                <a:latin typeface="Times New Roman" panose="02020603050405020304" pitchFamily="18" charset="0"/>
                <a:ea typeface="+mn-ea"/>
                <a:cs typeface="Times New Roman" panose="02020603050405020304" pitchFamily="18" charset="0"/>
              </a:rPr>
              <a:t>New Practice for Test Preparation</a:t>
            </a:r>
            <a:endParaRPr kumimoji="0" lang="id-ID" sz="3200" b="0" i="0" u="none" strike="noStrike" kern="1200" cap="none" spc="0" normalizeH="0" baseline="0" noProof="0" dirty="0">
              <a:ln>
                <a:noFill/>
              </a:ln>
              <a:solidFill>
                <a:schemeClr val="bg1">
                  <a:lumMod val="50000"/>
                </a:schemeClr>
              </a:solidFill>
              <a:effectLst/>
              <a:uLnTx/>
              <a:uFillTx/>
              <a:latin typeface="Times New Roman" panose="02020603050405020304" pitchFamily="18" charset="0"/>
              <a:ea typeface="+mn-ea"/>
              <a:cs typeface="Times New Roman" panose="02020603050405020304" pitchFamily="18" charset="0"/>
            </a:endParaRPr>
          </a:p>
        </p:txBody>
      </p:sp>
      <p:sp>
        <p:nvSpPr>
          <p:cNvPr id="15" name="Title 3"/>
          <p:cNvSpPr txBox="1"/>
          <p:nvPr/>
        </p:nvSpPr>
        <p:spPr>
          <a:xfrm>
            <a:off x="5375275" y="2420938"/>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李丽华　</a:t>
            </a: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endParaRPr lang="en-US" altLang="zh-CN" sz="2800" b="1" dirty="0">
              <a:solidFill>
                <a:schemeClr val="bg1"/>
              </a:solidFill>
              <a:effectLst>
                <a:outerShdw blurRad="38100" dist="38100" dir="2700000" algn="tl">
                  <a:srgbClr val="000000">
                    <a:alpha val="43137"/>
                  </a:srgbClr>
                </a:outerShdw>
              </a:effectLst>
              <a:latin typeface="+mn-ea"/>
              <a:ea typeface="+mn-ea"/>
              <a:cs typeface="+mn-ea"/>
            </a:endParaRP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钟彩红　</a:t>
            </a: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endParaRPr lang="en-US" altLang="zh-CN" sz="2800" b="1" dirty="0">
              <a:solidFill>
                <a:schemeClr val="bg1"/>
              </a:solidFill>
              <a:effectLst>
                <a:outerShdw blurRad="38100" dist="38100" dir="2700000" algn="tl">
                  <a:srgbClr val="000000">
                    <a:alpha val="43137"/>
                  </a:srgbClr>
                </a:outerShdw>
              </a:effectLst>
              <a:latin typeface="+mn-ea"/>
              <a:ea typeface="+mn-ea"/>
              <a:cs typeface="+mn-ea"/>
            </a:endParaRP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黄 </a:t>
            </a: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伟</a:t>
            </a:r>
            <a:endParaRPr lang="zh-CN" altLang="en-US" sz="2800" b="1" dirty="0">
              <a:solidFill>
                <a:schemeClr val="bg1"/>
              </a:solidFill>
              <a:effectLst>
                <a:outerShdw blurRad="38100" dist="38100" dir="2700000" algn="tl">
                  <a:srgbClr val="000000">
                    <a:alpha val="43137"/>
                  </a:srgbClr>
                </a:outerShdw>
              </a:effectLst>
              <a:latin typeface="+mn-ea"/>
              <a:ea typeface="+mn-ea"/>
              <a:cs typeface="+mn-ea"/>
            </a:endParaRPr>
          </a:p>
        </p:txBody>
      </p:sp>
      <p:pic>
        <p:nvPicPr>
          <p:cNvPr id="7175" name="图片 16"/>
          <p:cNvPicPr>
            <a:picLocks noChangeAspect="1"/>
          </p:cNvPicPr>
          <p:nvPr/>
        </p:nvPicPr>
        <p:blipFill>
          <a:blip r:embed="rId2"/>
          <a:stretch>
            <a:fillRect/>
          </a:stretch>
        </p:blipFill>
        <p:spPr>
          <a:xfrm rot="1503710">
            <a:off x="9744075" y="-609600"/>
            <a:ext cx="1328738" cy="2081213"/>
          </a:xfrm>
          <a:prstGeom prst="rect">
            <a:avLst/>
          </a:prstGeom>
          <a:noFill/>
          <a:ln w="9525">
            <a:noFill/>
          </a:ln>
        </p:spPr>
      </p:pic>
      <p:sp>
        <p:nvSpPr>
          <p:cNvPr id="8" name="TextBox 7"/>
          <p:cNvSpPr txBox="1"/>
          <p:nvPr/>
        </p:nvSpPr>
        <p:spPr>
          <a:xfrm>
            <a:off x="8371206" y="908049"/>
            <a:ext cx="490220" cy="1626599"/>
          </a:xfrm>
          <a:prstGeom prst="rect">
            <a:avLst/>
          </a:prstGeom>
          <a:solidFill>
            <a:schemeClr val="accent6">
              <a:lumMod val="60000"/>
              <a:lumOff val="40000"/>
            </a:schemeClr>
          </a:solidFill>
        </p:spPr>
        <p:txBody>
          <a:bodyPr vert="eaVert" wrap="square">
            <a:spAutoFit/>
          </a:bodyPr>
          <a:lstStyle/>
          <a:p>
            <a:pPr marR="0" algn="ctr"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kumimoji="0" lang="en-US" altLang="zh-CN"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专题篇</a:t>
            </a:r>
            <a:endPar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endParaRPr>
          </a:p>
        </p:txBody>
      </p:sp>
      <p:cxnSp>
        <p:nvCxnSpPr>
          <p:cNvPr id="10" name="直接连接符 9"/>
          <p:cNvCxnSpPr/>
          <p:nvPr/>
        </p:nvCxnSpPr>
        <p:spPr>
          <a:xfrm>
            <a:off x="3935413" y="1773238"/>
            <a:ext cx="4392613" cy="0"/>
          </a:xfrm>
          <a:prstGeom prst="line">
            <a:avLst/>
          </a:prstGeom>
        </p:spPr>
        <p:style>
          <a:lnRef idx="1">
            <a:schemeClr val="accent1"/>
          </a:lnRef>
          <a:fillRef idx="0">
            <a:schemeClr val="accent1"/>
          </a:fillRef>
          <a:effectRef idx="0">
            <a:schemeClr val="accent1"/>
          </a:effectRef>
          <a:fontRef idx="minor">
            <a:schemeClr val="tx1"/>
          </a:fontRef>
        </p:style>
      </p:cxnSp>
      <p:sp>
        <p:nvSpPr>
          <p:cNvPr id="7181" name="左箭头 7180">
            <a:hlinkClick r:id="rId3"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endParaRPr lang="zh-CN" altLang="en-US" dirty="0">
              <a:latin typeface="Arial" panose="020B0604020202020204" pitchFamily="34" charset="0"/>
            </a:endParaRPr>
          </a:p>
        </p:txBody>
      </p:sp>
      <p:sp>
        <p:nvSpPr>
          <p:cNvPr id="2" name="文本框 1"/>
          <p:cNvSpPr txBox="1"/>
          <p:nvPr/>
        </p:nvSpPr>
        <p:spPr>
          <a:xfrm>
            <a:off x="9304655" y="1437005"/>
            <a:ext cx="1802765" cy="645160"/>
          </a:xfrm>
          <a:prstGeom prst="rect">
            <a:avLst/>
          </a:prstGeom>
          <a:noFill/>
        </p:spPr>
        <p:txBody>
          <a:bodyPr wrap="square" rtlCol="0">
            <a:spAutoFit/>
          </a:bodyPr>
          <a:lstStyle/>
          <a:p>
            <a:r>
              <a:rPr lang="zh-CN" altLang="zh-CN" sz="3600" dirty="0">
                <a:ln w="22225">
                  <a:solidFill>
                    <a:schemeClr val="accent2"/>
                  </a:solidFill>
                  <a:prstDash val="solid"/>
                </a:ln>
                <a:solidFill>
                  <a:schemeClr val="accent2">
                    <a:lumMod val="40000"/>
                    <a:lumOff val="60000"/>
                  </a:schemeClr>
                </a:solidFill>
                <a:effectLst/>
              </a:rPr>
              <a:t>（英语）</a:t>
            </a:r>
            <a:endParaRPr lang="zh-CN" altLang="zh-CN" sz="3600" dirty="0">
              <a:ln w="22225">
                <a:solidFill>
                  <a:schemeClr val="accent2"/>
                </a:solidFill>
                <a:prstDash val="solid"/>
              </a:ln>
              <a:solidFill>
                <a:schemeClr val="accent2">
                  <a:lumMod val="40000"/>
                  <a:lumOff val="60000"/>
                </a:schemeClr>
              </a:solidFill>
              <a:effectLst/>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8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750"/>
                                        <p:tgtEl>
                                          <p:spTgt spid="13"/>
                                        </p:tgtEl>
                                      </p:cBhvr>
                                    </p:animEffect>
                                    <p:anim calcmode="lin" valueType="num">
                                      <p:cBhvr>
                                        <p:cTn id="14" dur="750" fill="hold"/>
                                        <p:tgtEl>
                                          <p:spTgt spid="13"/>
                                        </p:tgtEl>
                                        <p:attrNameLst>
                                          <p:attrName>ppt_x</p:attrName>
                                        </p:attrNameLst>
                                      </p:cBhvr>
                                      <p:tavLst>
                                        <p:tav tm="0">
                                          <p:val>
                                            <p:strVal val="#ppt_x"/>
                                          </p:val>
                                        </p:tav>
                                        <p:tav tm="100000">
                                          <p:val>
                                            <p:strVal val="#ppt_x"/>
                                          </p:val>
                                        </p:tav>
                                      </p:tavLst>
                                    </p:anim>
                                    <p:anim calcmode="lin" valueType="num">
                                      <p:cBhvr>
                                        <p:cTn id="15" dur="75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1800"/>
                            </p:stCondLst>
                            <p:childTnLst>
                              <p:par>
                                <p:cTn id="17" presetID="53" presetClass="entr" presetSubtype="16"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par>
                                <p:cTn id="22" presetID="21" presetClass="entr" presetSubtype="1"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heel(1)">
                                      <p:cBhvr>
                                        <p:cTn id="24" dur="2000"/>
                                        <p:tgtEl>
                                          <p:spTgt spid="8"/>
                                        </p:tgtEl>
                                      </p:cBhvr>
                                    </p:animEffect>
                                  </p:childTnLst>
                                </p:cTn>
                              </p:par>
                              <p:par>
                                <p:cTn id="25" presetID="21" presetClass="entr" presetSubtype="1"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heel(1)">
                                      <p:cBhvr>
                                        <p:cTn id="2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5" grpId="0" bldLvl="0" animBg="1"/>
      <p:bldP spid="8" grpId="0" bldLvl="0" animBg="1"/>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3855085"/>
            <a:ext cx="10668000" cy="2291715"/>
          </a:xfrm>
          <a:prstGeom prst="rect">
            <a:avLst/>
          </a:prstGeom>
          <a:solidFill>
            <a:srgbClr val="EAD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Times New Roman" panose="02020603050405020304" pitchFamily="18" charset="0"/>
            </a:endParaRPr>
          </a:p>
        </p:txBody>
      </p:sp>
      <p:graphicFrame>
        <p:nvGraphicFramePr>
          <p:cNvPr id="2" name="图示 1"/>
          <p:cNvGraphicFramePr/>
          <p:nvPr/>
        </p:nvGraphicFramePr>
        <p:xfrm>
          <a:off x="2032000" y="27323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cs typeface="Times New Roman" panose="02020603050405020304" pitchFamily="18" charset="0"/>
              </a:rPr>
            </a:fld>
            <a:endParaRPr lang="en-US">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左箭头 4">
            <a:hlinkClick r:id="rId6"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2032000" y="2092993"/>
            <a:ext cx="8271510" cy="1568450"/>
          </a:xfrm>
          <a:prstGeom prst="rect">
            <a:avLst/>
          </a:prstGeom>
          <a:noFill/>
        </p:spPr>
        <p:txBody>
          <a:bodyPr wrap="none" rtlCol="0">
            <a:spAutoFit/>
          </a:bodyPr>
          <a:lstStyle/>
          <a:p>
            <a:pPr algn="l"/>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M: What a fine day! Why not go boating in the park?</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algn="l"/>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W: ___________________. Let’s go.</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algn="l"/>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 You’re joking 			B. Sounds great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algn="l"/>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C. I’m afraid not 		D. Don’t worry</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文本框 6"/>
          <p:cNvSpPr txBox="1"/>
          <p:nvPr/>
        </p:nvSpPr>
        <p:spPr>
          <a:xfrm>
            <a:off x="3586242" y="2432673"/>
            <a:ext cx="429926" cy="523220"/>
          </a:xfrm>
          <a:prstGeom prst="rect">
            <a:avLst/>
          </a:prstGeom>
          <a:noFill/>
        </p:spPr>
        <p:txBody>
          <a:bodyPr wrap="non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p:cNvSpPr txBox="1"/>
          <p:nvPr/>
        </p:nvSpPr>
        <p:spPr>
          <a:xfrm>
            <a:off x="762000" y="3855341"/>
            <a:ext cx="10668000" cy="2306955"/>
          </a:xfrm>
          <a:prstGeom prst="rect">
            <a:avLst/>
          </a:prstGeom>
          <a:noFill/>
        </p:spPr>
        <p:txBody>
          <a:bodyPr wrap="square" rtlCol="0">
            <a:spAutoFit/>
          </a:bodyPr>
          <a:lstStyle/>
          <a:p>
            <a:r>
              <a:rPr lang="zh-CN" altLang="en-US" sz="240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解析： </a:t>
            </a:r>
            <a:r>
              <a:rPr sz="240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做题时学生应通读整个对话，根据语境进行选择。本题中，首先从“Why not ...”可以判断该语境为提建议的话题，而表达同意或欣然接受对方观点时，我们可以说“Sounds great（听起来不错）”/ “Good idea（好主意）”等进行应答；相反，表达拒绝时可以说“I’m afraid not / I’d love to, but ...”等进行应答。根据第二句“Let’s go”我们得知说话人是赞成对</a:t>
            </a:r>
            <a:endParaRPr sz="240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r>
              <a:rPr sz="240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方去公园划船的想法的，故本题正确答案为B。</a:t>
            </a:r>
            <a:endParaRPr sz="240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Graphic spid="2" grpId="0">
        <p:bldAsOne/>
      </p:bldGraphic>
      <p:bldP spid="4" grpId="0"/>
      <p:bldP spid="7" grpId="0"/>
      <p:bldP spid="9" grpId="0"/>
    </p:bldLst>
  </p:timing>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根据“Hello, may I speak to Bob”，可以得知该情境是打电话找 Bob，A、C、D 项均不符合打电话的语境，故本题正确答案为 B。</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根据“Please give my best wishes to your grandparents（请代我向你的祖父母问好）”和“Thank you”，可推断出 B 项“我会的”最符合上下文。A 项“不客气”、B 项“我想是的”和 D 项“但愿不是”均不妥当，故本题正确答案为 B。</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3" name="内容占位符 2"/>
          <p:cNvSpPr>
            <a:spLocks noGrp="1"/>
          </p:cNvSpPr>
          <p:nvPr>
            <p:ph idx="1"/>
          </p:nvPr>
        </p:nvSpPr>
        <p:spPr>
          <a:xfrm>
            <a:off x="457200" y="1212532"/>
            <a:ext cx="11277600" cy="5803409"/>
          </a:xfrm>
        </p:spPr>
        <p:txBody>
          <a:bodyPr>
            <a:noAutofit/>
          </a:bodyPr>
          <a:lstStyle/>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话题：请求与应答（2021 年广东高职高考 3）</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5. M: Hi. Susan, can you show me the photos?</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______________________. Here you are.</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A. Sure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B. Thanks</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C.That’s it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D. Go ahead</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话题：购物（2021 年广东高职高考 4）</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6. M: ______________________, Madam?</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W: I’d like to buy a skirt.</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A. What can I do for you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B. How are you</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C. What’s the matter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D. What happened</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标题 1"/>
          <p:cNvSpPr txBox="1"/>
          <p:nvPr/>
        </p:nvSpPr>
        <p:spPr>
          <a:xfrm>
            <a:off x="762000" y="201964"/>
            <a:ext cx="10972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200" b="1" dirty="0">
                <a:solidFill>
                  <a:srgbClr val="002060"/>
                </a:solidFill>
                <a:latin typeface="微软雅黑" panose="020B0503020204020204" pitchFamily="34" charset="-122"/>
                <a:ea typeface="微软雅黑" panose="020B0503020204020204" pitchFamily="34" charset="-122"/>
              </a:rPr>
              <a:t>真题回放</a:t>
            </a:r>
            <a:endParaRPr lang="zh-CN" altLang="en-US" sz="3200" b="1" dirty="0">
              <a:solidFill>
                <a:srgbClr val="002060"/>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2398977" y="2077481"/>
            <a:ext cx="1503098"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TextBox 5"/>
          <p:cNvSpPr txBox="1"/>
          <p:nvPr/>
        </p:nvSpPr>
        <p:spPr>
          <a:xfrm>
            <a:off x="1753759" y="3775781"/>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8" name="左箭头 7">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9" name="文本框 8">
            <a:hlinkClick r:id="rId3" action="ppaction://hlinksldjump"/>
          </p:cNvPr>
          <p:cNvSpPr txBox="1"/>
          <p:nvPr/>
        </p:nvSpPr>
        <p:spPr>
          <a:xfrm>
            <a:off x="6983056" y="2077481"/>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a:hlinkClick r:id="rId4" action="ppaction://hlinksldjump"/>
          </p:cNvPr>
          <p:cNvSpPr txBox="1"/>
          <p:nvPr/>
        </p:nvSpPr>
        <p:spPr>
          <a:xfrm>
            <a:off x="6109931" y="3775961"/>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childTnLst>
                          </p:cTn>
                        </p:par>
                        <p:par>
                          <p:cTn id="40" fill="hold">
                            <p:stCondLst>
                              <p:cond delay="500"/>
                            </p:stCondLst>
                            <p:childTnLst>
                              <p:par>
                                <p:cTn id="41" presetID="16" presetClass="entr" presetSubtype="37"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barn(outVertical)">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500"/>
                                        <p:tgtEl>
                                          <p:spTgt spid="6"/>
                                        </p:tgtEl>
                                      </p:cBhvr>
                                    </p:animEffect>
                                  </p:childTnLst>
                                </p:cTn>
                              </p:par>
                            </p:childTnLst>
                          </p:cTn>
                        </p:par>
                        <p:par>
                          <p:cTn id="49" fill="hold">
                            <p:stCondLst>
                              <p:cond delay="500"/>
                            </p:stCondLst>
                            <p:childTnLst>
                              <p:par>
                                <p:cTn id="50" presetID="16" presetClass="entr" presetSubtype="37"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barn(outVertical)">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9" grpId="0" bldLvl="0" animBg="1"/>
      <p:bldP spid="10" grpId="0" bldLvl="0" animBg="1"/>
    </p:bldLst>
  </p:timing>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 根据“can you show me the photos”，可以得知说话者是请求 Susan 给自己看看照片，A 项意为“当然可以”，B 项意为“谢谢”，C 项意为“对了”，D 项意为“去吧”，B、C、D项均不符合语境，故本题正确答案为 A。</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根据回答“I’d like to buy a skirt”，可以得知该对话表达的是购物的情景，A 项意为“我能帮您做点什么吗”，B 项意为“你好吗”，C 项意为“出了什么事”，D 项意为“发生什么事了”，A 项是服务员说的话，符合购物的情境，B、C、D 项均不符合语境，故本题正确答案为 A。</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737090" y="3754755"/>
            <a:ext cx="2361565" cy="299974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3" name="内容占位符 2"/>
          <p:cNvSpPr>
            <a:spLocks noGrp="1"/>
          </p:cNvSpPr>
          <p:nvPr>
            <p:ph idx="1"/>
          </p:nvPr>
        </p:nvSpPr>
        <p:spPr>
          <a:xfrm>
            <a:off x="457200" y="1212532"/>
            <a:ext cx="11277600" cy="5803409"/>
          </a:xfrm>
        </p:spPr>
        <p:txBody>
          <a:bodyPr>
            <a:noAutofit/>
          </a:bodyPr>
          <a:lstStyle/>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话题：询问与提供信息（2023 年广东高职高考 4）</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7. M: Excuse me. Could you tell me how to get to Garden Hotel?</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W: Garden Hotel? ______________________. I really don’t know.</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A. Forget it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B. I’m sorry</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C. Go ahead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D. All right</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话题：询问与提供信息（2024 年广东高职高考 5）</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8. M: Sir, ________?</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W: Yes, I’d like chicken with rice.</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A. what’s your favorite food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B. may I take your order </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C. would you like some drink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D. do you like the food here</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标题 1"/>
          <p:cNvSpPr txBox="1"/>
          <p:nvPr/>
        </p:nvSpPr>
        <p:spPr>
          <a:xfrm>
            <a:off x="762000" y="201964"/>
            <a:ext cx="10972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200" b="1" dirty="0">
                <a:solidFill>
                  <a:srgbClr val="002060"/>
                </a:solidFill>
                <a:latin typeface="微软雅黑" panose="020B0503020204020204" pitchFamily="34" charset="-122"/>
                <a:ea typeface="微软雅黑" panose="020B0503020204020204" pitchFamily="34" charset="-122"/>
              </a:rPr>
              <a:t>真题回放</a:t>
            </a:r>
            <a:endParaRPr lang="zh-CN" altLang="en-US" sz="3200" b="1" dirty="0">
              <a:solidFill>
                <a:srgbClr val="002060"/>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3964022" y="2008515"/>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TextBox 5"/>
          <p:cNvSpPr txBox="1"/>
          <p:nvPr/>
        </p:nvSpPr>
        <p:spPr>
          <a:xfrm>
            <a:off x="1950270" y="3735244"/>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8" name="左箭头 7">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9" name="文本框 8">
            <a:hlinkClick r:id="rId3" action="ppaction://hlinksldjump"/>
          </p:cNvPr>
          <p:cNvSpPr txBox="1"/>
          <p:nvPr/>
        </p:nvSpPr>
        <p:spPr>
          <a:xfrm>
            <a:off x="8036454" y="2707622"/>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a:hlinkClick r:id="rId4" action="ppaction://hlinksldjump"/>
          </p:cNvPr>
          <p:cNvSpPr txBox="1"/>
          <p:nvPr/>
        </p:nvSpPr>
        <p:spPr>
          <a:xfrm>
            <a:off x="6683269" y="4289262"/>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wipe(up)">
                                      <p:cBhvr>
                                        <p:cTn id="24" dur="500"/>
                                        <p:tgtEl>
                                          <p:spTgt spid="3">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wipe(up)">
                                      <p:cBhvr>
                                        <p:cTn id="29" dur="500"/>
                                        <p:tgtEl>
                                          <p:spTgt spid="3">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wipe(up)">
                                      <p:cBhvr>
                                        <p:cTn id="34" dur="500"/>
                                        <p:tgtEl>
                                          <p:spTgt spid="3">
                                            <p:txEl>
                                              <p:pRg st="7" end="7"/>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Effect transition="in" filter="wipe(up)">
                                      <p:cBhvr>
                                        <p:cTn id="39" dur="500"/>
                                        <p:tgtEl>
                                          <p:spTgt spid="3">
                                            <p:txEl>
                                              <p:pRg st="8" end="8"/>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3">
                                            <p:txEl>
                                              <p:pRg st="9" end="9"/>
                                            </p:txEl>
                                          </p:spTgt>
                                        </p:tgtEl>
                                        <p:attrNameLst>
                                          <p:attrName>style.visibility</p:attrName>
                                        </p:attrNameLst>
                                      </p:cBhvr>
                                      <p:to>
                                        <p:strVal val="visible"/>
                                      </p:to>
                                    </p:set>
                                    <p:animEffect transition="in" filter="wipe(up)">
                                      <p:cBhvr>
                                        <p:cTn id="44" dur="500"/>
                                        <p:tgtEl>
                                          <p:spTgt spid="3">
                                            <p:txEl>
                                              <p:pRg st="9" end="9"/>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left)">
                                      <p:cBhvr>
                                        <p:cTn id="49" dur="500"/>
                                        <p:tgtEl>
                                          <p:spTgt spid="5"/>
                                        </p:tgtEl>
                                      </p:cBhvr>
                                    </p:animEffect>
                                  </p:childTnLst>
                                </p:cTn>
                              </p:par>
                            </p:childTnLst>
                          </p:cTn>
                        </p:par>
                        <p:par>
                          <p:cTn id="50" fill="hold">
                            <p:stCondLst>
                              <p:cond delay="500"/>
                            </p:stCondLst>
                            <p:childTnLst>
                              <p:par>
                                <p:cTn id="51" presetID="16" presetClass="entr" presetSubtype="37"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barn(outVertical)">
                                      <p:cBhvr>
                                        <p:cTn id="53" dur="500"/>
                                        <p:tgtEl>
                                          <p:spTgt spid="9"/>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wipe(left)">
                                      <p:cBhvr>
                                        <p:cTn id="58" dur="500"/>
                                        <p:tgtEl>
                                          <p:spTgt spid="6"/>
                                        </p:tgtEl>
                                      </p:cBhvr>
                                    </p:animEffect>
                                  </p:childTnLst>
                                </p:cTn>
                              </p:par>
                            </p:childTnLst>
                          </p:cTn>
                        </p:par>
                        <p:par>
                          <p:cTn id="59" fill="hold">
                            <p:stCondLst>
                              <p:cond delay="500"/>
                            </p:stCondLst>
                            <p:childTnLst>
                              <p:par>
                                <p:cTn id="60" presetID="16" presetClass="entr" presetSubtype="37" fill="hold" grpId="0" nodeType="after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barn(outVertical)">
                                      <p:cBhvr>
                                        <p:cTn id="6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9" grpId="0" bldLvl="0" animBg="1"/>
      <p:bldP spid="10" grpId="0" animBg="1"/>
    </p:bld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 这是一个有关问路的对话。上句说话人询问如何前往花园酒店，而对方回复“I really don’t know（我真不知道）”可以说明对方无法提供帮助。B 项“我很抱歉”，符合上下文，而 A 项“算了吧”、C 项“你说吧”和 D 项“好吧”都不符合对话的情境，故题正确答案为 B。</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根据“Yes, I’d like chicken with rice（是的，我要鸡肉饭）”并结合选项，上一句应该是服务员询问客人是否需要点餐，因此 B 项“may I take your order（您要点餐了吗）”最符合语境。而 A 项意为“你最喜欢什么食物”，C 项意为“您想喝点什么吗”，D 项意为“您喜欢这里的食物吗”，A、C、D 项均不符合上下文语境，故本题正确答案为 B。</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545955" y="4132580"/>
            <a:ext cx="2552700" cy="2639695"/>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3" name="内容占位符 2"/>
          <p:cNvSpPr>
            <a:spLocks noGrp="1"/>
          </p:cNvSpPr>
          <p:nvPr>
            <p:ph idx="1"/>
          </p:nvPr>
        </p:nvSpPr>
        <p:spPr>
          <a:xfrm>
            <a:off x="457200" y="1212532"/>
            <a:ext cx="11277600" cy="5803409"/>
          </a:xfrm>
        </p:spPr>
        <p:txBody>
          <a:bodyPr>
            <a:no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话题：询问与提供信息（</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2020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年广东高职高考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9</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9. M: ___________________, could you tell me how to go to the station?</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Go straight down this street, and turn left when you see a traffic 	light.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I’m sorry                                      B. Come on</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Never mind                                    D. Excuse me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话题：询问与提供信息（2021 年广东高职高考 5）</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10. W: Hi, Tom! I called you yesterday morning, but no one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answered</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the phone.</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M: ______________________.</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A. Never mind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B. Don’t worry</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C. I’m sorry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D. Take it easy</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标题 1"/>
          <p:cNvSpPr txBox="1"/>
          <p:nvPr/>
        </p:nvSpPr>
        <p:spPr>
          <a:xfrm>
            <a:off x="762000" y="201964"/>
            <a:ext cx="10972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200" b="1" dirty="0">
                <a:solidFill>
                  <a:srgbClr val="002060"/>
                </a:solidFill>
                <a:latin typeface="微软雅黑" panose="020B0503020204020204" pitchFamily="34" charset="-122"/>
                <a:ea typeface="微软雅黑" panose="020B0503020204020204" pitchFamily="34" charset="-122"/>
              </a:rPr>
              <a:t>真题回放</a:t>
            </a:r>
            <a:endParaRPr lang="zh-CN" altLang="en-US" sz="3200" b="1" dirty="0">
              <a:solidFill>
                <a:srgbClr val="002060"/>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1964003" y="1554490"/>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TextBox 5"/>
          <p:cNvSpPr txBox="1"/>
          <p:nvPr/>
        </p:nvSpPr>
        <p:spPr>
          <a:xfrm>
            <a:off x="2284677" y="4926554"/>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8" name="左箭头 7">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9" name="文本框 8">
            <a:hlinkClick r:id="rId3" action="ppaction://hlinksldjump"/>
          </p:cNvPr>
          <p:cNvSpPr txBox="1"/>
          <p:nvPr/>
        </p:nvSpPr>
        <p:spPr>
          <a:xfrm>
            <a:off x="10938520" y="1651543"/>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a:hlinkClick r:id="rId4" action="ppaction://hlinksldjump"/>
          </p:cNvPr>
          <p:cNvSpPr txBox="1"/>
          <p:nvPr/>
        </p:nvSpPr>
        <p:spPr>
          <a:xfrm>
            <a:off x="5490855" y="4805864"/>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wipe(up)">
                                      <p:cBhvr>
                                        <p:cTn id="24" dur="500"/>
                                        <p:tgtEl>
                                          <p:spTgt spid="3">
                                            <p:txEl>
                                              <p:pRg st="5" end="5"/>
                                            </p:txEl>
                                          </p:spTgt>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wipe(up)">
                                      <p:cBhvr>
                                        <p:cTn id="27" dur="500"/>
                                        <p:tgtEl>
                                          <p:spTgt spid="3">
                                            <p:txEl>
                                              <p:pRg st="6" end="6"/>
                                            </p:txEl>
                                          </p:spTgt>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wipe(up)">
                                      <p:cBhvr>
                                        <p:cTn id="30" dur="500"/>
                                        <p:tgtEl>
                                          <p:spTgt spid="3">
                                            <p:txEl>
                                              <p:pRg st="7" end="7"/>
                                            </p:txEl>
                                          </p:spTgt>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Effect transition="in" filter="wipe(up)">
                                      <p:cBhvr>
                                        <p:cTn id="33" dur="500"/>
                                        <p:tgtEl>
                                          <p:spTgt spid="3">
                                            <p:txEl>
                                              <p:pRg st="8" end="8"/>
                                            </p:txEl>
                                          </p:spTgt>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3">
                                            <p:txEl>
                                              <p:pRg st="9" end="9"/>
                                            </p:txEl>
                                          </p:spTgt>
                                        </p:tgtEl>
                                        <p:attrNameLst>
                                          <p:attrName>style.visibility</p:attrName>
                                        </p:attrNameLst>
                                      </p:cBhvr>
                                      <p:to>
                                        <p:strVal val="visible"/>
                                      </p:to>
                                    </p:set>
                                    <p:animEffect transition="in" filter="wipe(up)">
                                      <p:cBhvr>
                                        <p:cTn id="36" dur="500"/>
                                        <p:tgtEl>
                                          <p:spTgt spid="3">
                                            <p:txEl>
                                              <p:pRg st="9" end="9"/>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ipe(left)">
                                      <p:cBhvr>
                                        <p:cTn id="41" dur="500"/>
                                        <p:tgtEl>
                                          <p:spTgt spid="5"/>
                                        </p:tgtEl>
                                      </p:cBhvr>
                                    </p:animEffect>
                                  </p:childTnLst>
                                </p:cTn>
                              </p:par>
                            </p:childTnLst>
                          </p:cTn>
                        </p:par>
                        <p:par>
                          <p:cTn id="42" fill="hold">
                            <p:stCondLst>
                              <p:cond delay="500"/>
                            </p:stCondLst>
                            <p:childTnLst>
                              <p:par>
                                <p:cTn id="43" presetID="16" presetClass="entr" presetSubtype="37"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barn(outVertical)">
                                      <p:cBhvr>
                                        <p:cTn id="45" dur="500"/>
                                        <p:tgtEl>
                                          <p:spTgt spid="9"/>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wipe(left)">
                                      <p:cBhvr>
                                        <p:cTn id="50" dur="500"/>
                                        <p:tgtEl>
                                          <p:spTgt spid="6"/>
                                        </p:tgtEl>
                                      </p:cBhvr>
                                    </p:animEffect>
                                  </p:childTnLst>
                                </p:cTn>
                              </p:par>
                            </p:childTnLst>
                          </p:cTn>
                        </p:par>
                        <p:par>
                          <p:cTn id="51" fill="hold">
                            <p:stCondLst>
                              <p:cond delay="500"/>
                            </p:stCondLst>
                            <p:childTnLst>
                              <p:par>
                                <p:cTn id="52" presetID="16" presetClass="entr" presetSubtype="37"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outVertical)">
                                      <p:cBhvr>
                                        <p:cTn id="5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9" grpId="0" animBg="1"/>
      <p:bldP spid="10" grpId="0" bldLvl="0" animBg="1"/>
    </p:bldLst>
  </p:timing>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根据“Could you tell me how to go to the station（你能告诉我如何去火车站吗）”，我们可以得知说话人是在向对方求助。A 项“对不起”、B 项“快点”和 C 项“没关系”均不符合上下文，而 D 项“打扰一下”符合对话情景，故本题正确答案为 D。</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graphicFrame>
        <p:nvGraphicFramePr>
          <p:cNvPr id="2" name="图示 1"/>
          <p:cNvGraphicFramePr/>
          <p:nvPr/>
        </p:nvGraphicFramePr>
        <p:xfrm>
          <a:off x="2032000" y="190929"/>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2032000" y="1845655"/>
            <a:ext cx="8162106" cy="2677656"/>
          </a:xfrm>
          <a:prstGeom prst="rect">
            <a:avLst/>
          </a:prstGeom>
          <a:noFill/>
        </p:spPr>
        <p:txBody>
          <a:bodyPr wrap="none" rtlCol="0">
            <a:spAutoFit/>
          </a:bodyPr>
          <a:lstStyle/>
          <a:p>
            <a:r>
              <a:rPr lang="en-US" altLang="zh-CN" sz="2800" b="1" dirty="0">
                <a:latin typeface="微软雅黑" panose="020B0503020204020204" pitchFamily="34" charset="-122"/>
                <a:ea typeface="微软雅黑" panose="020B0503020204020204" pitchFamily="34" charset="-122"/>
              </a:rPr>
              <a:t>M: It’s a bit hot here.</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W: Yes, it is.</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M: Would you mind if I open the window?</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W: ___________________.</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No, please do                       B. Yes, please</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I’d love to                           D. Never mind</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3963249" y="3184483"/>
            <a:ext cx="453970" cy="523220"/>
          </a:xfrm>
          <a:prstGeom prst="rect">
            <a:avLst/>
          </a:prstGeom>
          <a:noFill/>
        </p:spPr>
        <p:txBody>
          <a:bodyPr wrap="non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zh-CN" altLang="en-US"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3" name="文本框 12"/>
          <p:cNvSpPr txBox="1"/>
          <p:nvPr/>
        </p:nvSpPr>
        <p:spPr>
          <a:xfrm>
            <a:off x="762000" y="4484295"/>
            <a:ext cx="10820400" cy="193802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err="1">
                <a:latin typeface="微软雅黑" panose="020B0503020204020204" pitchFamily="34" charset="-122"/>
                <a:ea typeface="微软雅黑" panose="020B0503020204020204" pitchFamily="34" charset="-122"/>
              </a:rPr>
              <a:t>做题时学生应根据语境，结合所掌握的习惯用法或固定搭配进行选择。本题中，首先从“Would</a:t>
            </a:r>
            <a:r>
              <a:rPr sz="2400" dirty="0">
                <a:latin typeface="微软雅黑" panose="020B0503020204020204" pitchFamily="34" charset="-122"/>
                <a:ea typeface="微软雅黑" panose="020B0503020204020204" pitchFamily="34" charset="-122"/>
              </a:rPr>
              <a:t> you mind if ...”</a:t>
            </a:r>
            <a:r>
              <a:rPr sz="2400" dirty="0" err="1">
                <a:latin typeface="微软雅黑" panose="020B0503020204020204" pitchFamily="34" charset="-122"/>
                <a:ea typeface="微软雅黑" panose="020B0503020204020204" pitchFamily="34" charset="-122"/>
              </a:rPr>
              <a:t>可以判断该语境为征求意见的话题，如果用</a:t>
            </a:r>
            <a:r>
              <a:rPr sz="2400" dirty="0">
                <a:latin typeface="微软雅黑" panose="020B0503020204020204" pitchFamily="34" charset="-122"/>
                <a:ea typeface="微软雅黑" panose="020B0503020204020204" pitchFamily="34" charset="-122"/>
              </a:rPr>
              <a:t> Yes </a:t>
            </a:r>
            <a:r>
              <a:rPr sz="2400" dirty="0" err="1">
                <a:latin typeface="微软雅黑" panose="020B0503020204020204" pitchFamily="34" charset="-122"/>
                <a:ea typeface="微软雅黑" panose="020B0503020204020204" pitchFamily="34" charset="-122"/>
              </a:rPr>
              <a:t>回答，表示介意，而用</a:t>
            </a:r>
            <a:r>
              <a:rPr sz="2400" dirty="0">
                <a:latin typeface="微软雅黑" panose="020B0503020204020204" pitchFamily="34" charset="-122"/>
                <a:ea typeface="微软雅黑" panose="020B0503020204020204" pitchFamily="34" charset="-122"/>
              </a:rPr>
              <a:t> No 回答表示不介意。本题A项意为“</a:t>
            </a:r>
            <a:r>
              <a:rPr sz="2400" dirty="0" err="1">
                <a:latin typeface="微软雅黑" panose="020B0503020204020204" pitchFamily="34" charset="-122"/>
                <a:ea typeface="微软雅黑" panose="020B0503020204020204" pitchFamily="34" charset="-122"/>
              </a:rPr>
              <a:t>不介意，您请</a:t>
            </a:r>
            <a:r>
              <a:rPr sz="2400" dirty="0">
                <a:latin typeface="微软雅黑" panose="020B0503020204020204" pitchFamily="34" charset="-122"/>
                <a:ea typeface="微软雅黑" panose="020B0503020204020204" pitchFamily="34" charset="-122"/>
              </a:rPr>
              <a:t>”，</a:t>
            </a:r>
            <a:r>
              <a:rPr sz="2400" dirty="0" err="1">
                <a:latin typeface="微软雅黑" panose="020B0503020204020204" pitchFamily="34" charset="-122"/>
                <a:ea typeface="微软雅黑" panose="020B0503020204020204" pitchFamily="34" charset="-122"/>
              </a:rPr>
              <a:t>B项“Yes”表示介意对方开窗，不应与“please”搭配使用，D</a:t>
            </a:r>
            <a:r>
              <a:rPr sz="2400" dirty="0">
                <a:latin typeface="微软雅黑" panose="020B0503020204020204" pitchFamily="34" charset="-122"/>
                <a:ea typeface="微软雅黑" panose="020B0503020204020204" pitchFamily="34" charset="-122"/>
              </a:rPr>
              <a:t> </a:t>
            </a:r>
            <a:r>
              <a:rPr sz="2400" dirty="0" err="1">
                <a:latin typeface="微软雅黑" panose="020B0503020204020204" pitchFamily="34" charset="-122"/>
                <a:ea typeface="微软雅黑" panose="020B0503020204020204" pitchFamily="34" charset="-122"/>
              </a:rPr>
              <a:t>项“Never</a:t>
            </a:r>
            <a:r>
              <a:rPr sz="2400" dirty="0">
                <a:latin typeface="微软雅黑" panose="020B0503020204020204" pitchFamily="34" charset="-122"/>
                <a:ea typeface="微软雅黑" panose="020B0503020204020204" pitchFamily="34" charset="-122"/>
              </a:rPr>
              <a:t> mind”用于应答道歉，意为“</a:t>
            </a:r>
            <a:r>
              <a:rPr sz="2400" dirty="0" err="1">
                <a:latin typeface="微软雅黑" panose="020B0503020204020204" pitchFamily="34" charset="-122"/>
                <a:ea typeface="微软雅黑" panose="020B0503020204020204" pitchFamily="34" charset="-122"/>
              </a:rPr>
              <a:t>没关系</a:t>
            </a:r>
            <a:r>
              <a:rPr sz="2400" dirty="0">
                <a:latin typeface="微软雅黑" panose="020B0503020204020204" pitchFamily="34" charset="-122"/>
                <a:ea typeface="微软雅黑" panose="020B0503020204020204" pitchFamily="34" charset="-122"/>
              </a:rPr>
              <a:t>”，</a:t>
            </a:r>
            <a:r>
              <a:rPr sz="2400" dirty="0" err="1">
                <a:latin typeface="微软雅黑" panose="020B0503020204020204" pitchFamily="34" charset="-122"/>
                <a:ea typeface="微软雅黑" panose="020B0503020204020204" pitchFamily="34" charset="-122"/>
              </a:rPr>
              <a:t>故本题正确答案为</a:t>
            </a:r>
            <a:r>
              <a:rPr sz="2400" dirty="0">
                <a:latin typeface="微软雅黑" panose="020B0503020204020204" pitchFamily="34" charset="-122"/>
                <a:ea typeface="微软雅黑" panose="020B0503020204020204" pitchFamily="34" charset="-122"/>
              </a:rPr>
              <a:t> 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par>
                                <p:cTn id="20" presetID="42"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Graphic spid="2" grpId="0">
        <p:bldAsOne/>
      </p:bldGraphic>
      <p:bldP spid="7" grpId="0"/>
      <p:bldP spid="11" grpId="0"/>
      <p:bldP spid="13" grpId="0"/>
    </p:bldLst>
  </p:timing>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1154224"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根据“Hi, Tom! I called you yesterday morning, but no one answered the phone（昨天上午我打电话给你，但没人接）”，由此可以得知说话者是表达责备的语气，A 项意为“没关系”，B 项意为“不用担心”，C 项表示“很抱歉”，D 项意为“请放松”，A、B、D 项均不符合语境，故本题正确答案为 C。</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387205" y="3444240"/>
            <a:ext cx="2711450" cy="3328035"/>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3" name="内容占位符 2"/>
          <p:cNvSpPr>
            <a:spLocks noGrp="1"/>
          </p:cNvSpPr>
          <p:nvPr>
            <p:ph idx="1"/>
          </p:nvPr>
        </p:nvSpPr>
        <p:spPr>
          <a:xfrm>
            <a:off x="457200" y="1212532"/>
            <a:ext cx="11277600" cy="5803409"/>
          </a:xfrm>
        </p:spPr>
        <p:txBody>
          <a:bodyPr>
            <a:noAutofit/>
          </a:bodyPr>
          <a:lstStyle/>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话题：邀请与应答（2023 年广东高职高考 2）</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11. M: ______________________?</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W: I’d like to have a cup of coffee.</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A. What do you mean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B. How are you </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C. May I help you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D. Are you with me</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话题：问候与道别（2022 年广东高职高考 2）</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12. M: Oh, it’s late. ___________________.</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W: OK, let’s meet some other time.</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A. I hope so</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 B. I agree</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C. I must leave now</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 D. I don’t know</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标题 1"/>
          <p:cNvSpPr txBox="1"/>
          <p:nvPr/>
        </p:nvSpPr>
        <p:spPr>
          <a:xfrm>
            <a:off x="762000" y="201964"/>
            <a:ext cx="10972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200" b="1" dirty="0">
                <a:solidFill>
                  <a:srgbClr val="002060"/>
                </a:solidFill>
                <a:latin typeface="微软雅黑" panose="020B0503020204020204" pitchFamily="34" charset="-122"/>
                <a:ea typeface="微软雅黑" panose="020B0503020204020204" pitchFamily="34" charset="-122"/>
              </a:rPr>
              <a:t>真题回放</a:t>
            </a:r>
            <a:endParaRPr lang="zh-CN" altLang="en-US" sz="3200" b="1" dirty="0">
              <a:solidFill>
                <a:srgbClr val="002060"/>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2223024" y="1555115"/>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TextBox 5"/>
          <p:cNvSpPr txBox="1"/>
          <p:nvPr/>
        </p:nvSpPr>
        <p:spPr>
          <a:xfrm>
            <a:off x="3839501" y="3768852"/>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8" name="左箭头 7">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9" name="文本框 8">
            <a:hlinkClick r:id="rId3" action="ppaction://hlinksldjump"/>
          </p:cNvPr>
          <p:cNvSpPr txBox="1"/>
          <p:nvPr/>
        </p:nvSpPr>
        <p:spPr>
          <a:xfrm>
            <a:off x="7859981" y="2521104"/>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a:hlinkClick r:id="rId4" action="ppaction://hlinksldjump"/>
          </p:cNvPr>
          <p:cNvSpPr txBox="1"/>
          <p:nvPr/>
        </p:nvSpPr>
        <p:spPr>
          <a:xfrm>
            <a:off x="6738004" y="3768852"/>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childTnLst>
                          </p:cTn>
                        </p:par>
                        <p:par>
                          <p:cTn id="40" fill="hold">
                            <p:stCondLst>
                              <p:cond delay="500"/>
                            </p:stCondLst>
                            <p:childTnLst>
                              <p:par>
                                <p:cTn id="41" presetID="16" presetClass="entr" presetSubtype="37"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barn(outVertical)">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500"/>
                                        <p:tgtEl>
                                          <p:spTgt spid="6"/>
                                        </p:tgtEl>
                                      </p:cBhvr>
                                    </p:animEffect>
                                  </p:childTnLst>
                                </p:cTn>
                              </p:par>
                            </p:childTnLst>
                          </p:cTn>
                        </p:par>
                        <p:par>
                          <p:cTn id="49" fill="hold">
                            <p:stCondLst>
                              <p:cond delay="500"/>
                            </p:stCondLst>
                            <p:childTnLst>
                              <p:par>
                                <p:cTn id="50" presetID="16" presetClass="entr" presetSubtype="37"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barn(outVertical)">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9" grpId="0" bldLvl="0" animBg="1"/>
      <p:bldP spid="10" grpId="0" bldLvl="0" animBg="1"/>
    </p:bldLst>
  </p:timing>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根据“I’d like to have a cup of coffee”并结合选项，我们能判断出上句的说话人是向对方发出了提供服务的信号，A 项“你是什么意思”、B 项“你好吗”和 D 项“你明白我说的话吗”都没有为他人效劳的意思。C 项“我能为您服务吗”符合上下文，故本题正确答案为 C。</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对话句意为“时间太晚了……”“好吧，我们下次再聚”，可知对话是关于道别的。C 项“我现在必须得离开了”符合上下文，而 A 项“希望如此”、B 项“我同意”和 D 项“我不知道”均不符合语境，故本题正确答案为 C。</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3" name="内容占位符 2"/>
          <p:cNvSpPr>
            <a:spLocks noGrp="1"/>
          </p:cNvSpPr>
          <p:nvPr>
            <p:ph idx="1"/>
          </p:nvPr>
        </p:nvSpPr>
        <p:spPr>
          <a:xfrm>
            <a:off x="457200" y="1212532"/>
            <a:ext cx="11277600" cy="5803409"/>
          </a:xfrm>
        </p:spPr>
        <p:txBody>
          <a:bodyPr>
            <a:noAutofit/>
          </a:bodyPr>
          <a:lstStyle/>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话题：感谢与道歉（2023 年广东高职高考 3）</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13. W: Thank you very much for coming to meet me, Mr. Smith.</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M: ________.</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A. I hope so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B. Have a nice day</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C. I see</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 D. My pleasure</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话题：感谢与道歉（2024 年广东高职高考 4）</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14. M: Thank you for taking care of my dog while I was away.</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 </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A. It’s my pleasure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B. What a lovely dog </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C. You are so kind</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 D. It doesn’t matter</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标题 1"/>
          <p:cNvSpPr txBox="1"/>
          <p:nvPr/>
        </p:nvSpPr>
        <p:spPr>
          <a:xfrm>
            <a:off x="762000" y="201964"/>
            <a:ext cx="10972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200" b="1" dirty="0">
                <a:solidFill>
                  <a:srgbClr val="002060"/>
                </a:solidFill>
                <a:latin typeface="微软雅黑" panose="020B0503020204020204" pitchFamily="34" charset="-122"/>
                <a:ea typeface="微软雅黑" panose="020B0503020204020204" pitchFamily="34" charset="-122"/>
              </a:rPr>
              <a:t>真题回放</a:t>
            </a:r>
            <a:endParaRPr lang="zh-CN" altLang="en-US" sz="3200" b="1" dirty="0">
              <a:solidFill>
                <a:srgbClr val="002060"/>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1340432" y="2000404"/>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TextBox 5"/>
          <p:cNvSpPr txBox="1"/>
          <p:nvPr/>
        </p:nvSpPr>
        <p:spPr>
          <a:xfrm>
            <a:off x="1498489" y="4171861"/>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8" name="左箭头 7">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9" name="文本框 8">
            <a:hlinkClick r:id="rId3" action="ppaction://hlinksldjump"/>
          </p:cNvPr>
          <p:cNvSpPr txBox="1"/>
          <p:nvPr/>
        </p:nvSpPr>
        <p:spPr>
          <a:xfrm>
            <a:off x="3234362" y="2136294"/>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a:hlinkClick r:id="rId4" action="ppaction://hlinksldjump"/>
          </p:cNvPr>
          <p:cNvSpPr txBox="1"/>
          <p:nvPr/>
        </p:nvSpPr>
        <p:spPr>
          <a:xfrm>
            <a:off x="4531666" y="4233759"/>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up)">
                                      <p:cBhvr>
                                        <p:cTn id="12" dur="500"/>
                                        <p:tgtEl>
                                          <p:spTgt spid="3">
                                            <p:txEl>
                                              <p:pRg st="1" end="1"/>
                                            </p:txEl>
                                          </p:spTgt>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up)">
                                      <p:cBhvr>
                                        <p:cTn id="15" dur="500"/>
                                        <p:tgtEl>
                                          <p:spTgt spid="3">
                                            <p:txEl>
                                              <p:pRg st="2" end="2"/>
                                            </p:txEl>
                                          </p:spTgt>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wipe(up)">
                                      <p:cBhvr>
                                        <p:cTn id="18" dur="500"/>
                                        <p:tgtEl>
                                          <p:spTgt spid="3">
                                            <p:txEl>
                                              <p:pRg st="3" end="3"/>
                                            </p:txEl>
                                          </p:spTgt>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wipe(up)">
                                      <p:cBhvr>
                                        <p:cTn id="21" dur="5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wipe(up)">
                                      <p:cBhvr>
                                        <p:cTn id="26" dur="500"/>
                                        <p:tgtEl>
                                          <p:spTgt spid="3">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wipe(up)">
                                      <p:cBhvr>
                                        <p:cTn id="31" dur="500"/>
                                        <p:tgtEl>
                                          <p:spTgt spid="3">
                                            <p:txEl>
                                              <p:pRg st="6" end="6"/>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wipe(up)">
                                      <p:cBhvr>
                                        <p:cTn id="36" dur="500"/>
                                        <p:tgtEl>
                                          <p:spTgt spid="3">
                                            <p:txEl>
                                              <p:pRg st="7" end="7"/>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Effect transition="in" filter="wipe(up)">
                                      <p:cBhvr>
                                        <p:cTn id="41" dur="500"/>
                                        <p:tgtEl>
                                          <p:spTgt spid="3">
                                            <p:txEl>
                                              <p:pRg st="8" end="8"/>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0"/>
                                  </p:stCondLst>
                                  <p:childTnLst>
                                    <p:set>
                                      <p:cBhvr>
                                        <p:cTn id="45" dur="1" fill="hold">
                                          <p:stCondLst>
                                            <p:cond delay="0"/>
                                          </p:stCondLst>
                                        </p:cTn>
                                        <p:tgtEl>
                                          <p:spTgt spid="3">
                                            <p:txEl>
                                              <p:pRg st="9" end="9"/>
                                            </p:txEl>
                                          </p:spTgt>
                                        </p:tgtEl>
                                        <p:attrNameLst>
                                          <p:attrName>style.visibility</p:attrName>
                                        </p:attrNameLst>
                                      </p:cBhvr>
                                      <p:to>
                                        <p:strVal val="visible"/>
                                      </p:to>
                                    </p:set>
                                    <p:animEffect transition="in" filter="wipe(up)">
                                      <p:cBhvr>
                                        <p:cTn id="46" dur="500"/>
                                        <p:tgtEl>
                                          <p:spTgt spid="3">
                                            <p:txEl>
                                              <p:pRg st="9" end="9"/>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wipe(left)">
                                      <p:cBhvr>
                                        <p:cTn id="51" dur="500"/>
                                        <p:tgtEl>
                                          <p:spTgt spid="5"/>
                                        </p:tgtEl>
                                      </p:cBhvr>
                                    </p:animEffect>
                                  </p:childTnLst>
                                </p:cTn>
                              </p:par>
                            </p:childTnLst>
                          </p:cTn>
                        </p:par>
                        <p:par>
                          <p:cTn id="52" fill="hold">
                            <p:stCondLst>
                              <p:cond delay="500"/>
                            </p:stCondLst>
                            <p:childTnLst>
                              <p:par>
                                <p:cTn id="53" presetID="16" presetClass="entr" presetSubtype="37"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barn(outVertical)">
                                      <p:cBhvr>
                                        <p:cTn id="55" dur="500"/>
                                        <p:tgtEl>
                                          <p:spTgt spid="9"/>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wipe(left)">
                                      <p:cBhvr>
                                        <p:cTn id="60" dur="500"/>
                                        <p:tgtEl>
                                          <p:spTgt spid="6"/>
                                        </p:tgtEl>
                                      </p:cBhvr>
                                    </p:animEffect>
                                  </p:childTnLst>
                                </p:cTn>
                              </p:par>
                            </p:childTnLst>
                          </p:cTn>
                        </p:par>
                        <p:par>
                          <p:cTn id="61" fill="hold">
                            <p:stCondLst>
                              <p:cond delay="500"/>
                            </p:stCondLst>
                            <p:childTnLst>
                              <p:par>
                                <p:cTn id="62" presetID="16" presetClass="entr" presetSubtype="37"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barn(outVertical)">
                                      <p:cBhvr>
                                        <p:cTn id="6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9" grpId="0" bldLvl="0" animBg="1"/>
      <p:bldP spid="10" grpId="0" bldLvl="0" animBg="1"/>
    </p:bldLst>
  </p:timing>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“Thank you very much for coming to meet me（非常感谢你来接我）”，这是一个收到感谢后进行回应的对话。D 项“乐意效劳”最符合上下文。前 3 项分别是“希望如此”“祝你一天过得愉快”和“我明白了”，均不适合用以回应感谢，故本题正确答案为 D。</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根据“Thank you for taking care of my dog while I was away（感谢你在我离开时照顾我的狗）”并结合选项，我们可以判断出 A 项“It’s my pleasure（乐意效劳）”最符合语境。B、C、D 项的意思分别是“多么可爱的狗”“你真好”和“没关系”，均不符合上下文语境，故本题正确答案为 A。</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3" name="内容占位符 2"/>
          <p:cNvSpPr>
            <a:spLocks noGrp="1"/>
          </p:cNvSpPr>
          <p:nvPr>
            <p:ph idx="1"/>
          </p:nvPr>
        </p:nvSpPr>
        <p:spPr>
          <a:xfrm>
            <a:off x="457200" y="1212532"/>
            <a:ext cx="11277600" cy="5803409"/>
          </a:xfrm>
        </p:spPr>
        <p:txBody>
          <a:bodyPr>
            <a:noAutofit/>
          </a:bodyPr>
          <a:lstStyle/>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话题：情感表达（2022 年广东高职高考 5）</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15. M: I think that you are wasting time in the course.</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A. I suppose so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B. I don’t think so </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C. I hope not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D. I am afraid not</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话题：表扬与鼓励（2022 年广东高职高考 3）</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16. W: You have a beautiful garden.</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M: ___________________. I spent a lot of time on it.</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A. Help yourself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B. Take it easy</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C. Of course not</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D. Thank you</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标题 1"/>
          <p:cNvSpPr txBox="1"/>
          <p:nvPr/>
        </p:nvSpPr>
        <p:spPr>
          <a:xfrm>
            <a:off x="762000" y="201964"/>
            <a:ext cx="10972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200" b="1" dirty="0">
                <a:solidFill>
                  <a:srgbClr val="002060"/>
                </a:solidFill>
                <a:latin typeface="微软雅黑" panose="020B0503020204020204" pitchFamily="34" charset="-122"/>
                <a:ea typeface="微软雅黑" panose="020B0503020204020204" pitchFamily="34" charset="-122"/>
              </a:rPr>
              <a:t>真题回放</a:t>
            </a:r>
            <a:endParaRPr lang="zh-CN" altLang="en-US" sz="3200" b="1" dirty="0">
              <a:solidFill>
                <a:srgbClr val="002060"/>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1498489" y="2061999"/>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TextBox 5"/>
          <p:cNvSpPr txBox="1"/>
          <p:nvPr/>
        </p:nvSpPr>
        <p:spPr>
          <a:xfrm>
            <a:off x="1498489" y="4217269"/>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8" name="左箭头 7">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9" name="文本框 8">
            <a:hlinkClick r:id="rId3" action="ppaction://hlinksldjump"/>
          </p:cNvPr>
          <p:cNvSpPr txBox="1"/>
          <p:nvPr/>
        </p:nvSpPr>
        <p:spPr>
          <a:xfrm>
            <a:off x="4520574" y="2061549"/>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a:hlinkClick r:id="rId4" action="ppaction://hlinksldjump"/>
          </p:cNvPr>
          <p:cNvSpPr txBox="1"/>
          <p:nvPr/>
        </p:nvSpPr>
        <p:spPr>
          <a:xfrm>
            <a:off x="6755784" y="3883219"/>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childTnLst>
                          </p:cTn>
                        </p:par>
                        <p:par>
                          <p:cTn id="40" fill="hold">
                            <p:stCondLst>
                              <p:cond delay="500"/>
                            </p:stCondLst>
                            <p:childTnLst>
                              <p:par>
                                <p:cTn id="41" presetID="16" presetClass="entr" presetSubtype="37"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barn(outVertical)">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500"/>
                                        <p:tgtEl>
                                          <p:spTgt spid="6"/>
                                        </p:tgtEl>
                                      </p:cBhvr>
                                    </p:animEffect>
                                  </p:childTnLst>
                                </p:cTn>
                              </p:par>
                            </p:childTnLst>
                          </p:cTn>
                        </p:par>
                        <p:par>
                          <p:cTn id="49" fill="hold">
                            <p:stCondLst>
                              <p:cond delay="500"/>
                            </p:stCondLst>
                            <p:childTnLst>
                              <p:par>
                                <p:cTn id="50" presetID="16" presetClass="entr" presetSubtype="37"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barn(outVertical)">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9" grpId="0" bldLvl="0" animBg="1"/>
      <p:bldP spid="10" grpId="0" bldLvl="0" animBg="1"/>
    </p:bldLst>
  </p:timing>
</p:sld>
</file>

<file path=ppt/slides/slide1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621678" cy="6418053"/>
          </a:xfrm>
        </p:spPr>
        <p:txBody>
          <a:bodyPr>
            <a:normAutofit/>
          </a:bodyPr>
          <a:lstStyle/>
          <a:p>
            <a:pPr marL="0" indent="0" algn="just">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a:latin typeface="微软雅黑" panose="020B0503020204020204" pitchFamily="34" charset="-122"/>
                <a:ea typeface="微软雅黑" panose="020B0503020204020204" pitchFamily="34" charset="-122"/>
              </a:rPr>
              <a:t>根据本题中的“I think that you are wasting time（我认为你是在浪费时间）”并结合选项，A 项“我想是吧”通常用于同意，这种情况下，说话人并不是很确定。而 B 项“我不这么认为”是表达对别人想法的反驳。C 项“希望没有”和 D 项“恐怕没有”用在上下文里均不够准确，故本题正确答案为 B。</a:t>
            </a:r>
            <a:endParaRPr sz="2800" b="1">
              <a:latin typeface="微软雅黑" panose="020B0503020204020204" pitchFamily="34" charset="-122"/>
              <a:ea typeface="微软雅黑" panose="020B0503020204020204" pitchFamily="34" charset="-122"/>
            </a:endParaRPr>
          </a:p>
        </p:txBody>
      </p:sp>
      <p:grpSp>
        <p:nvGrpSpPr>
          <p:cNvPr id="69" name="Group 4"/>
          <p:cNvGrpSpPr/>
          <p:nvPr/>
        </p:nvGrpSpPr>
        <p:grpSpPr>
          <a:xfrm>
            <a:off x="9478645" y="3918585"/>
            <a:ext cx="2620010" cy="285369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根据本题中“You have a beautiful garden（你的花园真美丽）”，可以判断该语境为对赞美的应答。A 项“请自便”、B 项“放轻松”和 C 项“当然没有”均不符合语境。D 项“谢谢”表示接受并感谢对方的赞扬，故本题正确答案为 D。</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p:cNvGraphicFramePr/>
          <p:nvPr/>
        </p:nvGraphicFramePr>
        <p:xfrm>
          <a:off x="2032000" y="191203"/>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6"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2032000" y="1948025"/>
            <a:ext cx="8048806" cy="2308324"/>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M: Hello, Mrs. Smith. Come in and sit down.</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W: Thank you, doctor.</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M: ___________________?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W: I’ve got a headache.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What’s wrong with you             B. What are you</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How do you do                             D. How are you</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3586242" y="2638926"/>
            <a:ext cx="453970" cy="523220"/>
          </a:xfrm>
          <a:prstGeom prst="rect">
            <a:avLst/>
          </a:prstGeom>
          <a:noFill/>
        </p:spPr>
        <p:txBody>
          <a:bodyPr wrap="non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zh-CN" altLang="en-US"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p:cNvSpPr txBox="1"/>
          <p:nvPr/>
        </p:nvSpPr>
        <p:spPr>
          <a:xfrm>
            <a:off x="762000" y="4256350"/>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做题时学生应根据语境，在准确理解句子含义后进行选择。本题A项意为“你哪儿不舒服”，B项意为“你是干什么的”，而C项和D项为问候语，意思分别是“幸会幸会”和“你好吗”。根据对话最后一句“I’ve got a headache（我头疼）”，故本题正确答案为A。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Graphic spid="2" grpId="0">
        <p:bldAsOne/>
      </p:bldGraphic>
      <p:bldP spid="4" grpId="0"/>
      <p:bldP spid="7" grpId="0"/>
      <p:bldP spid="9"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3" name="内容占位符 2"/>
          <p:cNvSpPr>
            <a:spLocks noGrp="1"/>
          </p:cNvSpPr>
          <p:nvPr>
            <p:ph idx="1"/>
          </p:nvPr>
        </p:nvSpPr>
        <p:spPr>
          <a:xfrm>
            <a:off x="457200" y="1212532"/>
            <a:ext cx="11277600" cy="5803409"/>
          </a:xfrm>
        </p:spPr>
        <p:txBody>
          <a:bodyPr>
            <a:noAutofit/>
          </a:bodyPr>
          <a:lstStyle/>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话题：感谢与道歉（2024 年广东高职高考 1）</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17. W: I’m sorry. I lost the book you lent me.</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M: ___________________. I have another copy. </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A. Don’t worry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B. I’m afraid not </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C. What a pity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D. You’d better not</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话题：请求与应答（2024 年广东高职高考 2）</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18. M: Do you mind me leaving now?</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 Have a nice weekend.</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A. Yes, I do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B. Good idea </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C. Of course not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D. I don’t agree</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标题 1"/>
          <p:cNvSpPr txBox="1"/>
          <p:nvPr/>
        </p:nvSpPr>
        <p:spPr>
          <a:xfrm>
            <a:off x="762000" y="201964"/>
            <a:ext cx="10972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200" b="1" dirty="0">
                <a:solidFill>
                  <a:srgbClr val="002060"/>
                </a:solidFill>
                <a:latin typeface="微软雅黑" panose="020B0503020204020204" pitchFamily="34" charset="-122"/>
                <a:ea typeface="微软雅黑" panose="020B0503020204020204" pitchFamily="34" charset="-122"/>
              </a:rPr>
              <a:t>真题回放</a:t>
            </a:r>
            <a:endParaRPr lang="zh-CN" altLang="en-US" sz="3200" b="1" dirty="0">
              <a:solidFill>
                <a:srgbClr val="002060"/>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1452769" y="1945297"/>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TextBox 5"/>
          <p:cNvSpPr txBox="1"/>
          <p:nvPr/>
        </p:nvSpPr>
        <p:spPr>
          <a:xfrm>
            <a:off x="1452822" y="4187268"/>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8" name="左箭头 7">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9" name="文本框 8">
            <a:hlinkClick r:id="rId3" action="ppaction://hlinksldjump"/>
          </p:cNvPr>
          <p:cNvSpPr txBox="1"/>
          <p:nvPr/>
        </p:nvSpPr>
        <p:spPr>
          <a:xfrm>
            <a:off x="7388947" y="2063367"/>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a:hlinkClick r:id="rId4" action="ppaction://hlinksldjump"/>
          </p:cNvPr>
          <p:cNvSpPr txBox="1"/>
          <p:nvPr/>
        </p:nvSpPr>
        <p:spPr>
          <a:xfrm>
            <a:off x="7388946" y="4247266"/>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up)">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up)">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up)">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up)">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up)">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wipe(up)">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wipe(up)">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wipe(up)">
                                      <p:cBhvr>
                                        <p:cTn id="52" dur="500"/>
                                        <p:tgtEl>
                                          <p:spTgt spid="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wipe(left)">
                                      <p:cBhvr>
                                        <p:cTn id="57" dur="500"/>
                                        <p:tgtEl>
                                          <p:spTgt spid="5"/>
                                        </p:tgtEl>
                                      </p:cBhvr>
                                    </p:animEffect>
                                  </p:childTnLst>
                                </p:cTn>
                              </p:par>
                            </p:childTnLst>
                          </p:cTn>
                        </p:par>
                        <p:par>
                          <p:cTn id="58" fill="hold">
                            <p:stCondLst>
                              <p:cond delay="500"/>
                            </p:stCondLst>
                            <p:childTnLst>
                              <p:par>
                                <p:cTn id="59" presetID="16" presetClass="entr" presetSubtype="37" fill="hold" grpId="0" nodeType="after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barn(outVertical)">
                                      <p:cBhvr>
                                        <p:cTn id="61" dur="500"/>
                                        <p:tgtEl>
                                          <p:spTgt spid="9"/>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wipe(left)">
                                      <p:cBhvr>
                                        <p:cTn id="66" dur="500"/>
                                        <p:tgtEl>
                                          <p:spTgt spid="6"/>
                                        </p:tgtEl>
                                      </p:cBhvr>
                                    </p:animEffect>
                                  </p:childTnLst>
                                </p:cTn>
                              </p:par>
                            </p:childTnLst>
                          </p:cTn>
                        </p:par>
                        <p:par>
                          <p:cTn id="67" fill="hold">
                            <p:stCondLst>
                              <p:cond delay="500"/>
                            </p:stCondLst>
                            <p:childTnLst>
                              <p:par>
                                <p:cTn id="68" presetID="16" presetClass="entr" presetSubtype="37" fill="hold" grpId="0" nodeType="after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barn(outVertical)">
                                      <p:cBhvr>
                                        <p:cTn id="7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9" grpId="0" animBg="1"/>
      <p:bldP spid="10" grpId="0" animBg="1"/>
    </p:bldLst>
  </p:timing>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通读对话，我们了解到说话人因弄丢了对方借给他的书而向对方道歉，但对方说还有一本，因此 A 项“Don’t worry（别担心）”最符合语境。B、C、D 项的意思分别是“恐怕没有”“真可惜”和“你最好不要”，均不符合上下文语境，故本题正确答案为 A。</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根据“Do you mind me leaving now（你介意我现在离开吗）”可知，说话人提出了离开的请求，对方的回应“Have a nice weekend（祝周末过得愉快）”说明同意说话人的请求，因此 C 项“Of course not（当然不介意）”最符合语境，故本题正确答案为 C。</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3" name="内容占位符 2"/>
          <p:cNvSpPr>
            <a:spLocks noGrp="1"/>
          </p:cNvSpPr>
          <p:nvPr>
            <p:ph idx="1"/>
          </p:nvPr>
        </p:nvSpPr>
        <p:spPr>
          <a:xfrm>
            <a:off x="457200" y="1212532"/>
            <a:ext cx="11277600" cy="5803409"/>
          </a:xfrm>
        </p:spPr>
        <p:txBody>
          <a:bodyPr>
            <a:noAutofit/>
          </a:bodyPr>
          <a:lstStyle/>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话题：祝愿与祝贺（2020 年广东高职高考 20）</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19. W: I am taking my English test next week.</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M: ___________________!</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A. Congratulations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B. Great idea</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C. Good luck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D. Take care</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话题：请求与应答（2023 年广东高职高考 1）</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20. M: Would you like me to open the window?</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W: ________.</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A. It doesn’t matter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B. I don’t know</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C. Never mind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D. Yes, please</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标题 1"/>
          <p:cNvSpPr txBox="1"/>
          <p:nvPr/>
        </p:nvSpPr>
        <p:spPr>
          <a:xfrm>
            <a:off x="762000" y="201964"/>
            <a:ext cx="10972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200" b="1" dirty="0">
                <a:solidFill>
                  <a:srgbClr val="002060"/>
                </a:solidFill>
                <a:latin typeface="微软雅黑" panose="020B0503020204020204" pitchFamily="34" charset="-122"/>
                <a:ea typeface="微软雅黑" panose="020B0503020204020204" pitchFamily="34" charset="-122"/>
              </a:rPr>
              <a:t>真题回放</a:t>
            </a:r>
            <a:endParaRPr lang="zh-CN" altLang="en-US" sz="3200" b="1" dirty="0">
              <a:solidFill>
                <a:srgbClr val="002060"/>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1498489" y="1944770"/>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TextBox 5"/>
          <p:cNvSpPr txBox="1"/>
          <p:nvPr/>
        </p:nvSpPr>
        <p:spPr>
          <a:xfrm>
            <a:off x="1276239" y="4221276"/>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8" name="左箭头 7">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9" name="文本框 8">
            <a:hlinkClick r:id="rId3" action="ppaction://hlinksldjump"/>
          </p:cNvPr>
          <p:cNvSpPr txBox="1"/>
          <p:nvPr/>
        </p:nvSpPr>
        <p:spPr>
          <a:xfrm>
            <a:off x="4388802" y="2124699"/>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a:hlinkClick r:id="rId4" action="ppaction://hlinksldjump"/>
          </p:cNvPr>
          <p:cNvSpPr txBox="1"/>
          <p:nvPr/>
        </p:nvSpPr>
        <p:spPr>
          <a:xfrm>
            <a:off x="4388802" y="4281919"/>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childTnLst>
                          </p:cTn>
                        </p:par>
                        <p:par>
                          <p:cTn id="40" fill="hold">
                            <p:stCondLst>
                              <p:cond delay="500"/>
                            </p:stCondLst>
                            <p:childTnLst>
                              <p:par>
                                <p:cTn id="41" presetID="16" presetClass="entr" presetSubtype="37"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barn(outVertical)">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500"/>
                                        <p:tgtEl>
                                          <p:spTgt spid="6"/>
                                        </p:tgtEl>
                                      </p:cBhvr>
                                    </p:animEffect>
                                  </p:childTnLst>
                                </p:cTn>
                              </p:par>
                            </p:childTnLst>
                          </p:cTn>
                        </p:par>
                        <p:par>
                          <p:cTn id="49" fill="hold">
                            <p:stCondLst>
                              <p:cond delay="500"/>
                            </p:stCondLst>
                            <p:childTnLst>
                              <p:par>
                                <p:cTn id="50" presetID="16" presetClass="entr" presetSubtype="37"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barn(outVertical)">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9" grpId="0" animBg="1"/>
      <p:bldP spid="10" grpId="0" bldLvl="0" animBg="1"/>
    </p:bldLst>
  </p:timing>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69465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根据“I am taking my English test next week（我下周要考英语）”，我们可以得知该考试还没举行，说话人想预祝成功。C 项“Good luck（祝你好运）”最符合对话情境，故本题正确答案为 C。</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根据“Would you like me to open the window（你想让我打开窗户吗）”并结合选项，下句应该是对请求做出应答，D 项“Yes, please（是的，请吧）”最符合语境，故选 D 项。其他3 项的意思分别为“没关系”“我不知道”和“不要紧”，均不适合用在该情境之下，故本题正确答案为 D。</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3" name="内容占位符 2"/>
          <p:cNvSpPr>
            <a:spLocks noGrp="1"/>
          </p:cNvSpPr>
          <p:nvPr>
            <p:ph idx="1"/>
          </p:nvPr>
        </p:nvSpPr>
        <p:spPr>
          <a:xfrm>
            <a:off x="457200" y="1212532"/>
            <a:ext cx="11277600" cy="5803409"/>
          </a:xfrm>
        </p:spPr>
        <p:txBody>
          <a:bodyPr>
            <a:noAutofit/>
          </a:bodyPr>
          <a:lstStyle/>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话题：打电话（2023 年广东高职高考 5）</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21. M: Hello! This is Tom speaking. May I speak to Jane, please?</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W: ________.</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A. Hold on, please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B. You’re welcome</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C. Nice to meet you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D. She’s my sister</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话题：询问与提供信息（2022 年广东高职高考 4）</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22. W: Excuse me, could you tell me how I can get to the Ocean Park?</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M: ___________________. </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A. Don’t ask me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B. Sorry, I am a stranger here</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C. This way please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D. I have no idea</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标题 1"/>
          <p:cNvSpPr txBox="1"/>
          <p:nvPr/>
        </p:nvSpPr>
        <p:spPr>
          <a:xfrm>
            <a:off x="762000" y="201964"/>
            <a:ext cx="10972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200" b="1" dirty="0">
                <a:solidFill>
                  <a:srgbClr val="002060"/>
                </a:solidFill>
                <a:latin typeface="微软雅黑" panose="020B0503020204020204" pitchFamily="34" charset="-122"/>
                <a:ea typeface="微软雅黑" panose="020B0503020204020204" pitchFamily="34" charset="-122"/>
              </a:rPr>
              <a:t>真题回放</a:t>
            </a:r>
            <a:endParaRPr lang="zh-CN" altLang="en-US" sz="3200" b="1" dirty="0">
              <a:solidFill>
                <a:srgbClr val="002060"/>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1498489" y="2029866"/>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TextBox 5"/>
          <p:cNvSpPr txBox="1"/>
          <p:nvPr/>
        </p:nvSpPr>
        <p:spPr>
          <a:xfrm>
            <a:off x="1922730" y="4218824"/>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8" name="左箭头 7">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9" name="文本框 8">
            <a:hlinkClick r:id="rId3" action="ppaction://hlinksldjump"/>
          </p:cNvPr>
          <p:cNvSpPr txBox="1"/>
          <p:nvPr/>
        </p:nvSpPr>
        <p:spPr>
          <a:xfrm>
            <a:off x="4026535" y="2178685"/>
            <a:ext cx="974090" cy="461645"/>
          </a:xfrm>
          <a:prstGeom prst="rect">
            <a:avLst/>
          </a:prstGeom>
          <a:solidFill>
            <a:schemeClr val="accent1"/>
          </a:solidFill>
        </p:spPr>
        <p:txBody>
          <a:bodyPr wrap="square" rtlCol="0">
            <a:no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a:hlinkClick r:id="rId4" action="ppaction://hlinksldjump"/>
          </p:cNvPr>
          <p:cNvSpPr txBox="1"/>
          <p:nvPr/>
        </p:nvSpPr>
        <p:spPr>
          <a:xfrm>
            <a:off x="4536416" y="4280379"/>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childTnLst>
                          </p:cTn>
                        </p:par>
                        <p:par>
                          <p:cTn id="40" fill="hold">
                            <p:stCondLst>
                              <p:cond delay="500"/>
                            </p:stCondLst>
                            <p:childTnLst>
                              <p:par>
                                <p:cTn id="41" presetID="16" presetClass="entr" presetSubtype="37"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barn(outVertical)">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500"/>
                                        <p:tgtEl>
                                          <p:spTgt spid="6"/>
                                        </p:tgtEl>
                                      </p:cBhvr>
                                    </p:animEffect>
                                  </p:childTnLst>
                                </p:cTn>
                              </p:par>
                            </p:childTnLst>
                          </p:cTn>
                        </p:par>
                        <p:par>
                          <p:cTn id="49" fill="hold">
                            <p:stCondLst>
                              <p:cond delay="500"/>
                            </p:stCondLst>
                            <p:childTnLst>
                              <p:par>
                                <p:cTn id="50" presetID="16" presetClass="entr" presetSubtype="37"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barn(outVertical)">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9" grpId="0" bldLvl="0" animBg="1"/>
      <p:bldP spid="10" grpId="0" bldLvl="0" animBg="1"/>
    </p:bldLst>
  </p:timing>
</p:sld>
</file>

<file path=ppt/slides/slide1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根据对话内容“This is Tom speaking . May I speak to Jane, please（我是 Tom，我可以和 Jane通电话吗）”，我们可以判断出这是一个打电话的情境。B 项“不用谢”用于回应致谢，C 项“很高兴见到你”用于问候，D 项“她是我的姐妹”用于做介绍，而 A 项“请别挂电话”最符合语境，故本题正确答案为 A。</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 对话中“… could you tell me how I can get to the Ocean Park（你能告诉我怎么去海洋公园吗）”表明说话人想向对方问路，A 项“别问我”和 D 项“我一无所知”是一种不礼貌的回应方式，C 项“这边请”通常用在为人领路时，较之 B 项“抱歉，我对这儿不熟悉”，B 项更加符合语境，故本题正确答案为 B。</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8737600" y="-717129"/>
            <a:ext cx="4648200" cy="5065188"/>
          </a:xfrm>
          <a:prstGeom prst="rect">
            <a:avLst/>
          </a:prstGeom>
        </p:spPr>
      </p:pic>
      <p:sp>
        <p:nvSpPr>
          <p:cNvPr id="3" name="内容占位符 2"/>
          <p:cNvSpPr>
            <a:spLocks noGrp="1"/>
          </p:cNvSpPr>
          <p:nvPr>
            <p:ph idx="1"/>
          </p:nvPr>
        </p:nvSpPr>
        <p:spPr>
          <a:xfrm>
            <a:off x="457200" y="1212532"/>
            <a:ext cx="11277600" cy="5803409"/>
          </a:xfrm>
        </p:spPr>
        <p:txBody>
          <a:bodyPr>
            <a:noAutofit/>
          </a:bodyPr>
          <a:lstStyle/>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话题：请求与应答（2022 年广东高职高考 1）</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23. M: Shall I carry your baggage to your room?</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A. No, thanks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B. Don’t worry</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C. Good luck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D. Let’s go</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话题：邀请与应答（2020 年广东高职高考 28）</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24. M: How about seeing a movie tonight?</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W: Sure. ___________________?</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M: Can we meet at eight?</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A. What time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B. Where</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C. Who else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D. How</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标题 1"/>
          <p:cNvSpPr txBox="1"/>
          <p:nvPr/>
        </p:nvSpPr>
        <p:spPr>
          <a:xfrm>
            <a:off x="762000" y="201964"/>
            <a:ext cx="10972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200" b="1" dirty="0">
                <a:solidFill>
                  <a:srgbClr val="002060"/>
                </a:solidFill>
                <a:latin typeface="微软雅黑" panose="020B0503020204020204" pitchFamily="34" charset="-122"/>
                <a:ea typeface="微软雅黑" panose="020B0503020204020204" pitchFamily="34" charset="-122"/>
              </a:rPr>
              <a:t>真题回放</a:t>
            </a:r>
            <a:endParaRPr lang="zh-CN" altLang="en-US" sz="3200" b="1" dirty="0">
              <a:solidFill>
                <a:srgbClr val="002060"/>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1498489" y="2061999"/>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TextBox 5"/>
          <p:cNvSpPr txBox="1"/>
          <p:nvPr/>
        </p:nvSpPr>
        <p:spPr>
          <a:xfrm>
            <a:off x="2611644" y="4155236"/>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8" name="左箭头 7">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9" name="文本框 8">
            <a:hlinkClick r:id="rId3" action="ppaction://hlinksldjump"/>
          </p:cNvPr>
          <p:cNvSpPr txBox="1"/>
          <p:nvPr/>
        </p:nvSpPr>
        <p:spPr>
          <a:xfrm>
            <a:off x="4695443" y="2123412"/>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a:hlinkClick r:id="rId4" action="ppaction://hlinksldjump"/>
          </p:cNvPr>
          <p:cNvSpPr txBox="1"/>
          <p:nvPr/>
        </p:nvSpPr>
        <p:spPr>
          <a:xfrm>
            <a:off x="5378702" y="4348059"/>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wipe(up)">
                                      <p:cBhvr>
                                        <p:cTn id="37" dur="500"/>
                                        <p:tgtEl>
                                          <p:spTgt spid="3">
                                            <p:txEl>
                                              <p:pRg st="10" end="1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childTnLst>
                          </p:cTn>
                        </p:par>
                        <p:par>
                          <p:cTn id="43" fill="hold">
                            <p:stCondLst>
                              <p:cond delay="500"/>
                            </p:stCondLst>
                            <p:childTnLst>
                              <p:par>
                                <p:cTn id="44" presetID="16" presetClass="entr" presetSubtype="37"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barn(outVertical)">
                                      <p:cBhvr>
                                        <p:cTn id="46" dur="5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500"/>
                                        <p:tgtEl>
                                          <p:spTgt spid="6"/>
                                        </p:tgtEl>
                                      </p:cBhvr>
                                    </p:animEffect>
                                  </p:childTnLst>
                                </p:cTn>
                              </p:par>
                            </p:childTnLst>
                          </p:cTn>
                        </p:par>
                        <p:par>
                          <p:cTn id="52" fill="hold">
                            <p:stCondLst>
                              <p:cond delay="500"/>
                            </p:stCondLst>
                            <p:childTnLst>
                              <p:par>
                                <p:cTn id="53" presetID="16" presetClass="entr" presetSubtype="37"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barn(outVertical)">
                                      <p:cBhvr>
                                        <p:cTn id="5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9" grpId="0" bldLvl="0" animBg="1"/>
      <p:bldP spid="10"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rgbClr val="EAD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p:cNvGraphicFramePr/>
          <p:nvPr/>
        </p:nvGraphicFramePr>
        <p:xfrm>
          <a:off x="2032000" y="191203"/>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6"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2032000" y="1948025"/>
            <a:ext cx="8085162" cy="1569660"/>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M: You look great in this orange dress.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W: ___________________.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Well, I don’t think so                      B. How come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Just so </a:t>
            </a:r>
            <a:r>
              <a:rPr lang="en-US" altLang="zh-CN" sz="2400" b="1" dirty="0" err="1">
                <a:latin typeface="微软雅黑" panose="020B0503020204020204" pitchFamily="34" charset="-122"/>
                <a:ea typeface="微软雅黑" panose="020B0503020204020204" pitchFamily="34" charset="-122"/>
              </a:rPr>
              <a:t>so</a:t>
            </a:r>
            <a:r>
              <a:rPr lang="en-US" altLang="zh-CN" sz="2400" b="1" dirty="0">
                <a:latin typeface="微软雅黑" panose="020B0503020204020204" pitchFamily="34" charset="-122"/>
                <a:ea typeface="微软雅黑" panose="020B0503020204020204" pitchFamily="34" charset="-122"/>
              </a:rPr>
              <a:t>                                           D. Thank you</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3586242" y="2209635"/>
            <a:ext cx="444352" cy="523220"/>
          </a:xfrm>
          <a:prstGeom prst="rect">
            <a:avLst/>
          </a:prstGeom>
          <a:noFill/>
        </p:spPr>
        <p:txBody>
          <a:bodyPr wrap="non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zh-CN" altLang="en-US"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p:cNvSpPr txBox="1"/>
          <p:nvPr/>
        </p:nvSpPr>
        <p:spPr>
          <a:xfrm>
            <a:off x="762000" y="4256350"/>
            <a:ext cx="10668000" cy="193802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做题时学生要注意中西方文化的差异，避免使用中式英语。根据本题中“You look great in this orange dress”可以判断该语境为对赞扬的应答，A项“噢，我不这么认为”、B项“怎么可能”、C项“马马虎虎”都是典型的中国人应答对方夸奖的方式。而西方人则是大方自然地用“Thank you”接受对方的赞扬，故本题正确答案为D。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Graphic spid="2" grpId="0">
        <p:bldAsOne/>
      </p:bldGraphic>
      <p:bldP spid="4" grpId="0"/>
      <p:bldP spid="7" grpId="0"/>
      <p:bldP spid="9" grpId="0"/>
    </p:bldLst>
  </p:timing>
</p:sld>
</file>

<file path=ppt/slides/slide1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459314" cy="6418053"/>
          </a:xfrm>
        </p:spPr>
        <p:txBody>
          <a:bodyPr>
            <a:normAutofit/>
          </a:bodyPr>
          <a:lstStyle/>
          <a:p>
            <a:pPr marL="0" indent="0" algn="just">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根据“Shall I carry your baggage to your room（要我帮你把行李拿到房间吗）”并结合选项，B 项“别担心”、C 项“祝好运”和 D 项“让我们出发吧”均不符合上下文。A 项“不了，谢谢”常用在礼貌地拒绝对方提出的某种请求，故本题正确答案为 A。</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根据“Can we meet at eight（八点见如何）”，我们可以判断出上句是询问时间，A 项“什么时间”符合上下文，故本题正确答案为 A。</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3" name="内容占位符 2"/>
          <p:cNvSpPr>
            <a:spLocks noGrp="1"/>
          </p:cNvSpPr>
          <p:nvPr>
            <p:ph idx="1"/>
          </p:nvPr>
        </p:nvSpPr>
        <p:spPr>
          <a:xfrm>
            <a:off x="457200" y="1212532"/>
            <a:ext cx="11277600" cy="5803409"/>
          </a:xfrm>
        </p:spPr>
        <p:txBody>
          <a:bodyPr>
            <a:noAutofit/>
          </a:bodyPr>
          <a:lstStyle/>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话题：邀请与应答（2024 年广东高职高考 3）</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25. W: Would you like to go to the beach this weekend?</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M: ___________________. The weather is lovely.</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A. It depends </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B.</a:t>
            </a:r>
            <a:r>
              <a:rPr sz="2800" b="1" dirty="0">
                <a:latin typeface="微软雅黑" panose="020B0503020204020204" pitchFamily="34" charset="-122"/>
                <a:ea typeface="微软雅黑" panose="020B0503020204020204" pitchFamily="34" charset="-122"/>
                <a:cs typeface="微软雅黑" panose="020B0503020204020204" pitchFamily="34" charset="-122"/>
              </a:rPr>
              <a:t> </a:t>
            </a:r>
            <a:r>
              <a:rPr sz="2800" b="1" dirty="0">
                <a:ea typeface="微软雅黑" panose="020B0503020204020204" pitchFamily="34" charset="-122"/>
                <a:cs typeface="+mn-lt"/>
              </a:rPr>
              <a:t>I</a:t>
            </a:r>
            <a:r>
              <a:rPr lang="en-US" sz="2800" b="1" dirty="0">
                <a:ea typeface="微软雅黑" panose="020B0503020204020204" pitchFamily="34" charset="-122"/>
                <a:cs typeface="+mn-lt"/>
              </a:rPr>
              <a:t>’</a:t>
            </a:r>
            <a:r>
              <a:rPr sz="2800" b="1" dirty="0">
                <a:ea typeface="微软雅黑" panose="020B0503020204020204" pitchFamily="34" charset="-122"/>
                <a:cs typeface="+mn-lt"/>
              </a:rPr>
              <a:t>m </a:t>
            </a:r>
            <a:r>
              <a:rPr sz="2400" b="1" dirty="0">
                <a:latin typeface="微软雅黑" panose="020B0503020204020204" pitchFamily="34" charset="-122"/>
                <a:ea typeface="微软雅黑" panose="020B0503020204020204" pitchFamily="34" charset="-122"/>
                <a:cs typeface="微软雅黑" panose="020B0503020204020204" pitchFamily="34" charset="-122"/>
              </a:rPr>
              <a:t>afraid not </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C. I </a:t>
            </a:r>
            <a:r>
              <a:rPr sz="2800" b="1" dirty="0">
                <a:ea typeface="微软雅黑" panose="020B0503020204020204" pitchFamily="34" charset="-122"/>
                <a:cs typeface="+mn-lt"/>
              </a:rPr>
              <a:t>don</a:t>
            </a:r>
            <a:r>
              <a:rPr lang="en-US" sz="2800" b="1" dirty="0">
                <a:ea typeface="微软雅黑" panose="020B0503020204020204" pitchFamily="34" charset="-122"/>
                <a:cs typeface="+mn-lt"/>
              </a:rPr>
              <a:t>’</a:t>
            </a:r>
            <a:r>
              <a:rPr sz="2800" b="1" dirty="0">
                <a:ea typeface="微软雅黑" panose="020B0503020204020204" pitchFamily="34" charset="-122"/>
                <a:cs typeface="+mn-lt"/>
              </a:rPr>
              <a:t>t</a:t>
            </a:r>
            <a:r>
              <a:rPr sz="2400" b="1" dirty="0">
                <a:ea typeface="微软雅黑" panose="020B0503020204020204" pitchFamily="34" charset="-122"/>
                <a:cs typeface="+mn-lt"/>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care </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D. Sounds great</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标题 1"/>
          <p:cNvSpPr txBox="1"/>
          <p:nvPr/>
        </p:nvSpPr>
        <p:spPr>
          <a:xfrm>
            <a:off x="762000" y="201964"/>
            <a:ext cx="10972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200" b="1" dirty="0">
                <a:solidFill>
                  <a:srgbClr val="002060"/>
                </a:solidFill>
                <a:latin typeface="微软雅黑" panose="020B0503020204020204" pitchFamily="34" charset="-122"/>
                <a:ea typeface="微软雅黑" panose="020B0503020204020204" pitchFamily="34" charset="-122"/>
              </a:rPr>
              <a:t>真题回放</a:t>
            </a:r>
            <a:endParaRPr lang="zh-CN" altLang="en-US" sz="3200" b="1" dirty="0">
              <a:solidFill>
                <a:srgbClr val="002060"/>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1627683" y="2001812"/>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8" name="左箭头 7">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9" name="文本框 8">
            <a:hlinkClick r:id="rId3" action="ppaction://hlinksldjump"/>
          </p:cNvPr>
          <p:cNvSpPr txBox="1"/>
          <p:nvPr/>
        </p:nvSpPr>
        <p:spPr>
          <a:xfrm>
            <a:off x="10405879" y="2124699"/>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up)">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up)">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up)">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up)">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up)">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childTnLst>
                          </p:cTn>
                        </p:par>
                        <p:par>
                          <p:cTn id="43" fill="hold">
                            <p:stCondLst>
                              <p:cond delay="500"/>
                            </p:stCondLst>
                            <p:childTnLst>
                              <p:par>
                                <p:cTn id="44" presetID="16" presetClass="entr" presetSubtype="37"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barn(outVertical)">
                                      <p:cBhvr>
                                        <p:cTn id="4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9" grpId="0" bldLvl="0" animBg="1"/>
    </p:bldLst>
  </p:timing>
</p:sld>
</file>

<file path=ppt/slides/slide1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通读对话，我们了解到说话人向对方发出邀请，提出周末去海滩，而对方的回应“天气很好”说明对方接受了邀请，因此 D 项“Sounds great（听起来好极了）”最符合语境。而 A 项意为“看情况”，B 项意为“恐怕不行”，C 项意为“我不在乎”，A、B、C 项均不符合上下文语境，故本题正确答案为 D。</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70029" y="2813755"/>
            <a:ext cx="6035031"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五、 日积月累，助力飞跃</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a:xfrm>
            <a:off x="6232409" y="1091497"/>
            <a:ext cx="5646095" cy="5418667"/>
          </a:xfrm>
          <a:prstGeom prst="rect">
            <a:avLst/>
          </a:prstGeom>
          <a:solidFill>
            <a:srgbClr val="EAD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206753" y="1068879"/>
            <a:ext cx="5646095" cy="5418667"/>
          </a:xfrm>
          <a:prstGeom prst="rect">
            <a:avLst/>
          </a:prstGeom>
          <a:solidFill>
            <a:srgbClr val="EAD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p:cNvGraphicFramePr/>
          <p:nvPr/>
        </p:nvGraphicFramePr>
        <p:xfrm>
          <a:off x="-1048364" y="29030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6"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405177" y="1623731"/>
            <a:ext cx="5447671" cy="304609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1. Excuse me.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2. What is...?/What do (did) you...?/What does (did) he/she...?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3. How do you like…/What do you think of...?</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4. When/How/Where...?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5. What kind of... would you prefer/like?</a:t>
            </a:r>
            <a:endParaRPr lang="en-US" altLang="zh-CN" sz="2400" b="1" dirty="0">
              <a:latin typeface="微软雅黑" panose="020B0503020204020204" pitchFamily="34" charset="-122"/>
              <a:ea typeface="微软雅黑" panose="020B0503020204020204" pitchFamily="34" charset="-122"/>
            </a:endParaRPr>
          </a:p>
        </p:txBody>
      </p:sp>
      <p:grpSp>
        <p:nvGrpSpPr>
          <p:cNvPr id="11" name="Group 5"/>
          <p:cNvGrpSpPr/>
          <p:nvPr/>
        </p:nvGrpSpPr>
        <p:grpSpPr>
          <a:xfrm>
            <a:off x="3749838" y="5204653"/>
            <a:ext cx="5072921" cy="1723420"/>
            <a:chOff x="990600" y="3853667"/>
            <a:chExt cx="5072921" cy="1723420"/>
          </a:xfrm>
        </p:grpSpPr>
        <p:sp>
          <p:nvSpPr>
            <p:cNvPr id="12" name="Freeform 5"/>
            <p:cNvSpPr/>
            <p:nvPr/>
          </p:nvSpPr>
          <p:spPr bwMode="auto">
            <a:xfrm>
              <a:off x="990600" y="5374919"/>
              <a:ext cx="5060441" cy="202168"/>
            </a:xfrm>
            <a:custGeom>
              <a:avLst/>
              <a:gdLst>
                <a:gd name="T0" fmla="*/ 4054 w 4136"/>
                <a:gd name="T1" fmla="*/ 0 h 165"/>
                <a:gd name="T2" fmla="*/ 3007 w 4136"/>
                <a:gd name="T3" fmla="*/ 0 h 165"/>
                <a:gd name="T4" fmla="*/ 2995 w 4136"/>
                <a:gd name="T5" fmla="*/ 28 h 165"/>
                <a:gd name="T6" fmla="*/ 2979 w 4136"/>
                <a:gd name="T7" fmla="*/ 30 h 165"/>
                <a:gd name="T8" fmla="*/ 2920 w 4136"/>
                <a:gd name="T9" fmla="*/ 13 h 165"/>
                <a:gd name="T10" fmla="*/ 2910 w 4136"/>
                <a:gd name="T11" fmla="*/ 75 h 165"/>
                <a:gd name="T12" fmla="*/ 2904 w 4136"/>
                <a:gd name="T13" fmla="*/ 74 h 165"/>
                <a:gd name="T14" fmla="*/ 2893 w 4136"/>
                <a:gd name="T15" fmla="*/ 0 h 165"/>
                <a:gd name="T16" fmla="*/ 2144 w 4136"/>
                <a:gd name="T17" fmla="*/ 0 h 165"/>
                <a:gd name="T18" fmla="*/ 2132 w 4136"/>
                <a:gd name="T19" fmla="*/ 36 h 165"/>
                <a:gd name="T20" fmla="*/ 2116 w 4136"/>
                <a:gd name="T21" fmla="*/ 38 h 165"/>
                <a:gd name="T22" fmla="*/ 2057 w 4136"/>
                <a:gd name="T23" fmla="*/ 21 h 165"/>
                <a:gd name="T24" fmla="*/ 2047 w 4136"/>
                <a:gd name="T25" fmla="*/ 83 h 165"/>
                <a:gd name="T26" fmla="*/ 2041 w 4136"/>
                <a:gd name="T27" fmla="*/ 82 h 165"/>
                <a:gd name="T28" fmla="*/ 2033 w 4136"/>
                <a:gd name="T29" fmla="*/ 0 h 165"/>
                <a:gd name="T30" fmla="*/ 1192 w 4136"/>
                <a:gd name="T31" fmla="*/ 0 h 165"/>
                <a:gd name="T32" fmla="*/ 1180 w 4136"/>
                <a:gd name="T33" fmla="*/ 36 h 165"/>
                <a:gd name="T34" fmla="*/ 1164 w 4136"/>
                <a:gd name="T35" fmla="*/ 38 h 165"/>
                <a:gd name="T36" fmla="*/ 1105 w 4136"/>
                <a:gd name="T37" fmla="*/ 21 h 165"/>
                <a:gd name="T38" fmla="*/ 1095 w 4136"/>
                <a:gd name="T39" fmla="*/ 83 h 165"/>
                <a:gd name="T40" fmla="*/ 1090 w 4136"/>
                <a:gd name="T41" fmla="*/ 82 h 165"/>
                <a:gd name="T42" fmla="*/ 1081 w 4136"/>
                <a:gd name="T43" fmla="*/ 0 h 165"/>
                <a:gd name="T44" fmla="*/ 996 w 4136"/>
                <a:gd name="T45" fmla="*/ 0 h 165"/>
                <a:gd name="T46" fmla="*/ 908 w 4136"/>
                <a:gd name="T47" fmla="*/ 73 h 165"/>
                <a:gd name="T48" fmla="*/ 50 w 4136"/>
                <a:gd name="T49" fmla="*/ 92 h 165"/>
                <a:gd name="T50" fmla="*/ 160 w 4136"/>
                <a:gd name="T51" fmla="*/ 0 h 165"/>
                <a:gd name="T52" fmla="*/ 81 w 4136"/>
                <a:gd name="T53" fmla="*/ 0 h 165"/>
                <a:gd name="T54" fmla="*/ 0 w 4136"/>
                <a:gd name="T55" fmla="*/ 82 h 165"/>
                <a:gd name="T56" fmla="*/ 0 w 4136"/>
                <a:gd name="T57" fmla="*/ 84 h 165"/>
                <a:gd name="T58" fmla="*/ 81 w 4136"/>
                <a:gd name="T59" fmla="*/ 165 h 165"/>
                <a:gd name="T60" fmla="*/ 4054 w 4136"/>
                <a:gd name="T61" fmla="*/ 165 h 165"/>
                <a:gd name="T62" fmla="*/ 4136 w 4136"/>
                <a:gd name="T63" fmla="*/ 84 h 165"/>
                <a:gd name="T64" fmla="*/ 4136 w 4136"/>
                <a:gd name="T65" fmla="*/ 82 h 165"/>
                <a:gd name="T66" fmla="*/ 4054 w 4136"/>
                <a:gd name="T6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6" h="165">
                  <a:moveTo>
                    <a:pt x="4054" y="0"/>
                  </a:moveTo>
                  <a:cubicBezTo>
                    <a:pt x="3007" y="0"/>
                    <a:pt x="3007" y="0"/>
                    <a:pt x="3007" y="0"/>
                  </a:cubicBezTo>
                  <a:cubicBezTo>
                    <a:pt x="3007" y="14"/>
                    <a:pt x="3004" y="26"/>
                    <a:pt x="2995" y="28"/>
                  </a:cubicBezTo>
                  <a:cubicBezTo>
                    <a:pt x="2990" y="30"/>
                    <a:pt x="2985" y="30"/>
                    <a:pt x="2979" y="30"/>
                  </a:cubicBezTo>
                  <a:cubicBezTo>
                    <a:pt x="2951" y="30"/>
                    <a:pt x="2920" y="13"/>
                    <a:pt x="2920" y="13"/>
                  </a:cubicBezTo>
                  <a:cubicBezTo>
                    <a:pt x="2920" y="13"/>
                    <a:pt x="2948" y="75"/>
                    <a:pt x="2910" y="75"/>
                  </a:cubicBezTo>
                  <a:cubicBezTo>
                    <a:pt x="2908" y="75"/>
                    <a:pt x="2906" y="75"/>
                    <a:pt x="2904" y="74"/>
                  </a:cubicBezTo>
                  <a:cubicBezTo>
                    <a:pt x="2873" y="70"/>
                    <a:pt x="2883" y="27"/>
                    <a:pt x="2893" y="0"/>
                  </a:cubicBezTo>
                  <a:cubicBezTo>
                    <a:pt x="2144" y="0"/>
                    <a:pt x="2144" y="0"/>
                    <a:pt x="2144" y="0"/>
                  </a:cubicBezTo>
                  <a:cubicBezTo>
                    <a:pt x="2145" y="18"/>
                    <a:pt x="2143" y="33"/>
                    <a:pt x="2132" y="36"/>
                  </a:cubicBezTo>
                  <a:cubicBezTo>
                    <a:pt x="2127" y="38"/>
                    <a:pt x="2122" y="38"/>
                    <a:pt x="2116" y="38"/>
                  </a:cubicBezTo>
                  <a:cubicBezTo>
                    <a:pt x="2088" y="38"/>
                    <a:pt x="2057" y="21"/>
                    <a:pt x="2057" y="21"/>
                  </a:cubicBezTo>
                  <a:cubicBezTo>
                    <a:pt x="2057" y="21"/>
                    <a:pt x="2085" y="83"/>
                    <a:pt x="2047" y="83"/>
                  </a:cubicBezTo>
                  <a:cubicBezTo>
                    <a:pt x="2045" y="83"/>
                    <a:pt x="2043" y="83"/>
                    <a:pt x="2041" y="82"/>
                  </a:cubicBezTo>
                  <a:cubicBezTo>
                    <a:pt x="2007" y="78"/>
                    <a:pt x="2023" y="26"/>
                    <a:pt x="2033" y="0"/>
                  </a:cubicBezTo>
                  <a:cubicBezTo>
                    <a:pt x="1192" y="0"/>
                    <a:pt x="1192" y="0"/>
                    <a:pt x="1192" y="0"/>
                  </a:cubicBezTo>
                  <a:cubicBezTo>
                    <a:pt x="1193" y="18"/>
                    <a:pt x="1191" y="33"/>
                    <a:pt x="1180" y="36"/>
                  </a:cubicBezTo>
                  <a:cubicBezTo>
                    <a:pt x="1175" y="38"/>
                    <a:pt x="1170" y="38"/>
                    <a:pt x="1164" y="38"/>
                  </a:cubicBezTo>
                  <a:cubicBezTo>
                    <a:pt x="1136" y="38"/>
                    <a:pt x="1105" y="21"/>
                    <a:pt x="1105" y="21"/>
                  </a:cubicBezTo>
                  <a:cubicBezTo>
                    <a:pt x="1105" y="21"/>
                    <a:pt x="1133" y="83"/>
                    <a:pt x="1095" y="83"/>
                  </a:cubicBezTo>
                  <a:cubicBezTo>
                    <a:pt x="1093" y="83"/>
                    <a:pt x="1092" y="83"/>
                    <a:pt x="1090" y="82"/>
                  </a:cubicBezTo>
                  <a:cubicBezTo>
                    <a:pt x="1055" y="78"/>
                    <a:pt x="1071" y="26"/>
                    <a:pt x="1081" y="0"/>
                  </a:cubicBezTo>
                  <a:cubicBezTo>
                    <a:pt x="996" y="0"/>
                    <a:pt x="996" y="0"/>
                    <a:pt x="996" y="0"/>
                  </a:cubicBezTo>
                  <a:cubicBezTo>
                    <a:pt x="908" y="73"/>
                    <a:pt x="908" y="73"/>
                    <a:pt x="908" y="73"/>
                  </a:cubicBezTo>
                  <a:cubicBezTo>
                    <a:pt x="50" y="92"/>
                    <a:pt x="50" y="92"/>
                    <a:pt x="50" y="92"/>
                  </a:cubicBezTo>
                  <a:cubicBezTo>
                    <a:pt x="160" y="0"/>
                    <a:pt x="160" y="0"/>
                    <a:pt x="160" y="0"/>
                  </a:cubicBezTo>
                  <a:cubicBezTo>
                    <a:pt x="81" y="0"/>
                    <a:pt x="81" y="0"/>
                    <a:pt x="81" y="0"/>
                  </a:cubicBezTo>
                  <a:cubicBezTo>
                    <a:pt x="36" y="0"/>
                    <a:pt x="0" y="37"/>
                    <a:pt x="0" y="82"/>
                  </a:cubicBezTo>
                  <a:cubicBezTo>
                    <a:pt x="0" y="84"/>
                    <a:pt x="0" y="84"/>
                    <a:pt x="0" y="84"/>
                  </a:cubicBezTo>
                  <a:cubicBezTo>
                    <a:pt x="0" y="129"/>
                    <a:pt x="36" y="165"/>
                    <a:pt x="81" y="165"/>
                  </a:cubicBezTo>
                  <a:cubicBezTo>
                    <a:pt x="4054" y="165"/>
                    <a:pt x="4054" y="165"/>
                    <a:pt x="4054" y="165"/>
                  </a:cubicBezTo>
                  <a:cubicBezTo>
                    <a:pt x="4099" y="165"/>
                    <a:pt x="4136" y="129"/>
                    <a:pt x="4136" y="84"/>
                  </a:cubicBezTo>
                  <a:cubicBezTo>
                    <a:pt x="4136" y="82"/>
                    <a:pt x="4136" y="82"/>
                    <a:pt x="4136" y="82"/>
                  </a:cubicBezTo>
                  <a:cubicBezTo>
                    <a:pt x="4136" y="37"/>
                    <a:pt x="4099" y="0"/>
                    <a:pt x="4054" y="0"/>
                  </a:cubicBezTo>
                </a:path>
              </a:pathLst>
            </a:custGeom>
            <a:solidFill>
              <a:schemeClr val="tx2">
                <a:alpha val="10000"/>
              </a:schemeClr>
            </a:solidFill>
            <a:ln>
              <a:noFill/>
            </a:ln>
          </p:spPr>
          <p:txBody>
            <a:bodyPr vert="horz" wrap="square" lIns="91440" tIns="45720" rIns="91440" bIns="45720" numCol="1" anchor="t" anchorCtr="0" compatLnSpc="1"/>
            <a:lstStyle/>
            <a:p>
              <a:endParaRPr lang="en-US"/>
            </a:p>
          </p:txBody>
        </p:sp>
        <p:sp>
          <p:nvSpPr>
            <p:cNvPr id="13" name="Freeform 6"/>
            <p:cNvSpPr/>
            <p:nvPr/>
          </p:nvSpPr>
          <p:spPr bwMode="auto">
            <a:xfrm>
              <a:off x="2897469"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7"/>
            <p:cNvSpPr/>
            <p:nvPr/>
          </p:nvSpPr>
          <p:spPr bwMode="auto">
            <a:xfrm>
              <a:off x="2897469" y="4702273"/>
              <a:ext cx="67389"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7"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5" name="Freeform 8"/>
            <p:cNvSpPr/>
            <p:nvPr/>
          </p:nvSpPr>
          <p:spPr bwMode="auto">
            <a:xfrm>
              <a:off x="2268502"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6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7" y="34"/>
                    <a:pt x="594" y="42"/>
                  </a:cubicBezTo>
                  <a:cubicBezTo>
                    <a:pt x="82" y="155"/>
                    <a:pt x="82" y="155"/>
                    <a:pt x="82" y="155"/>
                  </a:cubicBezTo>
                  <a:cubicBezTo>
                    <a:pt x="102" y="237"/>
                    <a:pt x="102" y="237"/>
                    <a:pt x="102" y="237"/>
                  </a:cubicBezTo>
                  <a:cubicBezTo>
                    <a:pt x="43" y="230"/>
                    <a:pt x="43" y="230"/>
                    <a:pt x="43" y="230"/>
                  </a:cubicBezTo>
                  <a:cubicBezTo>
                    <a:pt x="43" y="230"/>
                    <a:pt x="0" y="321"/>
                    <a:pt x="46" y="327"/>
                  </a:cubicBezTo>
                  <a:cubicBezTo>
                    <a:pt x="91" y="333"/>
                    <a:pt x="61" y="266"/>
                    <a:pt x="61" y="266"/>
                  </a:cubicBezTo>
                  <a:cubicBezTo>
                    <a:pt x="61" y="266"/>
                    <a:pt x="105"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16" name="Freeform 9"/>
            <p:cNvSpPr/>
            <p:nvPr/>
          </p:nvSpPr>
          <p:spPr bwMode="auto">
            <a:xfrm>
              <a:off x="2161178" y="3853667"/>
              <a:ext cx="761250" cy="1000857"/>
            </a:xfrm>
            <a:custGeom>
              <a:avLst/>
              <a:gdLst>
                <a:gd name="T0" fmla="*/ 622 w 622"/>
                <a:gd name="T1" fmla="*/ 693 h 818"/>
                <a:gd name="T2" fmla="*/ 131 w 622"/>
                <a:gd name="T3" fmla="*/ 362 h 818"/>
                <a:gd name="T4" fmla="*/ 54 w 622"/>
                <a:gd name="T5" fmla="*/ 811 h 818"/>
                <a:gd name="T6" fmla="*/ 622 w 622"/>
                <a:gd name="T7" fmla="*/ 693 h 818"/>
              </a:gdLst>
              <a:ahLst/>
              <a:cxnLst>
                <a:cxn ang="0">
                  <a:pos x="T0" y="T1"/>
                </a:cxn>
                <a:cxn ang="0">
                  <a:pos x="T2" y="T3"/>
                </a:cxn>
                <a:cxn ang="0">
                  <a:pos x="T4" y="T5"/>
                </a:cxn>
                <a:cxn ang="0">
                  <a:pos x="T6" y="T7"/>
                </a:cxn>
              </a:cxnLst>
              <a:rect l="0" t="0" r="r" b="b"/>
              <a:pathLst>
                <a:path w="622" h="818">
                  <a:moveTo>
                    <a:pt x="622" y="693"/>
                  </a:moveTo>
                  <a:cubicBezTo>
                    <a:pt x="622" y="693"/>
                    <a:pt x="555" y="0"/>
                    <a:pt x="131" y="362"/>
                  </a:cubicBezTo>
                  <a:cubicBezTo>
                    <a:pt x="131" y="362"/>
                    <a:pt x="0" y="499"/>
                    <a:pt x="54" y="811"/>
                  </a:cubicBezTo>
                  <a:cubicBezTo>
                    <a:pt x="537" y="818"/>
                    <a:pt x="622" y="693"/>
                    <a:pt x="622" y="693"/>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0"/>
            <p:cNvSpPr/>
            <p:nvPr/>
          </p:nvSpPr>
          <p:spPr bwMode="auto">
            <a:xfrm>
              <a:off x="2227319" y="4702273"/>
              <a:ext cx="767490"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8" name="Freeform 11"/>
            <p:cNvSpPr/>
            <p:nvPr/>
          </p:nvSpPr>
          <p:spPr bwMode="auto">
            <a:xfrm>
              <a:off x="1761834"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2"/>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20" name="Freeform 13"/>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4"/>
            <p:cNvSpPr/>
            <p:nvPr/>
          </p:nvSpPr>
          <p:spPr bwMode="auto">
            <a:xfrm>
              <a:off x="4061808"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5"/>
            <p:cNvSpPr/>
            <p:nvPr/>
          </p:nvSpPr>
          <p:spPr bwMode="auto">
            <a:xfrm>
              <a:off x="4061808" y="4702273"/>
              <a:ext cx="68637"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6"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3" name="Freeform 16"/>
            <p:cNvSpPr/>
            <p:nvPr/>
          </p:nvSpPr>
          <p:spPr bwMode="auto">
            <a:xfrm>
              <a:off x="5483224" y="4416493"/>
              <a:ext cx="89852" cy="133531"/>
            </a:xfrm>
            <a:custGeom>
              <a:avLst/>
              <a:gdLst>
                <a:gd name="T0" fmla="*/ 0 w 73"/>
                <a:gd name="T1" fmla="*/ 66 h 109"/>
                <a:gd name="T2" fmla="*/ 30 w 73"/>
                <a:gd name="T3" fmla="*/ 109 h 109"/>
                <a:gd name="T4" fmla="*/ 56 w 73"/>
                <a:gd name="T5" fmla="*/ 84 h 109"/>
                <a:gd name="T6" fmla="*/ 60 w 73"/>
                <a:gd name="T7" fmla="*/ 68 h 109"/>
                <a:gd name="T8" fmla="*/ 51 w 73"/>
                <a:gd name="T9" fmla="*/ 68 h 109"/>
                <a:gd name="T10" fmla="*/ 51 w 73"/>
                <a:gd name="T11" fmla="*/ 59 h 109"/>
                <a:gd name="T12" fmla="*/ 43 w 73"/>
                <a:gd name="T13" fmla="*/ 58 h 109"/>
                <a:gd name="T14" fmla="*/ 42 w 73"/>
                <a:gd name="T15" fmla="*/ 50 h 109"/>
                <a:gd name="T16" fmla="*/ 34 w 73"/>
                <a:gd name="T17" fmla="*/ 50 h 109"/>
                <a:gd name="T18" fmla="*/ 67 w 73"/>
                <a:gd name="T19" fmla="*/ 5 h 109"/>
                <a:gd name="T20" fmla="*/ 15 w 73"/>
                <a:gd name="T21" fmla="*/ 49 h 109"/>
                <a:gd name="T22" fmla="*/ 0 w 73"/>
                <a:gd name="T23" fmla="*/ 6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09">
                  <a:moveTo>
                    <a:pt x="0" y="66"/>
                  </a:moveTo>
                  <a:cubicBezTo>
                    <a:pt x="30" y="109"/>
                    <a:pt x="30" y="109"/>
                    <a:pt x="30" y="109"/>
                  </a:cubicBezTo>
                  <a:cubicBezTo>
                    <a:pt x="56" y="84"/>
                    <a:pt x="56" y="84"/>
                    <a:pt x="56" y="84"/>
                  </a:cubicBezTo>
                  <a:cubicBezTo>
                    <a:pt x="58" y="81"/>
                    <a:pt x="65" y="73"/>
                    <a:pt x="60" y="68"/>
                  </a:cubicBezTo>
                  <a:cubicBezTo>
                    <a:pt x="57" y="66"/>
                    <a:pt x="54" y="66"/>
                    <a:pt x="51" y="68"/>
                  </a:cubicBezTo>
                  <a:cubicBezTo>
                    <a:pt x="53" y="65"/>
                    <a:pt x="53" y="61"/>
                    <a:pt x="51" y="59"/>
                  </a:cubicBezTo>
                  <a:cubicBezTo>
                    <a:pt x="49" y="57"/>
                    <a:pt x="46" y="57"/>
                    <a:pt x="43" y="58"/>
                  </a:cubicBezTo>
                  <a:cubicBezTo>
                    <a:pt x="44" y="55"/>
                    <a:pt x="44" y="52"/>
                    <a:pt x="42" y="50"/>
                  </a:cubicBezTo>
                  <a:cubicBezTo>
                    <a:pt x="40" y="48"/>
                    <a:pt x="37" y="48"/>
                    <a:pt x="34" y="50"/>
                  </a:cubicBezTo>
                  <a:cubicBezTo>
                    <a:pt x="35" y="47"/>
                    <a:pt x="73" y="12"/>
                    <a:pt x="67" y="5"/>
                  </a:cubicBezTo>
                  <a:cubicBezTo>
                    <a:pt x="61" y="0"/>
                    <a:pt x="17" y="47"/>
                    <a:pt x="15" y="49"/>
                  </a:cubicBezTo>
                  <a:lnTo>
                    <a:pt x="0" y="66"/>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7"/>
            <p:cNvSpPr/>
            <p:nvPr/>
          </p:nvSpPr>
          <p:spPr bwMode="auto">
            <a:xfrm>
              <a:off x="5470744" y="4496362"/>
              <a:ext cx="61150" cy="68637"/>
            </a:xfrm>
            <a:custGeom>
              <a:avLst/>
              <a:gdLst>
                <a:gd name="T0" fmla="*/ 36 w 49"/>
                <a:gd name="T1" fmla="*/ 55 h 55"/>
                <a:gd name="T2" fmla="*/ 49 w 49"/>
                <a:gd name="T3" fmla="*/ 45 h 55"/>
                <a:gd name="T4" fmla="*/ 14 w 49"/>
                <a:gd name="T5" fmla="*/ 0 h 55"/>
                <a:gd name="T6" fmla="*/ 0 w 49"/>
                <a:gd name="T7" fmla="*/ 11 h 55"/>
                <a:gd name="T8" fmla="*/ 36 w 49"/>
                <a:gd name="T9" fmla="*/ 55 h 55"/>
              </a:gdLst>
              <a:ahLst/>
              <a:cxnLst>
                <a:cxn ang="0">
                  <a:pos x="T0" y="T1"/>
                </a:cxn>
                <a:cxn ang="0">
                  <a:pos x="T2" y="T3"/>
                </a:cxn>
                <a:cxn ang="0">
                  <a:pos x="T4" y="T5"/>
                </a:cxn>
                <a:cxn ang="0">
                  <a:pos x="T6" y="T7"/>
                </a:cxn>
                <a:cxn ang="0">
                  <a:pos x="T8" y="T9"/>
                </a:cxn>
              </a:cxnLst>
              <a:rect l="0" t="0" r="r" b="b"/>
              <a:pathLst>
                <a:path w="49" h="55">
                  <a:moveTo>
                    <a:pt x="36" y="55"/>
                  </a:moveTo>
                  <a:lnTo>
                    <a:pt x="49" y="45"/>
                  </a:lnTo>
                  <a:lnTo>
                    <a:pt x="14" y="0"/>
                  </a:lnTo>
                  <a:lnTo>
                    <a:pt x="0" y="11"/>
                  </a:lnTo>
                  <a:lnTo>
                    <a:pt x="36" y="55"/>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8"/>
            <p:cNvSpPr/>
            <p:nvPr/>
          </p:nvSpPr>
          <p:spPr bwMode="auto">
            <a:xfrm>
              <a:off x="5126310" y="4501353"/>
              <a:ext cx="396848" cy="278293"/>
            </a:xfrm>
            <a:custGeom>
              <a:avLst/>
              <a:gdLst>
                <a:gd name="T0" fmla="*/ 0 w 324"/>
                <a:gd name="T1" fmla="*/ 163 h 227"/>
                <a:gd name="T2" fmla="*/ 24 w 324"/>
                <a:gd name="T3" fmla="*/ 227 h 227"/>
                <a:gd name="T4" fmla="*/ 324 w 324"/>
                <a:gd name="T5" fmla="*/ 51 h 227"/>
                <a:gd name="T6" fmla="*/ 287 w 324"/>
                <a:gd name="T7" fmla="*/ 0 h 227"/>
                <a:gd name="T8" fmla="*/ 0 w 324"/>
                <a:gd name="T9" fmla="*/ 163 h 227"/>
              </a:gdLst>
              <a:ahLst/>
              <a:cxnLst>
                <a:cxn ang="0">
                  <a:pos x="T0" y="T1"/>
                </a:cxn>
                <a:cxn ang="0">
                  <a:pos x="T2" y="T3"/>
                </a:cxn>
                <a:cxn ang="0">
                  <a:pos x="T4" y="T5"/>
                </a:cxn>
                <a:cxn ang="0">
                  <a:pos x="T6" y="T7"/>
                </a:cxn>
                <a:cxn ang="0">
                  <a:pos x="T8" y="T9"/>
                </a:cxn>
              </a:cxnLst>
              <a:rect l="0" t="0" r="r" b="b"/>
              <a:pathLst>
                <a:path w="324" h="227">
                  <a:moveTo>
                    <a:pt x="0" y="163"/>
                  </a:moveTo>
                  <a:cubicBezTo>
                    <a:pt x="24" y="227"/>
                    <a:pt x="24" y="227"/>
                    <a:pt x="24" y="227"/>
                  </a:cubicBezTo>
                  <a:cubicBezTo>
                    <a:pt x="207" y="164"/>
                    <a:pt x="324" y="51"/>
                    <a:pt x="324" y="51"/>
                  </a:cubicBezTo>
                  <a:cubicBezTo>
                    <a:pt x="287" y="0"/>
                    <a:pt x="287" y="0"/>
                    <a:pt x="287" y="0"/>
                  </a:cubicBezTo>
                  <a:cubicBezTo>
                    <a:pt x="287" y="0"/>
                    <a:pt x="173" y="111"/>
                    <a:pt x="0" y="16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26" name="Freeform 19"/>
            <p:cNvSpPr/>
            <p:nvPr/>
          </p:nvSpPr>
          <p:spPr bwMode="auto">
            <a:xfrm>
              <a:off x="5454521" y="4586214"/>
              <a:ext cx="14975" cy="14975"/>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5"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0"/>
            <p:cNvSpPr/>
            <p:nvPr/>
          </p:nvSpPr>
          <p:spPr bwMode="auto">
            <a:xfrm>
              <a:off x="5474488" y="4571239"/>
              <a:ext cx="16223" cy="16223"/>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4"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1"/>
            <p:cNvSpPr/>
            <p:nvPr/>
          </p:nvSpPr>
          <p:spPr bwMode="auto">
            <a:xfrm>
              <a:off x="5494455" y="4557511"/>
              <a:ext cx="16223" cy="16223"/>
            </a:xfrm>
            <a:custGeom>
              <a:avLst/>
              <a:gdLst>
                <a:gd name="T0" fmla="*/ 11 w 13"/>
                <a:gd name="T1" fmla="*/ 11 h 13"/>
                <a:gd name="T2" fmla="*/ 11 w 13"/>
                <a:gd name="T3" fmla="*/ 2 h 13"/>
                <a:gd name="T4" fmla="*/ 3 w 13"/>
                <a:gd name="T5" fmla="*/ 2 h 13"/>
                <a:gd name="T6" fmla="*/ 3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8"/>
                    <a:pt x="13" y="5"/>
                    <a:pt x="11" y="2"/>
                  </a:cubicBezTo>
                  <a:cubicBezTo>
                    <a:pt x="9" y="0"/>
                    <a:pt x="5" y="0"/>
                    <a:pt x="3" y="2"/>
                  </a:cubicBezTo>
                  <a:cubicBezTo>
                    <a:pt x="0" y="5"/>
                    <a:pt x="0" y="8"/>
                    <a:pt x="3" y="11"/>
                  </a:cubicBezTo>
                  <a:cubicBezTo>
                    <a:pt x="5" y="13"/>
                    <a:pt x="9"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2"/>
            <p:cNvSpPr/>
            <p:nvPr/>
          </p:nvSpPr>
          <p:spPr bwMode="auto">
            <a:xfrm>
              <a:off x="4488607" y="5065427"/>
              <a:ext cx="943451" cy="408080"/>
            </a:xfrm>
            <a:custGeom>
              <a:avLst/>
              <a:gdLst>
                <a:gd name="T0" fmla="*/ 753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3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3"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0" y="274"/>
                    <a:pt x="141" y="203"/>
                    <a:pt x="138" y="181"/>
                  </a:cubicBezTo>
                  <a:cubicBezTo>
                    <a:pt x="474" y="161"/>
                    <a:pt x="631" y="69"/>
                    <a:pt x="636" y="66"/>
                  </a:cubicBezTo>
                  <a:cubicBezTo>
                    <a:pt x="636" y="66"/>
                    <a:pt x="644" y="149"/>
                    <a:pt x="653" y="190"/>
                  </a:cubicBezTo>
                  <a:cubicBezTo>
                    <a:pt x="653" y="190"/>
                    <a:pt x="771" y="151"/>
                    <a:pt x="753" y="93"/>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0" name="Freeform 23"/>
            <p:cNvSpPr/>
            <p:nvPr/>
          </p:nvSpPr>
          <p:spPr bwMode="auto">
            <a:xfrm>
              <a:off x="4448672" y="4692290"/>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1" name="Freeform 24"/>
            <p:cNvSpPr/>
            <p:nvPr/>
          </p:nvSpPr>
          <p:spPr bwMode="auto">
            <a:xfrm>
              <a:off x="4819314" y="4707265"/>
              <a:ext cx="297012" cy="244598"/>
            </a:xfrm>
            <a:custGeom>
              <a:avLst/>
              <a:gdLst>
                <a:gd name="T0" fmla="*/ 238 w 238"/>
                <a:gd name="T1" fmla="*/ 0 h 196"/>
                <a:gd name="T2" fmla="*/ 161 w 238"/>
                <a:gd name="T3" fmla="*/ 196 h 196"/>
                <a:gd name="T4" fmla="*/ 0 w 238"/>
                <a:gd name="T5" fmla="*/ 69 h 196"/>
                <a:gd name="T6" fmla="*/ 238 w 238"/>
                <a:gd name="T7" fmla="*/ 0 h 196"/>
              </a:gdLst>
              <a:ahLst/>
              <a:cxnLst>
                <a:cxn ang="0">
                  <a:pos x="T0" y="T1"/>
                </a:cxn>
                <a:cxn ang="0">
                  <a:pos x="T2" y="T3"/>
                </a:cxn>
                <a:cxn ang="0">
                  <a:pos x="T4" y="T5"/>
                </a:cxn>
                <a:cxn ang="0">
                  <a:pos x="T6" y="T7"/>
                </a:cxn>
              </a:cxnLst>
              <a:rect l="0" t="0" r="r" b="b"/>
              <a:pathLst>
                <a:path w="238" h="196">
                  <a:moveTo>
                    <a:pt x="238" y="0"/>
                  </a:moveTo>
                  <a:lnTo>
                    <a:pt x="161" y="196"/>
                  </a:lnTo>
                  <a:lnTo>
                    <a:pt x="0" y="69"/>
                  </a:lnTo>
                  <a:lnTo>
                    <a:pt x="238"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 name="Freeform 25"/>
            <p:cNvSpPr/>
            <p:nvPr/>
          </p:nvSpPr>
          <p:spPr bwMode="auto">
            <a:xfrm>
              <a:off x="4819314" y="4793374"/>
              <a:ext cx="200920" cy="158490"/>
            </a:xfrm>
            <a:custGeom>
              <a:avLst/>
              <a:gdLst>
                <a:gd name="T0" fmla="*/ 161 w 161"/>
                <a:gd name="T1" fmla="*/ 127 h 127"/>
                <a:gd name="T2" fmla="*/ 66 w 161"/>
                <a:gd name="T3" fmla="*/ 107 h 127"/>
                <a:gd name="T4" fmla="*/ 60 w 161"/>
                <a:gd name="T5" fmla="*/ 69 h 127"/>
                <a:gd name="T6" fmla="*/ 16 w 161"/>
                <a:gd name="T7" fmla="*/ 64 h 127"/>
                <a:gd name="T8" fmla="*/ 0 w 161"/>
                <a:gd name="T9" fmla="*/ 0 h 127"/>
                <a:gd name="T10" fmla="*/ 161 w 161"/>
                <a:gd name="T11" fmla="*/ 127 h 127"/>
              </a:gdLst>
              <a:ahLst/>
              <a:cxnLst>
                <a:cxn ang="0">
                  <a:pos x="T0" y="T1"/>
                </a:cxn>
                <a:cxn ang="0">
                  <a:pos x="T2" y="T3"/>
                </a:cxn>
                <a:cxn ang="0">
                  <a:pos x="T4" y="T5"/>
                </a:cxn>
                <a:cxn ang="0">
                  <a:pos x="T6" y="T7"/>
                </a:cxn>
                <a:cxn ang="0">
                  <a:pos x="T8" y="T9"/>
                </a:cxn>
                <a:cxn ang="0">
                  <a:pos x="T10" y="T11"/>
                </a:cxn>
              </a:cxnLst>
              <a:rect l="0" t="0" r="r" b="b"/>
              <a:pathLst>
                <a:path w="161" h="127">
                  <a:moveTo>
                    <a:pt x="161" y="127"/>
                  </a:moveTo>
                  <a:lnTo>
                    <a:pt x="66" y="107"/>
                  </a:lnTo>
                  <a:lnTo>
                    <a:pt x="60" y="69"/>
                  </a:lnTo>
                  <a:lnTo>
                    <a:pt x="16" y="64"/>
                  </a:lnTo>
                  <a:lnTo>
                    <a:pt x="0" y="0"/>
                  </a:lnTo>
                  <a:lnTo>
                    <a:pt x="161" y="127"/>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3" name="Freeform 26"/>
            <p:cNvSpPr/>
            <p:nvPr/>
          </p:nvSpPr>
          <p:spPr bwMode="auto">
            <a:xfrm>
              <a:off x="4954093" y="4773407"/>
              <a:ext cx="91100" cy="178457"/>
            </a:xfrm>
            <a:custGeom>
              <a:avLst/>
              <a:gdLst>
                <a:gd name="T0" fmla="*/ 57 w 73"/>
                <a:gd name="T1" fmla="*/ 15 h 143"/>
                <a:gd name="T2" fmla="*/ 39 w 73"/>
                <a:gd name="T3" fmla="*/ 0 h 143"/>
                <a:gd name="T4" fmla="*/ 6 w 73"/>
                <a:gd name="T5" fmla="*/ 10 h 143"/>
                <a:gd name="T6" fmla="*/ 0 w 73"/>
                <a:gd name="T7" fmla="*/ 36 h 143"/>
                <a:gd name="T8" fmla="*/ 16 w 73"/>
                <a:gd name="T9" fmla="*/ 45 h 143"/>
                <a:gd name="T10" fmla="*/ 16 w 73"/>
                <a:gd name="T11" fmla="*/ 114 h 143"/>
                <a:gd name="T12" fmla="*/ 53 w 73"/>
                <a:gd name="T13" fmla="*/ 143 h 143"/>
                <a:gd name="T14" fmla="*/ 73 w 73"/>
                <a:gd name="T15" fmla="*/ 92 h 143"/>
                <a:gd name="T16" fmla="*/ 46 w 73"/>
                <a:gd name="T17" fmla="*/ 39 h 143"/>
                <a:gd name="T18" fmla="*/ 57 w 73"/>
                <a:gd name="T19"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43">
                  <a:moveTo>
                    <a:pt x="57" y="15"/>
                  </a:moveTo>
                  <a:lnTo>
                    <a:pt x="39" y="0"/>
                  </a:lnTo>
                  <a:lnTo>
                    <a:pt x="6" y="10"/>
                  </a:lnTo>
                  <a:lnTo>
                    <a:pt x="0" y="36"/>
                  </a:lnTo>
                  <a:lnTo>
                    <a:pt x="16" y="45"/>
                  </a:lnTo>
                  <a:lnTo>
                    <a:pt x="16" y="114"/>
                  </a:lnTo>
                  <a:lnTo>
                    <a:pt x="53" y="143"/>
                  </a:lnTo>
                  <a:lnTo>
                    <a:pt x="73" y="92"/>
                  </a:lnTo>
                  <a:lnTo>
                    <a:pt x="46" y="39"/>
                  </a:lnTo>
                  <a:lnTo>
                    <a:pt x="57" y="15"/>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4" name="Freeform 27"/>
            <p:cNvSpPr/>
            <p:nvPr/>
          </p:nvSpPr>
          <p:spPr bwMode="auto">
            <a:xfrm>
              <a:off x="5013994" y="4966839"/>
              <a:ext cx="31199" cy="31199"/>
            </a:xfrm>
            <a:custGeom>
              <a:avLst/>
              <a:gdLst>
                <a:gd name="T0" fmla="*/ 2 w 26"/>
                <a:gd name="T1" fmla="*/ 18 h 26"/>
                <a:gd name="T2" fmla="*/ 18 w 26"/>
                <a:gd name="T3" fmla="*/ 24 h 26"/>
                <a:gd name="T4" fmla="*/ 23 w 26"/>
                <a:gd name="T5" fmla="*/ 8 h 26"/>
                <a:gd name="T6" fmla="*/ 8 w 26"/>
                <a:gd name="T7" fmla="*/ 3 h 26"/>
                <a:gd name="T8" fmla="*/ 2 w 26"/>
                <a:gd name="T9" fmla="*/ 18 h 26"/>
              </a:gdLst>
              <a:ahLst/>
              <a:cxnLst>
                <a:cxn ang="0">
                  <a:pos x="T0" y="T1"/>
                </a:cxn>
                <a:cxn ang="0">
                  <a:pos x="T2" y="T3"/>
                </a:cxn>
                <a:cxn ang="0">
                  <a:pos x="T4" y="T5"/>
                </a:cxn>
                <a:cxn ang="0">
                  <a:pos x="T6" y="T7"/>
                </a:cxn>
                <a:cxn ang="0">
                  <a:pos x="T8" y="T9"/>
                </a:cxn>
              </a:cxnLst>
              <a:rect l="0" t="0" r="r" b="b"/>
              <a:pathLst>
                <a:path w="26" h="26">
                  <a:moveTo>
                    <a:pt x="2" y="18"/>
                  </a:moveTo>
                  <a:cubicBezTo>
                    <a:pt x="5" y="24"/>
                    <a:pt x="12" y="26"/>
                    <a:pt x="18" y="24"/>
                  </a:cubicBezTo>
                  <a:cubicBezTo>
                    <a:pt x="24" y="21"/>
                    <a:pt x="26" y="14"/>
                    <a:pt x="23" y="8"/>
                  </a:cubicBezTo>
                  <a:cubicBezTo>
                    <a:pt x="20" y="2"/>
                    <a:pt x="13" y="0"/>
                    <a:pt x="8" y="3"/>
                  </a:cubicBezTo>
                  <a:cubicBezTo>
                    <a:pt x="2" y="6"/>
                    <a:pt x="0" y="13"/>
                    <a:pt x="2" y="18"/>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8"/>
            <p:cNvSpPr/>
            <p:nvPr/>
          </p:nvSpPr>
          <p:spPr bwMode="auto">
            <a:xfrm>
              <a:off x="5020234" y="4707265"/>
              <a:ext cx="121051" cy="244598"/>
            </a:xfrm>
            <a:custGeom>
              <a:avLst/>
              <a:gdLst>
                <a:gd name="T0" fmla="*/ 77 w 97"/>
                <a:gd name="T1" fmla="*/ 0 h 196"/>
                <a:gd name="T2" fmla="*/ 97 w 97"/>
                <a:gd name="T3" fmla="*/ 73 h 196"/>
                <a:gd name="T4" fmla="*/ 60 w 97"/>
                <a:gd name="T5" fmla="*/ 92 h 196"/>
                <a:gd name="T6" fmla="*/ 79 w 97"/>
                <a:gd name="T7" fmla="*/ 142 h 196"/>
                <a:gd name="T8" fmla="*/ 0 w 97"/>
                <a:gd name="T9" fmla="*/ 196 h 196"/>
                <a:gd name="T10" fmla="*/ 77 w 97"/>
                <a:gd name="T11" fmla="*/ 0 h 196"/>
              </a:gdLst>
              <a:ahLst/>
              <a:cxnLst>
                <a:cxn ang="0">
                  <a:pos x="T0" y="T1"/>
                </a:cxn>
                <a:cxn ang="0">
                  <a:pos x="T2" y="T3"/>
                </a:cxn>
                <a:cxn ang="0">
                  <a:pos x="T4" y="T5"/>
                </a:cxn>
                <a:cxn ang="0">
                  <a:pos x="T6" y="T7"/>
                </a:cxn>
                <a:cxn ang="0">
                  <a:pos x="T8" y="T9"/>
                </a:cxn>
                <a:cxn ang="0">
                  <a:pos x="T10" y="T11"/>
                </a:cxn>
              </a:cxnLst>
              <a:rect l="0" t="0" r="r" b="b"/>
              <a:pathLst>
                <a:path w="97" h="196">
                  <a:moveTo>
                    <a:pt x="77" y="0"/>
                  </a:moveTo>
                  <a:lnTo>
                    <a:pt x="97" y="73"/>
                  </a:lnTo>
                  <a:lnTo>
                    <a:pt x="60" y="92"/>
                  </a:lnTo>
                  <a:lnTo>
                    <a:pt x="79" y="142"/>
                  </a:lnTo>
                  <a:lnTo>
                    <a:pt x="0" y="196"/>
                  </a:lnTo>
                  <a:lnTo>
                    <a:pt x="7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6" name="Freeform 29"/>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0"/>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1"/>
            <p:cNvSpPr/>
            <p:nvPr/>
          </p:nvSpPr>
          <p:spPr bwMode="auto">
            <a:xfrm>
              <a:off x="4096750" y="3911073"/>
              <a:ext cx="1199281" cy="925979"/>
            </a:xfrm>
            <a:custGeom>
              <a:avLst/>
              <a:gdLst>
                <a:gd name="T0" fmla="*/ 768 w 980"/>
                <a:gd name="T1" fmla="*/ 0 h 756"/>
                <a:gd name="T2" fmla="*/ 406 w 980"/>
                <a:gd name="T3" fmla="*/ 377 h 756"/>
                <a:gd name="T4" fmla="*/ 390 w 980"/>
                <a:gd name="T5" fmla="*/ 509 h 756"/>
                <a:gd name="T6" fmla="*/ 324 w 980"/>
                <a:gd name="T7" fmla="*/ 525 h 756"/>
                <a:gd name="T8" fmla="*/ 384 w 980"/>
                <a:gd name="T9" fmla="*/ 552 h 756"/>
                <a:gd name="T10" fmla="*/ 287 w 980"/>
                <a:gd name="T11" fmla="*/ 756 h 756"/>
                <a:gd name="T12" fmla="*/ 290 w 980"/>
                <a:gd name="T13" fmla="*/ 218 h 756"/>
                <a:gd name="T14" fmla="*/ 442 w 980"/>
                <a:gd name="T15" fmla="*/ 66 h 756"/>
                <a:gd name="T16" fmla="*/ 768 w 980"/>
                <a:gd name="T1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756">
                  <a:moveTo>
                    <a:pt x="768" y="0"/>
                  </a:moveTo>
                  <a:cubicBezTo>
                    <a:pt x="768" y="0"/>
                    <a:pt x="980" y="347"/>
                    <a:pt x="406" y="377"/>
                  </a:cubicBezTo>
                  <a:cubicBezTo>
                    <a:pt x="390" y="509"/>
                    <a:pt x="390" y="509"/>
                    <a:pt x="390" y="509"/>
                  </a:cubicBezTo>
                  <a:cubicBezTo>
                    <a:pt x="390" y="509"/>
                    <a:pt x="329" y="467"/>
                    <a:pt x="324" y="525"/>
                  </a:cubicBezTo>
                  <a:cubicBezTo>
                    <a:pt x="319" y="583"/>
                    <a:pt x="384" y="552"/>
                    <a:pt x="384" y="552"/>
                  </a:cubicBezTo>
                  <a:cubicBezTo>
                    <a:pt x="384" y="552"/>
                    <a:pt x="349" y="706"/>
                    <a:pt x="287" y="756"/>
                  </a:cubicBezTo>
                  <a:cubicBezTo>
                    <a:pt x="287" y="756"/>
                    <a:pt x="0" y="211"/>
                    <a:pt x="290" y="218"/>
                  </a:cubicBezTo>
                  <a:cubicBezTo>
                    <a:pt x="290" y="218"/>
                    <a:pt x="287" y="100"/>
                    <a:pt x="442" y="66"/>
                  </a:cubicBezTo>
                  <a:cubicBezTo>
                    <a:pt x="602" y="32"/>
                    <a:pt x="732" y="219"/>
                    <a:pt x="768" y="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9" name="Freeform 32"/>
            <p:cNvSpPr/>
            <p:nvPr/>
          </p:nvSpPr>
          <p:spPr bwMode="auto">
            <a:xfrm>
              <a:off x="4709494" y="4492618"/>
              <a:ext cx="46174" cy="84861"/>
            </a:xfrm>
            <a:custGeom>
              <a:avLst/>
              <a:gdLst>
                <a:gd name="T0" fmla="*/ 33 w 38"/>
                <a:gd name="T1" fmla="*/ 31 h 69"/>
                <a:gd name="T2" fmla="*/ 28 w 38"/>
                <a:gd name="T3" fmla="*/ 66 h 69"/>
                <a:gd name="T4" fmla="*/ 5 w 38"/>
                <a:gd name="T5" fmla="*/ 39 h 69"/>
                <a:gd name="T6" fmla="*/ 10 w 38"/>
                <a:gd name="T7" fmla="*/ 3 h 69"/>
                <a:gd name="T8" fmla="*/ 33 w 38"/>
                <a:gd name="T9" fmla="*/ 31 h 69"/>
              </a:gdLst>
              <a:ahLst/>
              <a:cxnLst>
                <a:cxn ang="0">
                  <a:pos x="T0" y="T1"/>
                </a:cxn>
                <a:cxn ang="0">
                  <a:pos x="T2" y="T3"/>
                </a:cxn>
                <a:cxn ang="0">
                  <a:pos x="T4" y="T5"/>
                </a:cxn>
                <a:cxn ang="0">
                  <a:pos x="T6" y="T7"/>
                </a:cxn>
                <a:cxn ang="0">
                  <a:pos x="T8" y="T9"/>
                </a:cxn>
              </a:cxnLst>
              <a:rect l="0" t="0" r="r" b="b"/>
              <a:pathLst>
                <a:path w="38" h="69">
                  <a:moveTo>
                    <a:pt x="33" y="31"/>
                  </a:moveTo>
                  <a:cubicBezTo>
                    <a:pt x="38" y="48"/>
                    <a:pt x="36" y="64"/>
                    <a:pt x="28" y="66"/>
                  </a:cubicBezTo>
                  <a:cubicBezTo>
                    <a:pt x="21" y="69"/>
                    <a:pt x="10" y="56"/>
                    <a:pt x="5" y="39"/>
                  </a:cubicBezTo>
                  <a:cubicBezTo>
                    <a:pt x="0" y="21"/>
                    <a:pt x="2" y="5"/>
                    <a:pt x="10" y="3"/>
                  </a:cubicBezTo>
                  <a:cubicBezTo>
                    <a:pt x="18" y="0"/>
                    <a:pt x="28" y="13"/>
                    <a:pt x="33" y="3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0" name="Freeform 33"/>
            <p:cNvSpPr/>
            <p:nvPr/>
          </p:nvSpPr>
          <p:spPr bwMode="auto">
            <a:xfrm>
              <a:off x="4992779" y="4412749"/>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1" y="68"/>
                    <a:pt x="10" y="56"/>
                    <a:pt x="5" y="38"/>
                  </a:cubicBezTo>
                  <a:cubicBezTo>
                    <a:pt x="0" y="20"/>
                    <a:pt x="3" y="4"/>
                    <a:pt x="10" y="2"/>
                  </a:cubicBezTo>
                  <a:cubicBezTo>
                    <a:pt x="18"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1" name="Freeform 34"/>
            <p:cNvSpPr/>
            <p:nvPr/>
          </p:nvSpPr>
          <p:spPr bwMode="auto">
            <a:xfrm>
              <a:off x="3432840"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2" name="Freeform 35"/>
            <p:cNvSpPr/>
            <p:nvPr/>
          </p:nvSpPr>
          <p:spPr bwMode="auto">
            <a:xfrm>
              <a:off x="3326764" y="3944767"/>
              <a:ext cx="761250" cy="909756"/>
            </a:xfrm>
            <a:custGeom>
              <a:avLst/>
              <a:gdLst>
                <a:gd name="T0" fmla="*/ 622 w 622"/>
                <a:gd name="T1" fmla="*/ 619 h 744"/>
                <a:gd name="T2" fmla="*/ 131 w 622"/>
                <a:gd name="T3" fmla="*/ 288 h 744"/>
                <a:gd name="T4" fmla="*/ 54 w 622"/>
                <a:gd name="T5" fmla="*/ 737 h 744"/>
                <a:gd name="T6" fmla="*/ 622 w 622"/>
                <a:gd name="T7" fmla="*/ 619 h 744"/>
              </a:gdLst>
              <a:ahLst/>
              <a:cxnLst>
                <a:cxn ang="0">
                  <a:pos x="T0" y="T1"/>
                </a:cxn>
                <a:cxn ang="0">
                  <a:pos x="T2" y="T3"/>
                </a:cxn>
                <a:cxn ang="0">
                  <a:pos x="T4" y="T5"/>
                </a:cxn>
                <a:cxn ang="0">
                  <a:pos x="T6" y="T7"/>
                </a:cxn>
              </a:cxnLst>
              <a:rect l="0" t="0" r="r" b="b"/>
              <a:pathLst>
                <a:path w="622" h="744">
                  <a:moveTo>
                    <a:pt x="622" y="619"/>
                  </a:moveTo>
                  <a:cubicBezTo>
                    <a:pt x="622" y="619"/>
                    <a:pt x="572" y="0"/>
                    <a:pt x="131" y="288"/>
                  </a:cubicBezTo>
                  <a:cubicBezTo>
                    <a:pt x="131" y="288"/>
                    <a:pt x="0" y="425"/>
                    <a:pt x="54" y="737"/>
                  </a:cubicBezTo>
                  <a:cubicBezTo>
                    <a:pt x="537" y="744"/>
                    <a:pt x="622" y="619"/>
                    <a:pt x="622" y="619"/>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6"/>
            <p:cNvSpPr/>
            <p:nvPr/>
          </p:nvSpPr>
          <p:spPr bwMode="auto">
            <a:xfrm>
              <a:off x="3392906" y="4702273"/>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4" name="Freeform 37"/>
            <p:cNvSpPr/>
            <p:nvPr/>
          </p:nvSpPr>
          <p:spPr bwMode="auto">
            <a:xfrm>
              <a:off x="2926172"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38"/>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46" name="Freeform 39"/>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40"/>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48" name="Freeform 41"/>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42"/>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3"/>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44"/>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close/>
                </a:path>
              </a:pathLst>
            </a:custGeom>
            <a:solidFill>
              <a:schemeClr val="accent4">
                <a:lumMod val="50000"/>
              </a:schemeClr>
            </a:solidFill>
            <a:ln>
              <a:noFill/>
            </a:ln>
          </p:spPr>
          <p:txBody>
            <a:bodyPr vert="horz" wrap="square" lIns="91440" tIns="45720" rIns="91440" bIns="45720" numCol="1" anchor="t" anchorCtr="0" compatLnSpc="1"/>
            <a:lstStyle/>
            <a:p>
              <a:endParaRPr lang="en-US"/>
            </a:p>
          </p:txBody>
        </p:sp>
        <p:sp>
          <p:nvSpPr>
            <p:cNvPr id="52" name="Freeform 45"/>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46"/>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4" name="Freeform 47"/>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48"/>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56" name="Freeform 49"/>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50"/>
            <p:cNvSpPr/>
            <p:nvPr/>
          </p:nvSpPr>
          <p:spPr bwMode="auto">
            <a:xfrm>
              <a:off x="1034278" y="4787134"/>
              <a:ext cx="1378986" cy="272053"/>
            </a:xfrm>
            <a:custGeom>
              <a:avLst/>
              <a:gdLst>
                <a:gd name="T0" fmla="*/ 842 w 1105"/>
                <a:gd name="T1" fmla="*/ 0 h 218"/>
                <a:gd name="T2" fmla="*/ 0 w 1105"/>
                <a:gd name="T3" fmla="*/ 19 h 218"/>
                <a:gd name="T4" fmla="*/ 263 w 1105"/>
                <a:gd name="T5" fmla="*/ 218 h 218"/>
                <a:gd name="T6" fmla="*/ 1105 w 1105"/>
                <a:gd name="T7" fmla="*/ 200 h 218"/>
                <a:gd name="T8" fmla="*/ 842 w 1105"/>
                <a:gd name="T9" fmla="*/ 0 h 218"/>
              </a:gdLst>
              <a:ahLst/>
              <a:cxnLst>
                <a:cxn ang="0">
                  <a:pos x="T0" y="T1"/>
                </a:cxn>
                <a:cxn ang="0">
                  <a:pos x="T2" y="T3"/>
                </a:cxn>
                <a:cxn ang="0">
                  <a:pos x="T4" y="T5"/>
                </a:cxn>
                <a:cxn ang="0">
                  <a:pos x="T6" y="T7"/>
                </a:cxn>
                <a:cxn ang="0">
                  <a:pos x="T8" y="T9"/>
                </a:cxn>
              </a:cxnLst>
              <a:rect l="0" t="0" r="r" b="b"/>
              <a:pathLst>
                <a:path w="1105" h="218">
                  <a:moveTo>
                    <a:pt x="842" y="0"/>
                  </a:moveTo>
                  <a:lnTo>
                    <a:pt x="0" y="19"/>
                  </a:lnTo>
                  <a:lnTo>
                    <a:pt x="263" y="218"/>
                  </a:lnTo>
                  <a:lnTo>
                    <a:pt x="1105" y="200"/>
                  </a:lnTo>
                  <a:lnTo>
                    <a:pt x="842"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8" name="Freeform 51"/>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close/>
                </a:path>
              </a:pathLst>
            </a:custGeom>
            <a:solidFill>
              <a:srgbClr val="B3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52"/>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53"/>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61" name="Freeform 54"/>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55"/>
            <p:cNvSpPr/>
            <p:nvPr/>
          </p:nvSpPr>
          <p:spPr bwMode="auto">
            <a:xfrm>
              <a:off x="4558492" y="5117841"/>
              <a:ext cx="92348" cy="83613"/>
            </a:xfrm>
            <a:custGeom>
              <a:avLst/>
              <a:gdLst>
                <a:gd name="T0" fmla="*/ 34 w 75"/>
                <a:gd name="T1" fmla="*/ 0 h 68"/>
                <a:gd name="T2" fmla="*/ 0 w 75"/>
                <a:gd name="T3" fmla="*/ 45 h 68"/>
                <a:gd name="T4" fmla="*/ 35 w 75"/>
                <a:gd name="T5" fmla="*/ 62 h 68"/>
                <a:gd name="T6" fmla="*/ 52 w 75"/>
                <a:gd name="T7" fmla="*/ 61 h 68"/>
                <a:gd name="T8" fmla="*/ 49 w 75"/>
                <a:gd name="T9" fmla="*/ 53 h 68"/>
                <a:gd name="T10" fmla="*/ 58 w 75"/>
                <a:gd name="T11" fmla="*/ 49 h 68"/>
                <a:gd name="T12" fmla="*/ 57 w 75"/>
                <a:gd name="T13" fmla="*/ 41 h 68"/>
                <a:gd name="T14" fmla="*/ 65 w 75"/>
                <a:gd name="T15" fmla="*/ 38 h 68"/>
                <a:gd name="T16" fmla="*/ 62 w 75"/>
                <a:gd name="T17" fmla="*/ 29 h 68"/>
                <a:gd name="T18" fmla="*/ 71 w 75"/>
                <a:gd name="T19" fmla="*/ 26 h 68"/>
                <a:gd name="T20" fmla="*/ 57 w 75"/>
                <a:gd name="T21" fmla="*/ 9 h 68"/>
                <a:gd name="T22" fmla="*/ 34 w 75"/>
                <a:gd name="T2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68">
                  <a:moveTo>
                    <a:pt x="34" y="0"/>
                  </a:moveTo>
                  <a:cubicBezTo>
                    <a:pt x="0" y="45"/>
                    <a:pt x="0" y="45"/>
                    <a:pt x="0" y="45"/>
                  </a:cubicBezTo>
                  <a:cubicBezTo>
                    <a:pt x="35" y="62"/>
                    <a:pt x="35" y="62"/>
                    <a:pt x="35" y="62"/>
                  </a:cubicBezTo>
                  <a:cubicBezTo>
                    <a:pt x="38" y="64"/>
                    <a:pt x="48" y="68"/>
                    <a:pt x="52" y="61"/>
                  </a:cubicBezTo>
                  <a:cubicBezTo>
                    <a:pt x="54" y="58"/>
                    <a:pt x="52" y="55"/>
                    <a:pt x="49" y="53"/>
                  </a:cubicBezTo>
                  <a:cubicBezTo>
                    <a:pt x="53" y="53"/>
                    <a:pt x="57" y="53"/>
                    <a:pt x="58" y="49"/>
                  </a:cubicBezTo>
                  <a:cubicBezTo>
                    <a:pt x="60" y="46"/>
                    <a:pt x="59" y="44"/>
                    <a:pt x="57" y="41"/>
                  </a:cubicBezTo>
                  <a:cubicBezTo>
                    <a:pt x="60" y="42"/>
                    <a:pt x="63" y="41"/>
                    <a:pt x="65" y="38"/>
                  </a:cubicBezTo>
                  <a:cubicBezTo>
                    <a:pt x="66" y="35"/>
                    <a:pt x="65" y="32"/>
                    <a:pt x="62" y="29"/>
                  </a:cubicBezTo>
                  <a:cubicBezTo>
                    <a:pt x="66" y="30"/>
                    <a:pt x="69" y="29"/>
                    <a:pt x="71" y="26"/>
                  </a:cubicBezTo>
                  <a:cubicBezTo>
                    <a:pt x="75" y="19"/>
                    <a:pt x="60" y="10"/>
                    <a:pt x="57" y="9"/>
                  </a:cubicBezTo>
                  <a:lnTo>
                    <a:pt x="34" y="0"/>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6"/>
            <p:cNvSpPr/>
            <p:nvPr/>
          </p:nvSpPr>
          <p:spPr bwMode="auto">
            <a:xfrm>
              <a:off x="4544765" y="5106610"/>
              <a:ext cx="58654" cy="72381"/>
            </a:xfrm>
            <a:custGeom>
              <a:avLst/>
              <a:gdLst>
                <a:gd name="T0" fmla="*/ 0 w 47"/>
                <a:gd name="T1" fmla="*/ 49 h 58"/>
                <a:gd name="T2" fmla="*/ 16 w 47"/>
                <a:gd name="T3" fmla="*/ 58 h 58"/>
                <a:gd name="T4" fmla="*/ 47 w 47"/>
                <a:gd name="T5" fmla="*/ 9 h 58"/>
                <a:gd name="T6" fmla="*/ 31 w 47"/>
                <a:gd name="T7" fmla="*/ 0 h 58"/>
                <a:gd name="T8" fmla="*/ 0 w 47"/>
                <a:gd name="T9" fmla="*/ 49 h 58"/>
              </a:gdLst>
              <a:ahLst/>
              <a:cxnLst>
                <a:cxn ang="0">
                  <a:pos x="T0" y="T1"/>
                </a:cxn>
                <a:cxn ang="0">
                  <a:pos x="T2" y="T3"/>
                </a:cxn>
                <a:cxn ang="0">
                  <a:pos x="T4" y="T5"/>
                </a:cxn>
                <a:cxn ang="0">
                  <a:pos x="T6" y="T7"/>
                </a:cxn>
                <a:cxn ang="0">
                  <a:pos x="T8" y="T9"/>
                </a:cxn>
              </a:cxnLst>
              <a:rect l="0" t="0" r="r" b="b"/>
              <a:pathLst>
                <a:path w="47" h="58">
                  <a:moveTo>
                    <a:pt x="0" y="49"/>
                  </a:moveTo>
                  <a:lnTo>
                    <a:pt x="16" y="58"/>
                  </a:lnTo>
                  <a:lnTo>
                    <a:pt x="47" y="9"/>
                  </a:lnTo>
                  <a:lnTo>
                    <a:pt x="31" y="0"/>
                  </a:lnTo>
                  <a:lnTo>
                    <a:pt x="0" y="49"/>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57"/>
            <p:cNvSpPr/>
            <p:nvPr/>
          </p:nvSpPr>
          <p:spPr bwMode="auto">
            <a:xfrm>
              <a:off x="4244008" y="4837052"/>
              <a:ext cx="348178" cy="339443"/>
            </a:xfrm>
            <a:custGeom>
              <a:avLst/>
              <a:gdLst>
                <a:gd name="T0" fmla="*/ 191 w 285"/>
                <a:gd name="T1" fmla="*/ 71 h 278"/>
                <a:gd name="T2" fmla="*/ 167 w 285"/>
                <a:gd name="T3" fmla="*/ 0 h 278"/>
                <a:gd name="T4" fmla="*/ 253 w 285"/>
                <a:gd name="T5" fmla="*/ 278 h 278"/>
                <a:gd name="T6" fmla="*/ 285 w 285"/>
                <a:gd name="T7" fmla="*/ 223 h 278"/>
                <a:gd name="T8" fmla="*/ 191 w 285"/>
                <a:gd name="T9" fmla="*/ 71 h 278"/>
              </a:gdLst>
              <a:ahLst/>
              <a:cxnLst>
                <a:cxn ang="0">
                  <a:pos x="T0" y="T1"/>
                </a:cxn>
                <a:cxn ang="0">
                  <a:pos x="T2" y="T3"/>
                </a:cxn>
                <a:cxn ang="0">
                  <a:pos x="T4" y="T5"/>
                </a:cxn>
                <a:cxn ang="0">
                  <a:pos x="T6" y="T7"/>
                </a:cxn>
                <a:cxn ang="0">
                  <a:pos x="T8" y="T9"/>
                </a:cxn>
              </a:cxnLst>
              <a:rect l="0" t="0" r="r" b="b"/>
              <a:pathLst>
                <a:path w="285" h="278">
                  <a:moveTo>
                    <a:pt x="191" y="71"/>
                  </a:moveTo>
                  <a:cubicBezTo>
                    <a:pt x="167" y="0"/>
                    <a:pt x="167" y="0"/>
                    <a:pt x="167" y="0"/>
                  </a:cubicBezTo>
                  <a:cubicBezTo>
                    <a:pt x="0" y="205"/>
                    <a:pt x="253" y="278"/>
                    <a:pt x="253" y="278"/>
                  </a:cubicBezTo>
                  <a:cubicBezTo>
                    <a:pt x="285" y="223"/>
                    <a:pt x="285" y="223"/>
                    <a:pt x="285" y="223"/>
                  </a:cubicBezTo>
                  <a:cubicBezTo>
                    <a:pt x="219" y="195"/>
                    <a:pt x="130" y="157"/>
                    <a:pt x="191" y="7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65" name="Freeform 58"/>
            <p:cNvSpPr/>
            <p:nvPr/>
          </p:nvSpPr>
          <p:spPr bwMode="auto">
            <a:xfrm>
              <a:off x="4482367" y="5120337"/>
              <a:ext cx="16223" cy="16223"/>
            </a:xfrm>
            <a:custGeom>
              <a:avLst/>
              <a:gdLst>
                <a:gd name="T0" fmla="*/ 3 w 13"/>
                <a:gd name="T1" fmla="*/ 11 h 13"/>
                <a:gd name="T2" fmla="*/ 12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6" y="13"/>
                    <a:pt x="10" y="13"/>
                    <a:pt x="12" y="10"/>
                  </a:cubicBezTo>
                  <a:cubicBezTo>
                    <a:pt x="13" y="8"/>
                    <a:pt x="13" y="4"/>
                    <a:pt x="10" y="2"/>
                  </a:cubicBezTo>
                  <a:cubicBezTo>
                    <a:pt x="8" y="0"/>
                    <a:pt x="4" y="1"/>
                    <a:pt x="2" y="3"/>
                  </a:cubicBezTo>
                  <a:cubicBezTo>
                    <a:pt x="0" y="6"/>
                    <a:pt x="1"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9"/>
            <p:cNvSpPr/>
            <p:nvPr/>
          </p:nvSpPr>
          <p:spPr bwMode="auto">
            <a:xfrm>
              <a:off x="4503582" y="5131569"/>
              <a:ext cx="17471" cy="16223"/>
            </a:xfrm>
            <a:custGeom>
              <a:avLst/>
              <a:gdLst>
                <a:gd name="T0" fmla="*/ 4 w 14"/>
                <a:gd name="T1" fmla="*/ 11 h 13"/>
                <a:gd name="T2" fmla="*/ 12 w 14"/>
                <a:gd name="T3" fmla="*/ 10 h 13"/>
                <a:gd name="T4" fmla="*/ 11 w 14"/>
                <a:gd name="T5" fmla="*/ 2 h 13"/>
                <a:gd name="T6" fmla="*/ 2 w 14"/>
                <a:gd name="T7" fmla="*/ 3 h 13"/>
                <a:gd name="T8" fmla="*/ 4 w 14"/>
                <a:gd name="T9" fmla="*/ 11 h 13"/>
              </a:gdLst>
              <a:ahLst/>
              <a:cxnLst>
                <a:cxn ang="0">
                  <a:pos x="T0" y="T1"/>
                </a:cxn>
                <a:cxn ang="0">
                  <a:pos x="T2" y="T3"/>
                </a:cxn>
                <a:cxn ang="0">
                  <a:pos x="T4" y="T5"/>
                </a:cxn>
                <a:cxn ang="0">
                  <a:pos x="T6" y="T7"/>
                </a:cxn>
                <a:cxn ang="0">
                  <a:pos x="T8" y="T9"/>
                </a:cxn>
              </a:cxnLst>
              <a:rect l="0" t="0" r="r" b="b"/>
              <a:pathLst>
                <a:path w="14" h="13">
                  <a:moveTo>
                    <a:pt x="4" y="11"/>
                  </a:moveTo>
                  <a:cubicBezTo>
                    <a:pt x="6" y="13"/>
                    <a:pt x="10" y="12"/>
                    <a:pt x="12" y="10"/>
                  </a:cubicBezTo>
                  <a:cubicBezTo>
                    <a:pt x="14" y="7"/>
                    <a:pt x="13" y="3"/>
                    <a:pt x="11" y="2"/>
                  </a:cubicBezTo>
                  <a:cubicBezTo>
                    <a:pt x="8" y="0"/>
                    <a:pt x="4" y="0"/>
                    <a:pt x="2" y="3"/>
                  </a:cubicBezTo>
                  <a:cubicBezTo>
                    <a:pt x="0" y="5"/>
                    <a:pt x="1" y="9"/>
                    <a:pt x="4"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60"/>
            <p:cNvSpPr/>
            <p:nvPr/>
          </p:nvSpPr>
          <p:spPr bwMode="auto">
            <a:xfrm>
              <a:off x="4527293" y="5142800"/>
              <a:ext cx="16223" cy="16223"/>
            </a:xfrm>
            <a:custGeom>
              <a:avLst/>
              <a:gdLst>
                <a:gd name="T0" fmla="*/ 3 w 13"/>
                <a:gd name="T1" fmla="*/ 11 h 13"/>
                <a:gd name="T2" fmla="*/ 11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5" y="13"/>
                    <a:pt x="9" y="12"/>
                    <a:pt x="11" y="10"/>
                  </a:cubicBezTo>
                  <a:cubicBezTo>
                    <a:pt x="13" y="7"/>
                    <a:pt x="12" y="4"/>
                    <a:pt x="10" y="2"/>
                  </a:cubicBezTo>
                  <a:cubicBezTo>
                    <a:pt x="7" y="0"/>
                    <a:pt x="4" y="0"/>
                    <a:pt x="2" y="3"/>
                  </a:cubicBezTo>
                  <a:cubicBezTo>
                    <a:pt x="0" y="5"/>
                    <a:pt x="0"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61"/>
            <p:cNvSpPr/>
            <p:nvPr/>
          </p:nvSpPr>
          <p:spPr bwMode="auto">
            <a:xfrm>
              <a:off x="3105877" y="4847036"/>
              <a:ext cx="415568"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6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7"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6" y="43"/>
                    <a:pt x="266"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62"/>
            <p:cNvSpPr/>
            <p:nvPr/>
          </p:nvSpPr>
          <p:spPr bwMode="auto">
            <a:xfrm>
              <a:off x="3342988" y="4847036"/>
              <a:ext cx="88605" cy="88605"/>
            </a:xfrm>
            <a:custGeom>
              <a:avLst/>
              <a:gdLst>
                <a:gd name="T0" fmla="*/ 72 w 72"/>
                <a:gd name="T1" fmla="*/ 43 h 73"/>
                <a:gd name="T2" fmla="*/ 40 w 72"/>
                <a:gd name="T3" fmla="*/ 0 h 73"/>
                <a:gd name="T4" fmla="*/ 0 w 72"/>
                <a:gd name="T5" fmla="*/ 34 h 73"/>
                <a:gd name="T6" fmla="*/ 36 w 72"/>
                <a:gd name="T7" fmla="*/ 73 h 73"/>
                <a:gd name="T8" fmla="*/ 72 w 72"/>
                <a:gd name="T9" fmla="*/ 43 h 73"/>
              </a:gdLst>
              <a:ahLst/>
              <a:cxnLst>
                <a:cxn ang="0">
                  <a:pos x="T0" y="T1"/>
                </a:cxn>
                <a:cxn ang="0">
                  <a:pos x="T2" y="T3"/>
                </a:cxn>
                <a:cxn ang="0">
                  <a:pos x="T4" y="T5"/>
                </a:cxn>
                <a:cxn ang="0">
                  <a:pos x="T6" y="T7"/>
                </a:cxn>
                <a:cxn ang="0">
                  <a:pos x="T8" y="T9"/>
                </a:cxn>
              </a:cxnLst>
              <a:rect l="0" t="0" r="r" b="b"/>
              <a:pathLst>
                <a:path w="72" h="73">
                  <a:moveTo>
                    <a:pt x="72" y="43"/>
                  </a:moveTo>
                  <a:cubicBezTo>
                    <a:pt x="40" y="0"/>
                    <a:pt x="40" y="0"/>
                    <a:pt x="40" y="0"/>
                  </a:cubicBezTo>
                  <a:cubicBezTo>
                    <a:pt x="24" y="11"/>
                    <a:pt x="11" y="23"/>
                    <a:pt x="0" y="34"/>
                  </a:cubicBezTo>
                  <a:cubicBezTo>
                    <a:pt x="36" y="73"/>
                    <a:pt x="36" y="73"/>
                    <a:pt x="36" y="73"/>
                  </a:cubicBezTo>
                  <a:cubicBezTo>
                    <a:pt x="54" y="54"/>
                    <a:pt x="72" y="43"/>
                    <a:pt x="72"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0" name="Freeform 63"/>
            <p:cNvSpPr/>
            <p:nvPr/>
          </p:nvSpPr>
          <p:spPr bwMode="auto">
            <a:xfrm>
              <a:off x="3753564" y="4598694"/>
              <a:ext cx="227127"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64"/>
            <p:cNvSpPr/>
            <p:nvPr/>
          </p:nvSpPr>
          <p:spPr bwMode="auto">
            <a:xfrm>
              <a:off x="4815570" y="4573735"/>
              <a:ext cx="229623" cy="142266"/>
            </a:xfrm>
            <a:custGeom>
              <a:avLst/>
              <a:gdLst>
                <a:gd name="T0" fmla="*/ 0 w 188"/>
                <a:gd name="T1" fmla="*/ 43 h 116"/>
                <a:gd name="T2" fmla="*/ 106 w 188"/>
                <a:gd name="T3" fmla="*/ 100 h 116"/>
                <a:gd name="T4" fmla="*/ 164 w 188"/>
                <a:gd name="T5" fmla="*/ 5 h 116"/>
                <a:gd name="T6" fmla="*/ 0 w 188"/>
                <a:gd name="T7" fmla="*/ 43 h 116"/>
              </a:gdLst>
              <a:ahLst/>
              <a:cxnLst>
                <a:cxn ang="0">
                  <a:pos x="T0" y="T1"/>
                </a:cxn>
                <a:cxn ang="0">
                  <a:pos x="T2" y="T3"/>
                </a:cxn>
                <a:cxn ang="0">
                  <a:pos x="T4" y="T5"/>
                </a:cxn>
                <a:cxn ang="0">
                  <a:pos x="T6" y="T7"/>
                </a:cxn>
              </a:cxnLst>
              <a:rect l="0" t="0" r="r" b="b"/>
              <a:pathLst>
                <a:path w="188" h="116">
                  <a:moveTo>
                    <a:pt x="0" y="43"/>
                  </a:moveTo>
                  <a:cubicBezTo>
                    <a:pt x="8" y="71"/>
                    <a:pt x="26" y="116"/>
                    <a:pt x="106" y="100"/>
                  </a:cubicBezTo>
                  <a:cubicBezTo>
                    <a:pt x="188" y="84"/>
                    <a:pt x="164" y="5"/>
                    <a:pt x="164" y="5"/>
                  </a:cubicBezTo>
                  <a:cubicBezTo>
                    <a:pt x="164" y="5"/>
                    <a:pt x="72" y="0"/>
                    <a:pt x="0" y="43"/>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65"/>
            <p:cNvSpPr/>
            <p:nvPr/>
          </p:nvSpPr>
          <p:spPr bwMode="auto">
            <a:xfrm>
              <a:off x="3636256" y="4505097"/>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5"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3" name="Freeform 66"/>
            <p:cNvSpPr/>
            <p:nvPr/>
          </p:nvSpPr>
          <p:spPr bwMode="auto">
            <a:xfrm>
              <a:off x="3919541"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7"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4" name="Freeform 67"/>
            <p:cNvSpPr/>
            <p:nvPr/>
          </p:nvSpPr>
          <p:spPr bwMode="auto">
            <a:xfrm>
              <a:off x="4275207" y="5126577"/>
              <a:ext cx="79869" cy="53662"/>
            </a:xfrm>
            <a:custGeom>
              <a:avLst/>
              <a:gdLst>
                <a:gd name="T0" fmla="*/ 54 w 66"/>
                <a:gd name="T1" fmla="*/ 0 h 44"/>
                <a:gd name="T2" fmla="*/ 47 w 66"/>
                <a:gd name="T3" fmla="*/ 9 h 44"/>
                <a:gd name="T4" fmla="*/ 39 w 66"/>
                <a:gd name="T5" fmla="*/ 2 h 44"/>
                <a:gd name="T6" fmla="*/ 32 w 66"/>
                <a:gd name="T7" fmla="*/ 12 h 44"/>
                <a:gd name="T8" fmla="*/ 23 w 66"/>
                <a:gd name="T9" fmla="*/ 3 h 44"/>
                <a:gd name="T10" fmla="*/ 16 w 66"/>
                <a:gd name="T11" fmla="*/ 12 h 44"/>
                <a:gd name="T12" fmla="*/ 8 w 66"/>
                <a:gd name="T13" fmla="*/ 4 h 44"/>
                <a:gd name="T14" fmla="*/ 1 w 66"/>
                <a:gd name="T15" fmla="*/ 25 h 44"/>
                <a:gd name="T16" fmla="*/ 12 w 66"/>
                <a:gd name="T17" fmla="*/ 44 h 44"/>
                <a:gd name="T18" fmla="*/ 18 w 66"/>
                <a:gd name="T19" fmla="*/ 35 h 44"/>
                <a:gd name="T20" fmla="*/ 26 w 66"/>
                <a:gd name="T21" fmla="*/ 43 h 44"/>
                <a:gd name="T22" fmla="*/ 33 w 66"/>
                <a:gd name="T23" fmla="*/ 32 h 44"/>
                <a:gd name="T24" fmla="*/ 42 w 66"/>
                <a:gd name="T25" fmla="*/ 42 h 44"/>
                <a:gd name="T26" fmla="*/ 49 w 66"/>
                <a:gd name="T27" fmla="*/ 33 h 44"/>
                <a:gd name="T28" fmla="*/ 57 w 66"/>
                <a:gd name="T29" fmla="*/ 40 h 44"/>
                <a:gd name="T30" fmla="*/ 65 w 66"/>
                <a:gd name="T31" fmla="*/ 20 h 44"/>
                <a:gd name="T32" fmla="*/ 54 w 66"/>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4">
                  <a:moveTo>
                    <a:pt x="54" y="0"/>
                  </a:moveTo>
                  <a:cubicBezTo>
                    <a:pt x="51" y="1"/>
                    <a:pt x="48" y="4"/>
                    <a:pt x="47" y="9"/>
                  </a:cubicBezTo>
                  <a:cubicBezTo>
                    <a:pt x="45" y="4"/>
                    <a:pt x="42" y="1"/>
                    <a:pt x="39" y="2"/>
                  </a:cubicBezTo>
                  <a:cubicBezTo>
                    <a:pt x="36" y="2"/>
                    <a:pt x="33" y="6"/>
                    <a:pt x="32" y="12"/>
                  </a:cubicBezTo>
                  <a:cubicBezTo>
                    <a:pt x="30" y="6"/>
                    <a:pt x="27" y="3"/>
                    <a:pt x="23" y="3"/>
                  </a:cubicBezTo>
                  <a:cubicBezTo>
                    <a:pt x="20" y="3"/>
                    <a:pt x="18" y="7"/>
                    <a:pt x="16" y="12"/>
                  </a:cubicBezTo>
                  <a:cubicBezTo>
                    <a:pt x="14" y="7"/>
                    <a:pt x="11" y="4"/>
                    <a:pt x="8" y="4"/>
                  </a:cubicBezTo>
                  <a:cubicBezTo>
                    <a:pt x="3" y="5"/>
                    <a:pt x="0" y="14"/>
                    <a:pt x="1" y="25"/>
                  </a:cubicBezTo>
                  <a:cubicBezTo>
                    <a:pt x="2" y="36"/>
                    <a:pt x="6" y="44"/>
                    <a:pt x="12" y="44"/>
                  </a:cubicBezTo>
                  <a:cubicBezTo>
                    <a:pt x="15" y="44"/>
                    <a:pt x="17" y="40"/>
                    <a:pt x="18" y="35"/>
                  </a:cubicBezTo>
                  <a:cubicBezTo>
                    <a:pt x="20" y="40"/>
                    <a:pt x="23" y="43"/>
                    <a:pt x="26" y="43"/>
                  </a:cubicBezTo>
                  <a:cubicBezTo>
                    <a:pt x="30" y="43"/>
                    <a:pt x="32" y="38"/>
                    <a:pt x="33"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8"/>
            <p:cNvSpPr/>
            <p:nvPr/>
          </p:nvSpPr>
          <p:spPr bwMode="auto">
            <a:xfrm>
              <a:off x="1941539" y="4847036"/>
              <a:ext cx="414320"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7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8"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7" y="43"/>
                    <a:pt x="267"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9"/>
            <p:cNvSpPr/>
            <p:nvPr/>
          </p:nvSpPr>
          <p:spPr bwMode="auto">
            <a:xfrm>
              <a:off x="2178649" y="4847036"/>
              <a:ext cx="89852" cy="88605"/>
            </a:xfrm>
            <a:custGeom>
              <a:avLst/>
              <a:gdLst>
                <a:gd name="T0" fmla="*/ 73 w 73"/>
                <a:gd name="T1" fmla="*/ 43 h 73"/>
                <a:gd name="T2" fmla="*/ 40 w 73"/>
                <a:gd name="T3" fmla="*/ 0 h 73"/>
                <a:gd name="T4" fmla="*/ 0 w 73"/>
                <a:gd name="T5" fmla="*/ 34 h 73"/>
                <a:gd name="T6" fmla="*/ 37 w 73"/>
                <a:gd name="T7" fmla="*/ 73 h 73"/>
                <a:gd name="T8" fmla="*/ 73 w 73"/>
                <a:gd name="T9" fmla="*/ 43 h 73"/>
              </a:gdLst>
              <a:ahLst/>
              <a:cxnLst>
                <a:cxn ang="0">
                  <a:pos x="T0" y="T1"/>
                </a:cxn>
                <a:cxn ang="0">
                  <a:pos x="T2" y="T3"/>
                </a:cxn>
                <a:cxn ang="0">
                  <a:pos x="T4" y="T5"/>
                </a:cxn>
                <a:cxn ang="0">
                  <a:pos x="T6" y="T7"/>
                </a:cxn>
                <a:cxn ang="0">
                  <a:pos x="T8" y="T9"/>
                </a:cxn>
              </a:cxnLst>
              <a:rect l="0" t="0" r="r" b="b"/>
              <a:pathLst>
                <a:path w="73" h="73">
                  <a:moveTo>
                    <a:pt x="73" y="43"/>
                  </a:moveTo>
                  <a:cubicBezTo>
                    <a:pt x="40" y="0"/>
                    <a:pt x="40" y="0"/>
                    <a:pt x="40" y="0"/>
                  </a:cubicBezTo>
                  <a:cubicBezTo>
                    <a:pt x="24" y="11"/>
                    <a:pt x="11" y="23"/>
                    <a:pt x="0" y="34"/>
                  </a:cubicBezTo>
                  <a:cubicBezTo>
                    <a:pt x="37" y="73"/>
                    <a:pt x="37" y="73"/>
                    <a:pt x="37" y="73"/>
                  </a:cubicBezTo>
                  <a:cubicBezTo>
                    <a:pt x="54" y="54"/>
                    <a:pt x="73" y="43"/>
                    <a:pt x="73"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7" name="Freeform 70"/>
            <p:cNvSpPr/>
            <p:nvPr/>
          </p:nvSpPr>
          <p:spPr bwMode="auto">
            <a:xfrm>
              <a:off x="2587977" y="4598694"/>
              <a:ext cx="228375"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71"/>
            <p:cNvSpPr/>
            <p:nvPr/>
          </p:nvSpPr>
          <p:spPr bwMode="auto">
            <a:xfrm>
              <a:off x="2470670" y="4505097"/>
              <a:ext cx="47422"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6"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9" name="Freeform 72"/>
            <p:cNvSpPr/>
            <p:nvPr/>
          </p:nvSpPr>
          <p:spPr bwMode="auto">
            <a:xfrm>
              <a:off x="2755203"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8"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0" name="Freeform 73"/>
            <p:cNvSpPr/>
            <p:nvPr/>
          </p:nvSpPr>
          <p:spPr bwMode="auto">
            <a:xfrm>
              <a:off x="3109621" y="5151536"/>
              <a:ext cx="81117" cy="54910"/>
            </a:xfrm>
            <a:custGeom>
              <a:avLst/>
              <a:gdLst>
                <a:gd name="T0" fmla="*/ 54 w 66"/>
                <a:gd name="T1" fmla="*/ 0 h 45"/>
                <a:gd name="T2" fmla="*/ 47 w 66"/>
                <a:gd name="T3" fmla="*/ 9 h 45"/>
                <a:gd name="T4" fmla="*/ 39 w 66"/>
                <a:gd name="T5" fmla="*/ 2 h 45"/>
                <a:gd name="T6" fmla="*/ 32 w 66"/>
                <a:gd name="T7" fmla="*/ 12 h 45"/>
                <a:gd name="T8" fmla="*/ 23 w 66"/>
                <a:gd name="T9" fmla="*/ 3 h 45"/>
                <a:gd name="T10" fmla="*/ 16 w 66"/>
                <a:gd name="T11" fmla="*/ 12 h 45"/>
                <a:gd name="T12" fmla="*/ 8 w 66"/>
                <a:gd name="T13" fmla="*/ 4 h 45"/>
                <a:gd name="T14" fmla="*/ 1 w 66"/>
                <a:gd name="T15" fmla="*/ 25 h 45"/>
                <a:gd name="T16" fmla="*/ 12 w 66"/>
                <a:gd name="T17" fmla="*/ 44 h 45"/>
                <a:gd name="T18" fmla="*/ 18 w 66"/>
                <a:gd name="T19" fmla="*/ 35 h 45"/>
                <a:gd name="T20" fmla="*/ 26 w 66"/>
                <a:gd name="T21" fmla="*/ 43 h 45"/>
                <a:gd name="T22" fmla="*/ 34 w 66"/>
                <a:gd name="T23" fmla="*/ 32 h 45"/>
                <a:gd name="T24" fmla="*/ 42 w 66"/>
                <a:gd name="T25" fmla="*/ 42 h 45"/>
                <a:gd name="T26" fmla="*/ 49 w 66"/>
                <a:gd name="T27" fmla="*/ 33 h 45"/>
                <a:gd name="T28" fmla="*/ 57 w 66"/>
                <a:gd name="T29" fmla="*/ 40 h 45"/>
                <a:gd name="T30" fmla="*/ 65 w 66"/>
                <a:gd name="T31" fmla="*/ 20 h 45"/>
                <a:gd name="T32" fmla="*/ 54 w 66"/>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5">
                  <a:moveTo>
                    <a:pt x="54" y="0"/>
                  </a:moveTo>
                  <a:cubicBezTo>
                    <a:pt x="51" y="1"/>
                    <a:pt x="49" y="4"/>
                    <a:pt x="47" y="9"/>
                  </a:cubicBezTo>
                  <a:cubicBezTo>
                    <a:pt x="45" y="4"/>
                    <a:pt x="42" y="1"/>
                    <a:pt x="39" y="2"/>
                  </a:cubicBezTo>
                  <a:cubicBezTo>
                    <a:pt x="36" y="2"/>
                    <a:pt x="33" y="6"/>
                    <a:pt x="32" y="12"/>
                  </a:cubicBezTo>
                  <a:cubicBezTo>
                    <a:pt x="30" y="7"/>
                    <a:pt x="27" y="3"/>
                    <a:pt x="23" y="3"/>
                  </a:cubicBezTo>
                  <a:cubicBezTo>
                    <a:pt x="20" y="3"/>
                    <a:pt x="18" y="7"/>
                    <a:pt x="16" y="12"/>
                  </a:cubicBezTo>
                  <a:cubicBezTo>
                    <a:pt x="14" y="7"/>
                    <a:pt x="11" y="4"/>
                    <a:pt x="8" y="4"/>
                  </a:cubicBezTo>
                  <a:cubicBezTo>
                    <a:pt x="3" y="5"/>
                    <a:pt x="0" y="14"/>
                    <a:pt x="1" y="25"/>
                  </a:cubicBezTo>
                  <a:cubicBezTo>
                    <a:pt x="2" y="36"/>
                    <a:pt x="7" y="45"/>
                    <a:pt x="12" y="44"/>
                  </a:cubicBezTo>
                  <a:cubicBezTo>
                    <a:pt x="15" y="44"/>
                    <a:pt x="17" y="40"/>
                    <a:pt x="18" y="35"/>
                  </a:cubicBezTo>
                  <a:cubicBezTo>
                    <a:pt x="20" y="40"/>
                    <a:pt x="23" y="43"/>
                    <a:pt x="26" y="43"/>
                  </a:cubicBezTo>
                  <a:cubicBezTo>
                    <a:pt x="30" y="43"/>
                    <a:pt x="32" y="38"/>
                    <a:pt x="34"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4"/>
            <p:cNvSpPr/>
            <p:nvPr/>
          </p:nvSpPr>
          <p:spPr bwMode="auto">
            <a:xfrm>
              <a:off x="1957762" y="3994685"/>
              <a:ext cx="882301" cy="852350"/>
            </a:xfrm>
            <a:custGeom>
              <a:avLst/>
              <a:gdLst>
                <a:gd name="T0" fmla="*/ 340 w 722"/>
                <a:gd name="T1" fmla="*/ 445 h 696"/>
                <a:gd name="T2" fmla="*/ 340 w 722"/>
                <a:gd name="T3" fmla="*/ 363 h 696"/>
                <a:gd name="T4" fmla="*/ 722 w 722"/>
                <a:gd name="T5" fmla="*/ 264 h 696"/>
                <a:gd name="T6" fmla="*/ 392 w 722"/>
                <a:gd name="T7" fmla="*/ 28 h 696"/>
                <a:gd name="T8" fmla="*/ 184 w 722"/>
                <a:gd name="T9" fmla="*/ 152 h 696"/>
                <a:gd name="T10" fmla="*/ 169 w 722"/>
                <a:gd name="T11" fmla="*/ 120 h 696"/>
                <a:gd name="T12" fmla="*/ 162 w 722"/>
                <a:gd name="T13" fmla="*/ 169 h 696"/>
                <a:gd name="T14" fmla="*/ 124 w 722"/>
                <a:gd name="T15" fmla="*/ 200 h 696"/>
                <a:gd name="T16" fmla="*/ 150 w 722"/>
                <a:gd name="T17" fmla="*/ 197 h 696"/>
                <a:gd name="T18" fmla="*/ 221 w 722"/>
                <a:gd name="T19" fmla="*/ 696 h 696"/>
                <a:gd name="T20" fmla="*/ 334 w 722"/>
                <a:gd name="T21" fmla="*/ 486 h 696"/>
                <a:gd name="T22" fmla="*/ 277 w 722"/>
                <a:gd name="T23" fmla="*/ 460 h 696"/>
                <a:gd name="T24" fmla="*/ 340 w 722"/>
                <a:gd name="T25" fmla="*/ 445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2" h="696">
                  <a:moveTo>
                    <a:pt x="340" y="445"/>
                  </a:moveTo>
                  <a:cubicBezTo>
                    <a:pt x="340" y="363"/>
                    <a:pt x="340" y="363"/>
                    <a:pt x="340" y="363"/>
                  </a:cubicBezTo>
                  <a:cubicBezTo>
                    <a:pt x="592" y="321"/>
                    <a:pt x="722" y="264"/>
                    <a:pt x="722" y="264"/>
                  </a:cubicBezTo>
                  <a:cubicBezTo>
                    <a:pt x="677" y="49"/>
                    <a:pt x="510" y="0"/>
                    <a:pt x="392" y="28"/>
                  </a:cubicBezTo>
                  <a:cubicBezTo>
                    <a:pt x="241" y="61"/>
                    <a:pt x="196" y="116"/>
                    <a:pt x="184" y="152"/>
                  </a:cubicBezTo>
                  <a:cubicBezTo>
                    <a:pt x="171" y="138"/>
                    <a:pt x="169" y="120"/>
                    <a:pt x="169" y="120"/>
                  </a:cubicBezTo>
                  <a:cubicBezTo>
                    <a:pt x="149" y="147"/>
                    <a:pt x="162" y="169"/>
                    <a:pt x="162" y="169"/>
                  </a:cubicBezTo>
                  <a:cubicBezTo>
                    <a:pt x="132" y="171"/>
                    <a:pt x="124" y="200"/>
                    <a:pt x="124" y="200"/>
                  </a:cubicBezTo>
                  <a:cubicBezTo>
                    <a:pt x="133" y="197"/>
                    <a:pt x="142" y="196"/>
                    <a:pt x="150" y="197"/>
                  </a:cubicBezTo>
                  <a:cubicBezTo>
                    <a:pt x="0" y="277"/>
                    <a:pt x="221" y="696"/>
                    <a:pt x="221" y="696"/>
                  </a:cubicBezTo>
                  <a:cubicBezTo>
                    <a:pt x="283" y="652"/>
                    <a:pt x="334" y="486"/>
                    <a:pt x="334" y="486"/>
                  </a:cubicBezTo>
                  <a:cubicBezTo>
                    <a:pt x="334" y="486"/>
                    <a:pt x="271" y="515"/>
                    <a:pt x="277" y="460"/>
                  </a:cubicBezTo>
                  <a:cubicBezTo>
                    <a:pt x="283" y="404"/>
                    <a:pt x="340" y="445"/>
                    <a:pt x="340" y="445"/>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2" name="Freeform 75"/>
            <p:cNvSpPr/>
            <p:nvPr/>
          </p:nvSpPr>
          <p:spPr bwMode="auto">
            <a:xfrm>
              <a:off x="3070934" y="3936032"/>
              <a:ext cx="984633" cy="911004"/>
            </a:xfrm>
            <a:custGeom>
              <a:avLst/>
              <a:gdLst>
                <a:gd name="T0" fmla="*/ 805 w 805"/>
                <a:gd name="T1" fmla="*/ 386 h 744"/>
                <a:gd name="T2" fmla="*/ 356 w 805"/>
                <a:gd name="T3" fmla="*/ 360 h 744"/>
                <a:gd name="T4" fmla="*/ 368 w 805"/>
                <a:gd name="T5" fmla="*/ 487 h 744"/>
                <a:gd name="T6" fmla="*/ 306 w 805"/>
                <a:gd name="T7" fmla="*/ 505 h 744"/>
                <a:gd name="T8" fmla="*/ 364 w 805"/>
                <a:gd name="T9" fmla="*/ 528 h 744"/>
                <a:gd name="T10" fmla="*/ 263 w 805"/>
                <a:gd name="T11" fmla="*/ 744 h 744"/>
                <a:gd name="T12" fmla="*/ 215 w 805"/>
                <a:gd name="T13" fmla="*/ 233 h 744"/>
                <a:gd name="T14" fmla="*/ 371 w 805"/>
                <a:gd name="T15" fmla="*/ 61 h 744"/>
                <a:gd name="T16" fmla="*/ 805 w 805"/>
                <a:gd name="T17" fmla="*/ 386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5" h="744">
                  <a:moveTo>
                    <a:pt x="805" y="386"/>
                  </a:moveTo>
                  <a:cubicBezTo>
                    <a:pt x="805" y="386"/>
                    <a:pt x="642" y="289"/>
                    <a:pt x="356" y="360"/>
                  </a:cubicBezTo>
                  <a:cubicBezTo>
                    <a:pt x="368" y="487"/>
                    <a:pt x="368" y="487"/>
                    <a:pt x="368" y="487"/>
                  </a:cubicBezTo>
                  <a:cubicBezTo>
                    <a:pt x="368" y="487"/>
                    <a:pt x="308" y="449"/>
                    <a:pt x="306" y="505"/>
                  </a:cubicBezTo>
                  <a:cubicBezTo>
                    <a:pt x="303" y="560"/>
                    <a:pt x="364" y="528"/>
                    <a:pt x="364" y="528"/>
                  </a:cubicBezTo>
                  <a:cubicBezTo>
                    <a:pt x="364" y="528"/>
                    <a:pt x="323" y="697"/>
                    <a:pt x="263" y="744"/>
                  </a:cubicBezTo>
                  <a:cubicBezTo>
                    <a:pt x="263" y="744"/>
                    <a:pt x="0" y="247"/>
                    <a:pt x="215" y="233"/>
                  </a:cubicBezTo>
                  <a:cubicBezTo>
                    <a:pt x="215" y="233"/>
                    <a:pt x="194" y="116"/>
                    <a:pt x="371" y="61"/>
                  </a:cubicBezTo>
                  <a:cubicBezTo>
                    <a:pt x="568" y="0"/>
                    <a:pt x="768" y="74"/>
                    <a:pt x="805" y="386"/>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graphicFrame>
        <p:nvGraphicFramePr>
          <p:cNvPr id="85" name="图示 84"/>
          <p:cNvGraphicFramePr/>
          <p:nvPr/>
        </p:nvGraphicFramePr>
        <p:xfrm>
          <a:off x="4977292" y="312918"/>
          <a:ext cx="8128000" cy="541866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86" name="文本框 85"/>
          <p:cNvSpPr txBox="1"/>
          <p:nvPr/>
        </p:nvSpPr>
        <p:spPr>
          <a:xfrm>
            <a:off x="6430833" y="1646349"/>
            <a:ext cx="5419342" cy="341503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1. Nice/Glad to meet you.</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2. Good morning/afternoon/evening!</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3. —How are you?/How are you doing?</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—Great!/Not bad.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4. —How are you feeling today?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—I am feeling much better now.</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5. How is everything going?</a:t>
            </a:r>
            <a:endParaRPr lang="en-US" altLang="zh-CN" sz="24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3"/>
                                        </p:tgtEl>
                                        <p:attrNameLst>
                                          <p:attrName>style.visibility</p:attrName>
                                        </p:attrNameLst>
                                      </p:cBhvr>
                                      <p:to>
                                        <p:strVal val="visible"/>
                                      </p:to>
                                    </p:set>
                                    <p:anim calcmode="lin" valueType="num">
                                      <p:cBhvr additive="base">
                                        <p:cTn id="21" dur="500" fill="hold"/>
                                        <p:tgtEl>
                                          <p:spTgt spid="83"/>
                                        </p:tgtEl>
                                        <p:attrNameLst>
                                          <p:attrName>ppt_x</p:attrName>
                                        </p:attrNameLst>
                                      </p:cBhvr>
                                      <p:tavLst>
                                        <p:tav tm="0">
                                          <p:val>
                                            <p:strVal val="#ppt_x"/>
                                          </p:val>
                                        </p:tav>
                                        <p:tav tm="100000">
                                          <p:val>
                                            <p:strVal val="#ppt_x"/>
                                          </p:val>
                                        </p:tav>
                                      </p:tavLst>
                                    </p:anim>
                                    <p:anim calcmode="lin" valueType="num">
                                      <p:cBhvr additive="base">
                                        <p:cTn id="22" dur="500" fill="hold"/>
                                        <p:tgtEl>
                                          <p:spTgt spid="8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85"/>
                                        </p:tgtEl>
                                        <p:attrNameLst>
                                          <p:attrName>style.visibility</p:attrName>
                                        </p:attrNameLst>
                                      </p:cBhvr>
                                      <p:to>
                                        <p:strVal val="visible"/>
                                      </p:to>
                                    </p:set>
                                    <p:anim calcmode="lin" valueType="num">
                                      <p:cBhvr>
                                        <p:cTn id="27" dur="500" fill="hold"/>
                                        <p:tgtEl>
                                          <p:spTgt spid="85"/>
                                        </p:tgtEl>
                                        <p:attrNameLst>
                                          <p:attrName>ppt_w</p:attrName>
                                        </p:attrNameLst>
                                      </p:cBhvr>
                                      <p:tavLst>
                                        <p:tav tm="0">
                                          <p:val>
                                            <p:fltVal val="0"/>
                                          </p:val>
                                        </p:tav>
                                        <p:tav tm="100000">
                                          <p:val>
                                            <p:strVal val="#ppt_w"/>
                                          </p:val>
                                        </p:tav>
                                      </p:tavLst>
                                    </p:anim>
                                    <p:anim calcmode="lin" valueType="num">
                                      <p:cBhvr>
                                        <p:cTn id="28" dur="500" fill="hold"/>
                                        <p:tgtEl>
                                          <p:spTgt spid="85"/>
                                        </p:tgtEl>
                                        <p:attrNameLst>
                                          <p:attrName>ppt_h</p:attrName>
                                        </p:attrNameLst>
                                      </p:cBhvr>
                                      <p:tavLst>
                                        <p:tav tm="0">
                                          <p:val>
                                            <p:fltVal val="0"/>
                                          </p:val>
                                        </p:tav>
                                        <p:tav tm="100000">
                                          <p:val>
                                            <p:strVal val="#ppt_h"/>
                                          </p:val>
                                        </p:tav>
                                      </p:tavLst>
                                    </p:anim>
                                    <p:animEffect transition="in" filter="fade">
                                      <p:cBhvr>
                                        <p:cTn id="29" dur="500"/>
                                        <p:tgtEl>
                                          <p:spTgt spid="85"/>
                                        </p:tgtEl>
                                      </p:cBhvr>
                                    </p:animEffect>
                                  </p:childTnLst>
                                </p:cTn>
                              </p:par>
                            </p:childTnLst>
                          </p:cTn>
                        </p:par>
                        <p:par>
                          <p:cTn id="30" fill="hold">
                            <p:stCondLst>
                              <p:cond delay="500"/>
                            </p:stCondLst>
                            <p:childTnLst>
                              <p:par>
                                <p:cTn id="31" presetID="22" presetClass="entr" presetSubtype="1" fill="hold" grpId="0" nodeType="afterEffect">
                                  <p:stCondLst>
                                    <p:cond delay="0"/>
                                  </p:stCondLst>
                                  <p:childTnLst>
                                    <p:set>
                                      <p:cBhvr>
                                        <p:cTn id="32" dur="1" fill="hold">
                                          <p:stCondLst>
                                            <p:cond delay="0"/>
                                          </p:stCondLst>
                                        </p:cTn>
                                        <p:tgtEl>
                                          <p:spTgt spid="86"/>
                                        </p:tgtEl>
                                        <p:attrNameLst>
                                          <p:attrName>style.visibility</p:attrName>
                                        </p:attrNameLst>
                                      </p:cBhvr>
                                      <p:to>
                                        <p:strVal val="visible"/>
                                      </p:to>
                                    </p:set>
                                    <p:animEffect transition="in" filter="wipe(up)">
                                      <p:cBhvr>
                                        <p:cTn id="33" dur="500"/>
                                        <p:tgtEl>
                                          <p:spTgt spid="86"/>
                                        </p:tgtEl>
                                      </p:cBhvr>
                                    </p:animEffect>
                                  </p:childTnLst>
                                </p:cTn>
                              </p:par>
                              <p:par>
                                <p:cTn id="34" presetID="2" presetClass="entr" presetSubtype="4" fill="hold" grpId="0" nodeType="withEffect">
                                  <p:stCondLst>
                                    <p:cond delay="0"/>
                                  </p:stCondLst>
                                  <p:childTnLst>
                                    <p:set>
                                      <p:cBhvr>
                                        <p:cTn id="35" dur="1" fill="hold">
                                          <p:stCondLst>
                                            <p:cond delay="0"/>
                                          </p:stCondLst>
                                        </p:cTn>
                                        <p:tgtEl>
                                          <p:spTgt spid="84"/>
                                        </p:tgtEl>
                                        <p:attrNameLst>
                                          <p:attrName>style.visibility</p:attrName>
                                        </p:attrNameLst>
                                      </p:cBhvr>
                                      <p:to>
                                        <p:strVal val="visible"/>
                                      </p:to>
                                    </p:set>
                                    <p:anim calcmode="lin" valueType="num">
                                      <p:cBhvr additive="base">
                                        <p:cTn id="36" dur="500" fill="hold"/>
                                        <p:tgtEl>
                                          <p:spTgt spid="84"/>
                                        </p:tgtEl>
                                        <p:attrNameLst>
                                          <p:attrName>ppt_x</p:attrName>
                                        </p:attrNameLst>
                                      </p:cBhvr>
                                      <p:tavLst>
                                        <p:tav tm="0">
                                          <p:val>
                                            <p:strVal val="#ppt_x"/>
                                          </p:val>
                                        </p:tav>
                                        <p:tav tm="100000">
                                          <p:val>
                                            <p:strVal val="#ppt_x"/>
                                          </p:val>
                                        </p:tav>
                                      </p:tavLst>
                                    </p:anim>
                                    <p:anim calcmode="lin" valueType="num">
                                      <p:cBhvr additive="base">
                                        <p:cTn id="37" dur="500" fill="hold"/>
                                        <p:tgtEl>
                                          <p:spTgt spid="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3" grpId="0" animBg="1"/>
      <p:bldGraphic spid="2" grpId="0">
        <p:bldAsOne/>
      </p:bldGraphic>
      <p:bldP spid="4" grpId="0"/>
      <p:bldGraphic spid="85" grpId="0">
        <p:bldAsOne/>
      </p:bldGraphic>
      <p:bldP spid="86"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a:xfrm>
            <a:off x="6232409" y="1091497"/>
            <a:ext cx="5646095" cy="5418667"/>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206753" y="1068879"/>
            <a:ext cx="5646095" cy="5418667"/>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p:cNvGraphicFramePr/>
          <p:nvPr/>
        </p:nvGraphicFramePr>
        <p:xfrm>
          <a:off x="-1048364" y="29030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6"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405177" y="1623731"/>
            <a:ext cx="5447671" cy="1938992"/>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—I’m afraid I have to go/leave now.</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—Goodbye./Take care and bye./See you tomorrow/later./ Keep in touch.</a:t>
            </a:r>
            <a:endParaRPr lang="zh-CN" altLang="en-US" sz="2400" b="1" dirty="0">
              <a:latin typeface="微软雅黑" panose="020B0503020204020204" pitchFamily="34" charset="-122"/>
              <a:ea typeface="微软雅黑" panose="020B0503020204020204" pitchFamily="34" charset="-122"/>
            </a:endParaRPr>
          </a:p>
        </p:txBody>
      </p:sp>
      <p:grpSp>
        <p:nvGrpSpPr>
          <p:cNvPr id="11" name="Group 5"/>
          <p:cNvGrpSpPr/>
          <p:nvPr/>
        </p:nvGrpSpPr>
        <p:grpSpPr>
          <a:xfrm>
            <a:off x="3749838" y="5204653"/>
            <a:ext cx="5072921" cy="1723420"/>
            <a:chOff x="990600" y="3853667"/>
            <a:chExt cx="5072921" cy="1723420"/>
          </a:xfrm>
        </p:grpSpPr>
        <p:sp>
          <p:nvSpPr>
            <p:cNvPr id="12" name="Freeform 5"/>
            <p:cNvSpPr/>
            <p:nvPr/>
          </p:nvSpPr>
          <p:spPr bwMode="auto">
            <a:xfrm>
              <a:off x="990600" y="5374919"/>
              <a:ext cx="5060441" cy="202168"/>
            </a:xfrm>
            <a:custGeom>
              <a:avLst/>
              <a:gdLst>
                <a:gd name="T0" fmla="*/ 4054 w 4136"/>
                <a:gd name="T1" fmla="*/ 0 h 165"/>
                <a:gd name="T2" fmla="*/ 3007 w 4136"/>
                <a:gd name="T3" fmla="*/ 0 h 165"/>
                <a:gd name="T4" fmla="*/ 2995 w 4136"/>
                <a:gd name="T5" fmla="*/ 28 h 165"/>
                <a:gd name="T6" fmla="*/ 2979 w 4136"/>
                <a:gd name="T7" fmla="*/ 30 h 165"/>
                <a:gd name="T8" fmla="*/ 2920 w 4136"/>
                <a:gd name="T9" fmla="*/ 13 h 165"/>
                <a:gd name="T10" fmla="*/ 2910 w 4136"/>
                <a:gd name="T11" fmla="*/ 75 h 165"/>
                <a:gd name="T12" fmla="*/ 2904 w 4136"/>
                <a:gd name="T13" fmla="*/ 74 h 165"/>
                <a:gd name="T14" fmla="*/ 2893 w 4136"/>
                <a:gd name="T15" fmla="*/ 0 h 165"/>
                <a:gd name="T16" fmla="*/ 2144 w 4136"/>
                <a:gd name="T17" fmla="*/ 0 h 165"/>
                <a:gd name="T18" fmla="*/ 2132 w 4136"/>
                <a:gd name="T19" fmla="*/ 36 h 165"/>
                <a:gd name="T20" fmla="*/ 2116 w 4136"/>
                <a:gd name="T21" fmla="*/ 38 h 165"/>
                <a:gd name="T22" fmla="*/ 2057 w 4136"/>
                <a:gd name="T23" fmla="*/ 21 h 165"/>
                <a:gd name="T24" fmla="*/ 2047 w 4136"/>
                <a:gd name="T25" fmla="*/ 83 h 165"/>
                <a:gd name="T26" fmla="*/ 2041 w 4136"/>
                <a:gd name="T27" fmla="*/ 82 h 165"/>
                <a:gd name="T28" fmla="*/ 2033 w 4136"/>
                <a:gd name="T29" fmla="*/ 0 h 165"/>
                <a:gd name="T30" fmla="*/ 1192 w 4136"/>
                <a:gd name="T31" fmla="*/ 0 h 165"/>
                <a:gd name="T32" fmla="*/ 1180 w 4136"/>
                <a:gd name="T33" fmla="*/ 36 h 165"/>
                <a:gd name="T34" fmla="*/ 1164 w 4136"/>
                <a:gd name="T35" fmla="*/ 38 h 165"/>
                <a:gd name="T36" fmla="*/ 1105 w 4136"/>
                <a:gd name="T37" fmla="*/ 21 h 165"/>
                <a:gd name="T38" fmla="*/ 1095 w 4136"/>
                <a:gd name="T39" fmla="*/ 83 h 165"/>
                <a:gd name="T40" fmla="*/ 1090 w 4136"/>
                <a:gd name="T41" fmla="*/ 82 h 165"/>
                <a:gd name="T42" fmla="*/ 1081 w 4136"/>
                <a:gd name="T43" fmla="*/ 0 h 165"/>
                <a:gd name="T44" fmla="*/ 996 w 4136"/>
                <a:gd name="T45" fmla="*/ 0 h 165"/>
                <a:gd name="T46" fmla="*/ 908 w 4136"/>
                <a:gd name="T47" fmla="*/ 73 h 165"/>
                <a:gd name="T48" fmla="*/ 50 w 4136"/>
                <a:gd name="T49" fmla="*/ 92 h 165"/>
                <a:gd name="T50" fmla="*/ 160 w 4136"/>
                <a:gd name="T51" fmla="*/ 0 h 165"/>
                <a:gd name="T52" fmla="*/ 81 w 4136"/>
                <a:gd name="T53" fmla="*/ 0 h 165"/>
                <a:gd name="T54" fmla="*/ 0 w 4136"/>
                <a:gd name="T55" fmla="*/ 82 h 165"/>
                <a:gd name="T56" fmla="*/ 0 w 4136"/>
                <a:gd name="T57" fmla="*/ 84 h 165"/>
                <a:gd name="T58" fmla="*/ 81 w 4136"/>
                <a:gd name="T59" fmla="*/ 165 h 165"/>
                <a:gd name="T60" fmla="*/ 4054 w 4136"/>
                <a:gd name="T61" fmla="*/ 165 h 165"/>
                <a:gd name="T62" fmla="*/ 4136 w 4136"/>
                <a:gd name="T63" fmla="*/ 84 h 165"/>
                <a:gd name="T64" fmla="*/ 4136 w 4136"/>
                <a:gd name="T65" fmla="*/ 82 h 165"/>
                <a:gd name="T66" fmla="*/ 4054 w 4136"/>
                <a:gd name="T6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6" h="165">
                  <a:moveTo>
                    <a:pt x="4054" y="0"/>
                  </a:moveTo>
                  <a:cubicBezTo>
                    <a:pt x="3007" y="0"/>
                    <a:pt x="3007" y="0"/>
                    <a:pt x="3007" y="0"/>
                  </a:cubicBezTo>
                  <a:cubicBezTo>
                    <a:pt x="3007" y="14"/>
                    <a:pt x="3004" y="26"/>
                    <a:pt x="2995" y="28"/>
                  </a:cubicBezTo>
                  <a:cubicBezTo>
                    <a:pt x="2990" y="30"/>
                    <a:pt x="2985" y="30"/>
                    <a:pt x="2979" y="30"/>
                  </a:cubicBezTo>
                  <a:cubicBezTo>
                    <a:pt x="2951" y="30"/>
                    <a:pt x="2920" y="13"/>
                    <a:pt x="2920" y="13"/>
                  </a:cubicBezTo>
                  <a:cubicBezTo>
                    <a:pt x="2920" y="13"/>
                    <a:pt x="2948" y="75"/>
                    <a:pt x="2910" y="75"/>
                  </a:cubicBezTo>
                  <a:cubicBezTo>
                    <a:pt x="2908" y="75"/>
                    <a:pt x="2906" y="75"/>
                    <a:pt x="2904" y="74"/>
                  </a:cubicBezTo>
                  <a:cubicBezTo>
                    <a:pt x="2873" y="70"/>
                    <a:pt x="2883" y="27"/>
                    <a:pt x="2893" y="0"/>
                  </a:cubicBezTo>
                  <a:cubicBezTo>
                    <a:pt x="2144" y="0"/>
                    <a:pt x="2144" y="0"/>
                    <a:pt x="2144" y="0"/>
                  </a:cubicBezTo>
                  <a:cubicBezTo>
                    <a:pt x="2145" y="18"/>
                    <a:pt x="2143" y="33"/>
                    <a:pt x="2132" y="36"/>
                  </a:cubicBezTo>
                  <a:cubicBezTo>
                    <a:pt x="2127" y="38"/>
                    <a:pt x="2122" y="38"/>
                    <a:pt x="2116" y="38"/>
                  </a:cubicBezTo>
                  <a:cubicBezTo>
                    <a:pt x="2088" y="38"/>
                    <a:pt x="2057" y="21"/>
                    <a:pt x="2057" y="21"/>
                  </a:cubicBezTo>
                  <a:cubicBezTo>
                    <a:pt x="2057" y="21"/>
                    <a:pt x="2085" y="83"/>
                    <a:pt x="2047" y="83"/>
                  </a:cubicBezTo>
                  <a:cubicBezTo>
                    <a:pt x="2045" y="83"/>
                    <a:pt x="2043" y="83"/>
                    <a:pt x="2041" y="82"/>
                  </a:cubicBezTo>
                  <a:cubicBezTo>
                    <a:pt x="2007" y="78"/>
                    <a:pt x="2023" y="26"/>
                    <a:pt x="2033" y="0"/>
                  </a:cubicBezTo>
                  <a:cubicBezTo>
                    <a:pt x="1192" y="0"/>
                    <a:pt x="1192" y="0"/>
                    <a:pt x="1192" y="0"/>
                  </a:cubicBezTo>
                  <a:cubicBezTo>
                    <a:pt x="1193" y="18"/>
                    <a:pt x="1191" y="33"/>
                    <a:pt x="1180" y="36"/>
                  </a:cubicBezTo>
                  <a:cubicBezTo>
                    <a:pt x="1175" y="38"/>
                    <a:pt x="1170" y="38"/>
                    <a:pt x="1164" y="38"/>
                  </a:cubicBezTo>
                  <a:cubicBezTo>
                    <a:pt x="1136" y="38"/>
                    <a:pt x="1105" y="21"/>
                    <a:pt x="1105" y="21"/>
                  </a:cubicBezTo>
                  <a:cubicBezTo>
                    <a:pt x="1105" y="21"/>
                    <a:pt x="1133" y="83"/>
                    <a:pt x="1095" y="83"/>
                  </a:cubicBezTo>
                  <a:cubicBezTo>
                    <a:pt x="1093" y="83"/>
                    <a:pt x="1092" y="83"/>
                    <a:pt x="1090" y="82"/>
                  </a:cubicBezTo>
                  <a:cubicBezTo>
                    <a:pt x="1055" y="78"/>
                    <a:pt x="1071" y="26"/>
                    <a:pt x="1081" y="0"/>
                  </a:cubicBezTo>
                  <a:cubicBezTo>
                    <a:pt x="996" y="0"/>
                    <a:pt x="996" y="0"/>
                    <a:pt x="996" y="0"/>
                  </a:cubicBezTo>
                  <a:cubicBezTo>
                    <a:pt x="908" y="73"/>
                    <a:pt x="908" y="73"/>
                    <a:pt x="908" y="73"/>
                  </a:cubicBezTo>
                  <a:cubicBezTo>
                    <a:pt x="50" y="92"/>
                    <a:pt x="50" y="92"/>
                    <a:pt x="50" y="92"/>
                  </a:cubicBezTo>
                  <a:cubicBezTo>
                    <a:pt x="160" y="0"/>
                    <a:pt x="160" y="0"/>
                    <a:pt x="160" y="0"/>
                  </a:cubicBezTo>
                  <a:cubicBezTo>
                    <a:pt x="81" y="0"/>
                    <a:pt x="81" y="0"/>
                    <a:pt x="81" y="0"/>
                  </a:cubicBezTo>
                  <a:cubicBezTo>
                    <a:pt x="36" y="0"/>
                    <a:pt x="0" y="37"/>
                    <a:pt x="0" y="82"/>
                  </a:cubicBezTo>
                  <a:cubicBezTo>
                    <a:pt x="0" y="84"/>
                    <a:pt x="0" y="84"/>
                    <a:pt x="0" y="84"/>
                  </a:cubicBezTo>
                  <a:cubicBezTo>
                    <a:pt x="0" y="129"/>
                    <a:pt x="36" y="165"/>
                    <a:pt x="81" y="165"/>
                  </a:cubicBezTo>
                  <a:cubicBezTo>
                    <a:pt x="4054" y="165"/>
                    <a:pt x="4054" y="165"/>
                    <a:pt x="4054" y="165"/>
                  </a:cubicBezTo>
                  <a:cubicBezTo>
                    <a:pt x="4099" y="165"/>
                    <a:pt x="4136" y="129"/>
                    <a:pt x="4136" y="84"/>
                  </a:cubicBezTo>
                  <a:cubicBezTo>
                    <a:pt x="4136" y="82"/>
                    <a:pt x="4136" y="82"/>
                    <a:pt x="4136" y="82"/>
                  </a:cubicBezTo>
                  <a:cubicBezTo>
                    <a:pt x="4136" y="37"/>
                    <a:pt x="4099" y="0"/>
                    <a:pt x="4054" y="0"/>
                  </a:cubicBezTo>
                </a:path>
              </a:pathLst>
            </a:custGeom>
            <a:solidFill>
              <a:schemeClr val="tx2">
                <a:alpha val="10000"/>
              </a:schemeClr>
            </a:solidFill>
            <a:ln>
              <a:noFill/>
            </a:ln>
          </p:spPr>
          <p:txBody>
            <a:bodyPr vert="horz" wrap="square" lIns="91440" tIns="45720" rIns="91440" bIns="45720" numCol="1" anchor="t" anchorCtr="0" compatLnSpc="1"/>
            <a:lstStyle/>
            <a:p>
              <a:endParaRPr lang="en-US"/>
            </a:p>
          </p:txBody>
        </p:sp>
        <p:sp>
          <p:nvSpPr>
            <p:cNvPr id="13" name="Freeform 6"/>
            <p:cNvSpPr/>
            <p:nvPr/>
          </p:nvSpPr>
          <p:spPr bwMode="auto">
            <a:xfrm>
              <a:off x="2897469"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7"/>
            <p:cNvSpPr/>
            <p:nvPr/>
          </p:nvSpPr>
          <p:spPr bwMode="auto">
            <a:xfrm>
              <a:off x="2897469" y="4702273"/>
              <a:ext cx="67389"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7"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5" name="Freeform 8"/>
            <p:cNvSpPr/>
            <p:nvPr/>
          </p:nvSpPr>
          <p:spPr bwMode="auto">
            <a:xfrm>
              <a:off x="2268502"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6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7" y="34"/>
                    <a:pt x="594" y="42"/>
                  </a:cubicBezTo>
                  <a:cubicBezTo>
                    <a:pt x="82" y="155"/>
                    <a:pt x="82" y="155"/>
                    <a:pt x="82" y="155"/>
                  </a:cubicBezTo>
                  <a:cubicBezTo>
                    <a:pt x="102" y="237"/>
                    <a:pt x="102" y="237"/>
                    <a:pt x="102" y="237"/>
                  </a:cubicBezTo>
                  <a:cubicBezTo>
                    <a:pt x="43" y="230"/>
                    <a:pt x="43" y="230"/>
                    <a:pt x="43" y="230"/>
                  </a:cubicBezTo>
                  <a:cubicBezTo>
                    <a:pt x="43" y="230"/>
                    <a:pt x="0" y="321"/>
                    <a:pt x="46" y="327"/>
                  </a:cubicBezTo>
                  <a:cubicBezTo>
                    <a:pt x="91" y="333"/>
                    <a:pt x="61" y="266"/>
                    <a:pt x="61" y="266"/>
                  </a:cubicBezTo>
                  <a:cubicBezTo>
                    <a:pt x="61" y="266"/>
                    <a:pt x="105"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16" name="Freeform 9"/>
            <p:cNvSpPr/>
            <p:nvPr/>
          </p:nvSpPr>
          <p:spPr bwMode="auto">
            <a:xfrm>
              <a:off x="2161178" y="3853667"/>
              <a:ext cx="761250" cy="1000857"/>
            </a:xfrm>
            <a:custGeom>
              <a:avLst/>
              <a:gdLst>
                <a:gd name="T0" fmla="*/ 622 w 622"/>
                <a:gd name="T1" fmla="*/ 693 h 818"/>
                <a:gd name="T2" fmla="*/ 131 w 622"/>
                <a:gd name="T3" fmla="*/ 362 h 818"/>
                <a:gd name="T4" fmla="*/ 54 w 622"/>
                <a:gd name="T5" fmla="*/ 811 h 818"/>
                <a:gd name="T6" fmla="*/ 622 w 622"/>
                <a:gd name="T7" fmla="*/ 693 h 818"/>
              </a:gdLst>
              <a:ahLst/>
              <a:cxnLst>
                <a:cxn ang="0">
                  <a:pos x="T0" y="T1"/>
                </a:cxn>
                <a:cxn ang="0">
                  <a:pos x="T2" y="T3"/>
                </a:cxn>
                <a:cxn ang="0">
                  <a:pos x="T4" y="T5"/>
                </a:cxn>
                <a:cxn ang="0">
                  <a:pos x="T6" y="T7"/>
                </a:cxn>
              </a:cxnLst>
              <a:rect l="0" t="0" r="r" b="b"/>
              <a:pathLst>
                <a:path w="622" h="818">
                  <a:moveTo>
                    <a:pt x="622" y="693"/>
                  </a:moveTo>
                  <a:cubicBezTo>
                    <a:pt x="622" y="693"/>
                    <a:pt x="555" y="0"/>
                    <a:pt x="131" y="362"/>
                  </a:cubicBezTo>
                  <a:cubicBezTo>
                    <a:pt x="131" y="362"/>
                    <a:pt x="0" y="499"/>
                    <a:pt x="54" y="811"/>
                  </a:cubicBezTo>
                  <a:cubicBezTo>
                    <a:pt x="537" y="818"/>
                    <a:pt x="622" y="693"/>
                    <a:pt x="622" y="693"/>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0"/>
            <p:cNvSpPr/>
            <p:nvPr/>
          </p:nvSpPr>
          <p:spPr bwMode="auto">
            <a:xfrm>
              <a:off x="2227319" y="4702273"/>
              <a:ext cx="767490"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8" name="Freeform 11"/>
            <p:cNvSpPr/>
            <p:nvPr/>
          </p:nvSpPr>
          <p:spPr bwMode="auto">
            <a:xfrm>
              <a:off x="1761834"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2"/>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20" name="Freeform 13"/>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4"/>
            <p:cNvSpPr/>
            <p:nvPr/>
          </p:nvSpPr>
          <p:spPr bwMode="auto">
            <a:xfrm>
              <a:off x="4061808"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5"/>
            <p:cNvSpPr/>
            <p:nvPr/>
          </p:nvSpPr>
          <p:spPr bwMode="auto">
            <a:xfrm>
              <a:off x="4061808" y="4702273"/>
              <a:ext cx="68637"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6"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3" name="Freeform 16"/>
            <p:cNvSpPr/>
            <p:nvPr/>
          </p:nvSpPr>
          <p:spPr bwMode="auto">
            <a:xfrm>
              <a:off x="5483224" y="4416493"/>
              <a:ext cx="89852" cy="133531"/>
            </a:xfrm>
            <a:custGeom>
              <a:avLst/>
              <a:gdLst>
                <a:gd name="T0" fmla="*/ 0 w 73"/>
                <a:gd name="T1" fmla="*/ 66 h 109"/>
                <a:gd name="T2" fmla="*/ 30 w 73"/>
                <a:gd name="T3" fmla="*/ 109 h 109"/>
                <a:gd name="T4" fmla="*/ 56 w 73"/>
                <a:gd name="T5" fmla="*/ 84 h 109"/>
                <a:gd name="T6" fmla="*/ 60 w 73"/>
                <a:gd name="T7" fmla="*/ 68 h 109"/>
                <a:gd name="T8" fmla="*/ 51 w 73"/>
                <a:gd name="T9" fmla="*/ 68 h 109"/>
                <a:gd name="T10" fmla="*/ 51 w 73"/>
                <a:gd name="T11" fmla="*/ 59 h 109"/>
                <a:gd name="T12" fmla="*/ 43 w 73"/>
                <a:gd name="T13" fmla="*/ 58 h 109"/>
                <a:gd name="T14" fmla="*/ 42 w 73"/>
                <a:gd name="T15" fmla="*/ 50 h 109"/>
                <a:gd name="T16" fmla="*/ 34 w 73"/>
                <a:gd name="T17" fmla="*/ 50 h 109"/>
                <a:gd name="T18" fmla="*/ 67 w 73"/>
                <a:gd name="T19" fmla="*/ 5 h 109"/>
                <a:gd name="T20" fmla="*/ 15 w 73"/>
                <a:gd name="T21" fmla="*/ 49 h 109"/>
                <a:gd name="T22" fmla="*/ 0 w 73"/>
                <a:gd name="T23" fmla="*/ 6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09">
                  <a:moveTo>
                    <a:pt x="0" y="66"/>
                  </a:moveTo>
                  <a:cubicBezTo>
                    <a:pt x="30" y="109"/>
                    <a:pt x="30" y="109"/>
                    <a:pt x="30" y="109"/>
                  </a:cubicBezTo>
                  <a:cubicBezTo>
                    <a:pt x="56" y="84"/>
                    <a:pt x="56" y="84"/>
                    <a:pt x="56" y="84"/>
                  </a:cubicBezTo>
                  <a:cubicBezTo>
                    <a:pt x="58" y="81"/>
                    <a:pt x="65" y="73"/>
                    <a:pt x="60" y="68"/>
                  </a:cubicBezTo>
                  <a:cubicBezTo>
                    <a:pt x="57" y="66"/>
                    <a:pt x="54" y="66"/>
                    <a:pt x="51" y="68"/>
                  </a:cubicBezTo>
                  <a:cubicBezTo>
                    <a:pt x="53" y="65"/>
                    <a:pt x="53" y="61"/>
                    <a:pt x="51" y="59"/>
                  </a:cubicBezTo>
                  <a:cubicBezTo>
                    <a:pt x="49" y="57"/>
                    <a:pt x="46" y="57"/>
                    <a:pt x="43" y="58"/>
                  </a:cubicBezTo>
                  <a:cubicBezTo>
                    <a:pt x="44" y="55"/>
                    <a:pt x="44" y="52"/>
                    <a:pt x="42" y="50"/>
                  </a:cubicBezTo>
                  <a:cubicBezTo>
                    <a:pt x="40" y="48"/>
                    <a:pt x="37" y="48"/>
                    <a:pt x="34" y="50"/>
                  </a:cubicBezTo>
                  <a:cubicBezTo>
                    <a:pt x="35" y="47"/>
                    <a:pt x="73" y="12"/>
                    <a:pt x="67" y="5"/>
                  </a:cubicBezTo>
                  <a:cubicBezTo>
                    <a:pt x="61" y="0"/>
                    <a:pt x="17" y="47"/>
                    <a:pt x="15" y="49"/>
                  </a:cubicBezTo>
                  <a:lnTo>
                    <a:pt x="0" y="66"/>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7"/>
            <p:cNvSpPr/>
            <p:nvPr/>
          </p:nvSpPr>
          <p:spPr bwMode="auto">
            <a:xfrm>
              <a:off x="5470744" y="4496362"/>
              <a:ext cx="61150" cy="68637"/>
            </a:xfrm>
            <a:custGeom>
              <a:avLst/>
              <a:gdLst>
                <a:gd name="T0" fmla="*/ 36 w 49"/>
                <a:gd name="T1" fmla="*/ 55 h 55"/>
                <a:gd name="T2" fmla="*/ 49 w 49"/>
                <a:gd name="T3" fmla="*/ 45 h 55"/>
                <a:gd name="T4" fmla="*/ 14 w 49"/>
                <a:gd name="T5" fmla="*/ 0 h 55"/>
                <a:gd name="T6" fmla="*/ 0 w 49"/>
                <a:gd name="T7" fmla="*/ 11 h 55"/>
                <a:gd name="T8" fmla="*/ 36 w 49"/>
                <a:gd name="T9" fmla="*/ 55 h 55"/>
              </a:gdLst>
              <a:ahLst/>
              <a:cxnLst>
                <a:cxn ang="0">
                  <a:pos x="T0" y="T1"/>
                </a:cxn>
                <a:cxn ang="0">
                  <a:pos x="T2" y="T3"/>
                </a:cxn>
                <a:cxn ang="0">
                  <a:pos x="T4" y="T5"/>
                </a:cxn>
                <a:cxn ang="0">
                  <a:pos x="T6" y="T7"/>
                </a:cxn>
                <a:cxn ang="0">
                  <a:pos x="T8" y="T9"/>
                </a:cxn>
              </a:cxnLst>
              <a:rect l="0" t="0" r="r" b="b"/>
              <a:pathLst>
                <a:path w="49" h="55">
                  <a:moveTo>
                    <a:pt x="36" y="55"/>
                  </a:moveTo>
                  <a:lnTo>
                    <a:pt x="49" y="45"/>
                  </a:lnTo>
                  <a:lnTo>
                    <a:pt x="14" y="0"/>
                  </a:lnTo>
                  <a:lnTo>
                    <a:pt x="0" y="11"/>
                  </a:lnTo>
                  <a:lnTo>
                    <a:pt x="36" y="55"/>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8"/>
            <p:cNvSpPr/>
            <p:nvPr/>
          </p:nvSpPr>
          <p:spPr bwMode="auto">
            <a:xfrm>
              <a:off x="5126310" y="4501353"/>
              <a:ext cx="396848" cy="278293"/>
            </a:xfrm>
            <a:custGeom>
              <a:avLst/>
              <a:gdLst>
                <a:gd name="T0" fmla="*/ 0 w 324"/>
                <a:gd name="T1" fmla="*/ 163 h 227"/>
                <a:gd name="T2" fmla="*/ 24 w 324"/>
                <a:gd name="T3" fmla="*/ 227 h 227"/>
                <a:gd name="T4" fmla="*/ 324 w 324"/>
                <a:gd name="T5" fmla="*/ 51 h 227"/>
                <a:gd name="T6" fmla="*/ 287 w 324"/>
                <a:gd name="T7" fmla="*/ 0 h 227"/>
                <a:gd name="T8" fmla="*/ 0 w 324"/>
                <a:gd name="T9" fmla="*/ 163 h 227"/>
              </a:gdLst>
              <a:ahLst/>
              <a:cxnLst>
                <a:cxn ang="0">
                  <a:pos x="T0" y="T1"/>
                </a:cxn>
                <a:cxn ang="0">
                  <a:pos x="T2" y="T3"/>
                </a:cxn>
                <a:cxn ang="0">
                  <a:pos x="T4" y="T5"/>
                </a:cxn>
                <a:cxn ang="0">
                  <a:pos x="T6" y="T7"/>
                </a:cxn>
                <a:cxn ang="0">
                  <a:pos x="T8" y="T9"/>
                </a:cxn>
              </a:cxnLst>
              <a:rect l="0" t="0" r="r" b="b"/>
              <a:pathLst>
                <a:path w="324" h="227">
                  <a:moveTo>
                    <a:pt x="0" y="163"/>
                  </a:moveTo>
                  <a:cubicBezTo>
                    <a:pt x="24" y="227"/>
                    <a:pt x="24" y="227"/>
                    <a:pt x="24" y="227"/>
                  </a:cubicBezTo>
                  <a:cubicBezTo>
                    <a:pt x="207" y="164"/>
                    <a:pt x="324" y="51"/>
                    <a:pt x="324" y="51"/>
                  </a:cubicBezTo>
                  <a:cubicBezTo>
                    <a:pt x="287" y="0"/>
                    <a:pt x="287" y="0"/>
                    <a:pt x="287" y="0"/>
                  </a:cubicBezTo>
                  <a:cubicBezTo>
                    <a:pt x="287" y="0"/>
                    <a:pt x="173" y="111"/>
                    <a:pt x="0" y="16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26" name="Freeform 19"/>
            <p:cNvSpPr/>
            <p:nvPr/>
          </p:nvSpPr>
          <p:spPr bwMode="auto">
            <a:xfrm>
              <a:off x="5454521" y="4586214"/>
              <a:ext cx="14975" cy="14975"/>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5"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0"/>
            <p:cNvSpPr/>
            <p:nvPr/>
          </p:nvSpPr>
          <p:spPr bwMode="auto">
            <a:xfrm>
              <a:off x="5474488" y="4571239"/>
              <a:ext cx="16223" cy="16223"/>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4"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1"/>
            <p:cNvSpPr/>
            <p:nvPr/>
          </p:nvSpPr>
          <p:spPr bwMode="auto">
            <a:xfrm>
              <a:off x="5494455" y="4557511"/>
              <a:ext cx="16223" cy="16223"/>
            </a:xfrm>
            <a:custGeom>
              <a:avLst/>
              <a:gdLst>
                <a:gd name="T0" fmla="*/ 11 w 13"/>
                <a:gd name="T1" fmla="*/ 11 h 13"/>
                <a:gd name="T2" fmla="*/ 11 w 13"/>
                <a:gd name="T3" fmla="*/ 2 h 13"/>
                <a:gd name="T4" fmla="*/ 3 w 13"/>
                <a:gd name="T5" fmla="*/ 2 h 13"/>
                <a:gd name="T6" fmla="*/ 3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8"/>
                    <a:pt x="13" y="5"/>
                    <a:pt x="11" y="2"/>
                  </a:cubicBezTo>
                  <a:cubicBezTo>
                    <a:pt x="9" y="0"/>
                    <a:pt x="5" y="0"/>
                    <a:pt x="3" y="2"/>
                  </a:cubicBezTo>
                  <a:cubicBezTo>
                    <a:pt x="0" y="5"/>
                    <a:pt x="0" y="8"/>
                    <a:pt x="3" y="11"/>
                  </a:cubicBezTo>
                  <a:cubicBezTo>
                    <a:pt x="5" y="13"/>
                    <a:pt x="9"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2"/>
            <p:cNvSpPr/>
            <p:nvPr/>
          </p:nvSpPr>
          <p:spPr bwMode="auto">
            <a:xfrm>
              <a:off x="4488607" y="5065427"/>
              <a:ext cx="943451" cy="408080"/>
            </a:xfrm>
            <a:custGeom>
              <a:avLst/>
              <a:gdLst>
                <a:gd name="T0" fmla="*/ 753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3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3"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0" y="274"/>
                    <a:pt x="141" y="203"/>
                    <a:pt x="138" y="181"/>
                  </a:cubicBezTo>
                  <a:cubicBezTo>
                    <a:pt x="474" y="161"/>
                    <a:pt x="631" y="69"/>
                    <a:pt x="636" y="66"/>
                  </a:cubicBezTo>
                  <a:cubicBezTo>
                    <a:pt x="636" y="66"/>
                    <a:pt x="644" y="149"/>
                    <a:pt x="653" y="190"/>
                  </a:cubicBezTo>
                  <a:cubicBezTo>
                    <a:pt x="653" y="190"/>
                    <a:pt x="771" y="151"/>
                    <a:pt x="753" y="93"/>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0" name="Freeform 23"/>
            <p:cNvSpPr/>
            <p:nvPr/>
          </p:nvSpPr>
          <p:spPr bwMode="auto">
            <a:xfrm>
              <a:off x="4448672" y="4692290"/>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1" name="Freeform 24"/>
            <p:cNvSpPr/>
            <p:nvPr/>
          </p:nvSpPr>
          <p:spPr bwMode="auto">
            <a:xfrm>
              <a:off x="4819314" y="4707265"/>
              <a:ext cx="297012" cy="244598"/>
            </a:xfrm>
            <a:custGeom>
              <a:avLst/>
              <a:gdLst>
                <a:gd name="T0" fmla="*/ 238 w 238"/>
                <a:gd name="T1" fmla="*/ 0 h 196"/>
                <a:gd name="T2" fmla="*/ 161 w 238"/>
                <a:gd name="T3" fmla="*/ 196 h 196"/>
                <a:gd name="T4" fmla="*/ 0 w 238"/>
                <a:gd name="T5" fmla="*/ 69 h 196"/>
                <a:gd name="T6" fmla="*/ 238 w 238"/>
                <a:gd name="T7" fmla="*/ 0 h 196"/>
              </a:gdLst>
              <a:ahLst/>
              <a:cxnLst>
                <a:cxn ang="0">
                  <a:pos x="T0" y="T1"/>
                </a:cxn>
                <a:cxn ang="0">
                  <a:pos x="T2" y="T3"/>
                </a:cxn>
                <a:cxn ang="0">
                  <a:pos x="T4" y="T5"/>
                </a:cxn>
                <a:cxn ang="0">
                  <a:pos x="T6" y="T7"/>
                </a:cxn>
              </a:cxnLst>
              <a:rect l="0" t="0" r="r" b="b"/>
              <a:pathLst>
                <a:path w="238" h="196">
                  <a:moveTo>
                    <a:pt x="238" y="0"/>
                  </a:moveTo>
                  <a:lnTo>
                    <a:pt x="161" y="196"/>
                  </a:lnTo>
                  <a:lnTo>
                    <a:pt x="0" y="69"/>
                  </a:lnTo>
                  <a:lnTo>
                    <a:pt x="238"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 name="Freeform 25"/>
            <p:cNvSpPr/>
            <p:nvPr/>
          </p:nvSpPr>
          <p:spPr bwMode="auto">
            <a:xfrm>
              <a:off x="4819314" y="4793374"/>
              <a:ext cx="200920" cy="158490"/>
            </a:xfrm>
            <a:custGeom>
              <a:avLst/>
              <a:gdLst>
                <a:gd name="T0" fmla="*/ 161 w 161"/>
                <a:gd name="T1" fmla="*/ 127 h 127"/>
                <a:gd name="T2" fmla="*/ 66 w 161"/>
                <a:gd name="T3" fmla="*/ 107 h 127"/>
                <a:gd name="T4" fmla="*/ 60 w 161"/>
                <a:gd name="T5" fmla="*/ 69 h 127"/>
                <a:gd name="T6" fmla="*/ 16 w 161"/>
                <a:gd name="T7" fmla="*/ 64 h 127"/>
                <a:gd name="T8" fmla="*/ 0 w 161"/>
                <a:gd name="T9" fmla="*/ 0 h 127"/>
                <a:gd name="T10" fmla="*/ 161 w 161"/>
                <a:gd name="T11" fmla="*/ 127 h 127"/>
              </a:gdLst>
              <a:ahLst/>
              <a:cxnLst>
                <a:cxn ang="0">
                  <a:pos x="T0" y="T1"/>
                </a:cxn>
                <a:cxn ang="0">
                  <a:pos x="T2" y="T3"/>
                </a:cxn>
                <a:cxn ang="0">
                  <a:pos x="T4" y="T5"/>
                </a:cxn>
                <a:cxn ang="0">
                  <a:pos x="T6" y="T7"/>
                </a:cxn>
                <a:cxn ang="0">
                  <a:pos x="T8" y="T9"/>
                </a:cxn>
                <a:cxn ang="0">
                  <a:pos x="T10" y="T11"/>
                </a:cxn>
              </a:cxnLst>
              <a:rect l="0" t="0" r="r" b="b"/>
              <a:pathLst>
                <a:path w="161" h="127">
                  <a:moveTo>
                    <a:pt x="161" y="127"/>
                  </a:moveTo>
                  <a:lnTo>
                    <a:pt x="66" y="107"/>
                  </a:lnTo>
                  <a:lnTo>
                    <a:pt x="60" y="69"/>
                  </a:lnTo>
                  <a:lnTo>
                    <a:pt x="16" y="64"/>
                  </a:lnTo>
                  <a:lnTo>
                    <a:pt x="0" y="0"/>
                  </a:lnTo>
                  <a:lnTo>
                    <a:pt x="161" y="127"/>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3" name="Freeform 26"/>
            <p:cNvSpPr/>
            <p:nvPr/>
          </p:nvSpPr>
          <p:spPr bwMode="auto">
            <a:xfrm>
              <a:off x="4954093" y="4773407"/>
              <a:ext cx="91100" cy="178457"/>
            </a:xfrm>
            <a:custGeom>
              <a:avLst/>
              <a:gdLst>
                <a:gd name="T0" fmla="*/ 57 w 73"/>
                <a:gd name="T1" fmla="*/ 15 h 143"/>
                <a:gd name="T2" fmla="*/ 39 w 73"/>
                <a:gd name="T3" fmla="*/ 0 h 143"/>
                <a:gd name="T4" fmla="*/ 6 w 73"/>
                <a:gd name="T5" fmla="*/ 10 h 143"/>
                <a:gd name="T6" fmla="*/ 0 w 73"/>
                <a:gd name="T7" fmla="*/ 36 h 143"/>
                <a:gd name="T8" fmla="*/ 16 w 73"/>
                <a:gd name="T9" fmla="*/ 45 h 143"/>
                <a:gd name="T10" fmla="*/ 16 w 73"/>
                <a:gd name="T11" fmla="*/ 114 h 143"/>
                <a:gd name="T12" fmla="*/ 53 w 73"/>
                <a:gd name="T13" fmla="*/ 143 h 143"/>
                <a:gd name="T14" fmla="*/ 73 w 73"/>
                <a:gd name="T15" fmla="*/ 92 h 143"/>
                <a:gd name="T16" fmla="*/ 46 w 73"/>
                <a:gd name="T17" fmla="*/ 39 h 143"/>
                <a:gd name="T18" fmla="*/ 57 w 73"/>
                <a:gd name="T19"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43">
                  <a:moveTo>
                    <a:pt x="57" y="15"/>
                  </a:moveTo>
                  <a:lnTo>
                    <a:pt x="39" y="0"/>
                  </a:lnTo>
                  <a:lnTo>
                    <a:pt x="6" y="10"/>
                  </a:lnTo>
                  <a:lnTo>
                    <a:pt x="0" y="36"/>
                  </a:lnTo>
                  <a:lnTo>
                    <a:pt x="16" y="45"/>
                  </a:lnTo>
                  <a:lnTo>
                    <a:pt x="16" y="114"/>
                  </a:lnTo>
                  <a:lnTo>
                    <a:pt x="53" y="143"/>
                  </a:lnTo>
                  <a:lnTo>
                    <a:pt x="73" y="92"/>
                  </a:lnTo>
                  <a:lnTo>
                    <a:pt x="46" y="39"/>
                  </a:lnTo>
                  <a:lnTo>
                    <a:pt x="57" y="15"/>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4" name="Freeform 27"/>
            <p:cNvSpPr/>
            <p:nvPr/>
          </p:nvSpPr>
          <p:spPr bwMode="auto">
            <a:xfrm>
              <a:off x="5013994" y="4966839"/>
              <a:ext cx="31199" cy="31199"/>
            </a:xfrm>
            <a:custGeom>
              <a:avLst/>
              <a:gdLst>
                <a:gd name="T0" fmla="*/ 2 w 26"/>
                <a:gd name="T1" fmla="*/ 18 h 26"/>
                <a:gd name="T2" fmla="*/ 18 w 26"/>
                <a:gd name="T3" fmla="*/ 24 h 26"/>
                <a:gd name="T4" fmla="*/ 23 w 26"/>
                <a:gd name="T5" fmla="*/ 8 h 26"/>
                <a:gd name="T6" fmla="*/ 8 w 26"/>
                <a:gd name="T7" fmla="*/ 3 h 26"/>
                <a:gd name="T8" fmla="*/ 2 w 26"/>
                <a:gd name="T9" fmla="*/ 18 h 26"/>
              </a:gdLst>
              <a:ahLst/>
              <a:cxnLst>
                <a:cxn ang="0">
                  <a:pos x="T0" y="T1"/>
                </a:cxn>
                <a:cxn ang="0">
                  <a:pos x="T2" y="T3"/>
                </a:cxn>
                <a:cxn ang="0">
                  <a:pos x="T4" y="T5"/>
                </a:cxn>
                <a:cxn ang="0">
                  <a:pos x="T6" y="T7"/>
                </a:cxn>
                <a:cxn ang="0">
                  <a:pos x="T8" y="T9"/>
                </a:cxn>
              </a:cxnLst>
              <a:rect l="0" t="0" r="r" b="b"/>
              <a:pathLst>
                <a:path w="26" h="26">
                  <a:moveTo>
                    <a:pt x="2" y="18"/>
                  </a:moveTo>
                  <a:cubicBezTo>
                    <a:pt x="5" y="24"/>
                    <a:pt x="12" y="26"/>
                    <a:pt x="18" y="24"/>
                  </a:cubicBezTo>
                  <a:cubicBezTo>
                    <a:pt x="24" y="21"/>
                    <a:pt x="26" y="14"/>
                    <a:pt x="23" y="8"/>
                  </a:cubicBezTo>
                  <a:cubicBezTo>
                    <a:pt x="20" y="2"/>
                    <a:pt x="13" y="0"/>
                    <a:pt x="8" y="3"/>
                  </a:cubicBezTo>
                  <a:cubicBezTo>
                    <a:pt x="2" y="6"/>
                    <a:pt x="0" y="13"/>
                    <a:pt x="2" y="18"/>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8"/>
            <p:cNvSpPr/>
            <p:nvPr/>
          </p:nvSpPr>
          <p:spPr bwMode="auto">
            <a:xfrm>
              <a:off x="5020234" y="4707265"/>
              <a:ext cx="121051" cy="244598"/>
            </a:xfrm>
            <a:custGeom>
              <a:avLst/>
              <a:gdLst>
                <a:gd name="T0" fmla="*/ 77 w 97"/>
                <a:gd name="T1" fmla="*/ 0 h 196"/>
                <a:gd name="T2" fmla="*/ 97 w 97"/>
                <a:gd name="T3" fmla="*/ 73 h 196"/>
                <a:gd name="T4" fmla="*/ 60 w 97"/>
                <a:gd name="T5" fmla="*/ 92 h 196"/>
                <a:gd name="T6" fmla="*/ 79 w 97"/>
                <a:gd name="T7" fmla="*/ 142 h 196"/>
                <a:gd name="T8" fmla="*/ 0 w 97"/>
                <a:gd name="T9" fmla="*/ 196 h 196"/>
                <a:gd name="T10" fmla="*/ 77 w 97"/>
                <a:gd name="T11" fmla="*/ 0 h 196"/>
              </a:gdLst>
              <a:ahLst/>
              <a:cxnLst>
                <a:cxn ang="0">
                  <a:pos x="T0" y="T1"/>
                </a:cxn>
                <a:cxn ang="0">
                  <a:pos x="T2" y="T3"/>
                </a:cxn>
                <a:cxn ang="0">
                  <a:pos x="T4" y="T5"/>
                </a:cxn>
                <a:cxn ang="0">
                  <a:pos x="T6" y="T7"/>
                </a:cxn>
                <a:cxn ang="0">
                  <a:pos x="T8" y="T9"/>
                </a:cxn>
                <a:cxn ang="0">
                  <a:pos x="T10" y="T11"/>
                </a:cxn>
              </a:cxnLst>
              <a:rect l="0" t="0" r="r" b="b"/>
              <a:pathLst>
                <a:path w="97" h="196">
                  <a:moveTo>
                    <a:pt x="77" y="0"/>
                  </a:moveTo>
                  <a:lnTo>
                    <a:pt x="97" y="73"/>
                  </a:lnTo>
                  <a:lnTo>
                    <a:pt x="60" y="92"/>
                  </a:lnTo>
                  <a:lnTo>
                    <a:pt x="79" y="142"/>
                  </a:lnTo>
                  <a:lnTo>
                    <a:pt x="0" y="196"/>
                  </a:lnTo>
                  <a:lnTo>
                    <a:pt x="7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6" name="Freeform 29"/>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0"/>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1"/>
            <p:cNvSpPr/>
            <p:nvPr/>
          </p:nvSpPr>
          <p:spPr bwMode="auto">
            <a:xfrm>
              <a:off x="4096750" y="3911073"/>
              <a:ext cx="1199281" cy="925979"/>
            </a:xfrm>
            <a:custGeom>
              <a:avLst/>
              <a:gdLst>
                <a:gd name="T0" fmla="*/ 768 w 980"/>
                <a:gd name="T1" fmla="*/ 0 h 756"/>
                <a:gd name="T2" fmla="*/ 406 w 980"/>
                <a:gd name="T3" fmla="*/ 377 h 756"/>
                <a:gd name="T4" fmla="*/ 390 w 980"/>
                <a:gd name="T5" fmla="*/ 509 h 756"/>
                <a:gd name="T6" fmla="*/ 324 w 980"/>
                <a:gd name="T7" fmla="*/ 525 h 756"/>
                <a:gd name="T8" fmla="*/ 384 w 980"/>
                <a:gd name="T9" fmla="*/ 552 h 756"/>
                <a:gd name="T10" fmla="*/ 287 w 980"/>
                <a:gd name="T11" fmla="*/ 756 h 756"/>
                <a:gd name="T12" fmla="*/ 290 w 980"/>
                <a:gd name="T13" fmla="*/ 218 h 756"/>
                <a:gd name="T14" fmla="*/ 442 w 980"/>
                <a:gd name="T15" fmla="*/ 66 h 756"/>
                <a:gd name="T16" fmla="*/ 768 w 980"/>
                <a:gd name="T1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756">
                  <a:moveTo>
                    <a:pt x="768" y="0"/>
                  </a:moveTo>
                  <a:cubicBezTo>
                    <a:pt x="768" y="0"/>
                    <a:pt x="980" y="347"/>
                    <a:pt x="406" y="377"/>
                  </a:cubicBezTo>
                  <a:cubicBezTo>
                    <a:pt x="390" y="509"/>
                    <a:pt x="390" y="509"/>
                    <a:pt x="390" y="509"/>
                  </a:cubicBezTo>
                  <a:cubicBezTo>
                    <a:pt x="390" y="509"/>
                    <a:pt x="329" y="467"/>
                    <a:pt x="324" y="525"/>
                  </a:cubicBezTo>
                  <a:cubicBezTo>
                    <a:pt x="319" y="583"/>
                    <a:pt x="384" y="552"/>
                    <a:pt x="384" y="552"/>
                  </a:cubicBezTo>
                  <a:cubicBezTo>
                    <a:pt x="384" y="552"/>
                    <a:pt x="349" y="706"/>
                    <a:pt x="287" y="756"/>
                  </a:cubicBezTo>
                  <a:cubicBezTo>
                    <a:pt x="287" y="756"/>
                    <a:pt x="0" y="211"/>
                    <a:pt x="290" y="218"/>
                  </a:cubicBezTo>
                  <a:cubicBezTo>
                    <a:pt x="290" y="218"/>
                    <a:pt x="287" y="100"/>
                    <a:pt x="442" y="66"/>
                  </a:cubicBezTo>
                  <a:cubicBezTo>
                    <a:pt x="602" y="32"/>
                    <a:pt x="732" y="219"/>
                    <a:pt x="768" y="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9" name="Freeform 32"/>
            <p:cNvSpPr/>
            <p:nvPr/>
          </p:nvSpPr>
          <p:spPr bwMode="auto">
            <a:xfrm>
              <a:off x="4709494" y="4492618"/>
              <a:ext cx="46174" cy="84861"/>
            </a:xfrm>
            <a:custGeom>
              <a:avLst/>
              <a:gdLst>
                <a:gd name="T0" fmla="*/ 33 w 38"/>
                <a:gd name="T1" fmla="*/ 31 h 69"/>
                <a:gd name="T2" fmla="*/ 28 w 38"/>
                <a:gd name="T3" fmla="*/ 66 h 69"/>
                <a:gd name="T4" fmla="*/ 5 w 38"/>
                <a:gd name="T5" fmla="*/ 39 h 69"/>
                <a:gd name="T6" fmla="*/ 10 w 38"/>
                <a:gd name="T7" fmla="*/ 3 h 69"/>
                <a:gd name="T8" fmla="*/ 33 w 38"/>
                <a:gd name="T9" fmla="*/ 31 h 69"/>
              </a:gdLst>
              <a:ahLst/>
              <a:cxnLst>
                <a:cxn ang="0">
                  <a:pos x="T0" y="T1"/>
                </a:cxn>
                <a:cxn ang="0">
                  <a:pos x="T2" y="T3"/>
                </a:cxn>
                <a:cxn ang="0">
                  <a:pos x="T4" y="T5"/>
                </a:cxn>
                <a:cxn ang="0">
                  <a:pos x="T6" y="T7"/>
                </a:cxn>
                <a:cxn ang="0">
                  <a:pos x="T8" y="T9"/>
                </a:cxn>
              </a:cxnLst>
              <a:rect l="0" t="0" r="r" b="b"/>
              <a:pathLst>
                <a:path w="38" h="69">
                  <a:moveTo>
                    <a:pt x="33" y="31"/>
                  </a:moveTo>
                  <a:cubicBezTo>
                    <a:pt x="38" y="48"/>
                    <a:pt x="36" y="64"/>
                    <a:pt x="28" y="66"/>
                  </a:cubicBezTo>
                  <a:cubicBezTo>
                    <a:pt x="21" y="69"/>
                    <a:pt x="10" y="56"/>
                    <a:pt x="5" y="39"/>
                  </a:cubicBezTo>
                  <a:cubicBezTo>
                    <a:pt x="0" y="21"/>
                    <a:pt x="2" y="5"/>
                    <a:pt x="10" y="3"/>
                  </a:cubicBezTo>
                  <a:cubicBezTo>
                    <a:pt x="18" y="0"/>
                    <a:pt x="28" y="13"/>
                    <a:pt x="33" y="3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0" name="Freeform 33"/>
            <p:cNvSpPr/>
            <p:nvPr/>
          </p:nvSpPr>
          <p:spPr bwMode="auto">
            <a:xfrm>
              <a:off x="4992779" y="4412749"/>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1" y="68"/>
                    <a:pt x="10" y="56"/>
                    <a:pt x="5" y="38"/>
                  </a:cubicBezTo>
                  <a:cubicBezTo>
                    <a:pt x="0" y="20"/>
                    <a:pt x="3" y="4"/>
                    <a:pt x="10" y="2"/>
                  </a:cubicBezTo>
                  <a:cubicBezTo>
                    <a:pt x="18"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1" name="Freeform 34"/>
            <p:cNvSpPr/>
            <p:nvPr/>
          </p:nvSpPr>
          <p:spPr bwMode="auto">
            <a:xfrm>
              <a:off x="3432840"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2" name="Freeform 35"/>
            <p:cNvSpPr/>
            <p:nvPr/>
          </p:nvSpPr>
          <p:spPr bwMode="auto">
            <a:xfrm>
              <a:off x="3326764" y="3944767"/>
              <a:ext cx="761250" cy="909756"/>
            </a:xfrm>
            <a:custGeom>
              <a:avLst/>
              <a:gdLst>
                <a:gd name="T0" fmla="*/ 622 w 622"/>
                <a:gd name="T1" fmla="*/ 619 h 744"/>
                <a:gd name="T2" fmla="*/ 131 w 622"/>
                <a:gd name="T3" fmla="*/ 288 h 744"/>
                <a:gd name="T4" fmla="*/ 54 w 622"/>
                <a:gd name="T5" fmla="*/ 737 h 744"/>
                <a:gd name="T6" fmla="*/ 622 w 622"/>
                <a:gd name="T7" fmla="*/ 619 h 744"/>
              </a:gdLst>
              <a:ahLst/>
              <a:cxnLst>
                <a:cxn ang="0">
                  <a:pos x="T0" y="T1"/>
                </a:cxn>
                <a:cxn ang="0">
                  <a:pos x="T2" y="T3"/>
                </a:cxn>
                <a:cxn ang="0">
                  <a:pos x="T4" y="T5"/>
                </a:cxn>
                <a:cxn ang="0">
                  <a:pos x="T6" y="T7"/>
                </a:cxn>
              </a:cxnLst>
              <a:rect l="0" t="0" r="r" b="b"/>
              <a:pathLst>
                <a:path w="622" h="744">
                  <a:moveTo>
                    <a:pt x="622" y="619"/>
                  </a:moveTo>
                  <a:cubicBezTo>
                    <a:pt x="622" y="619"/>
                    <a:pt x="572" y="0"/>
                    <a:pt x="131" y="288"/>
                  </a:cubicBezTo>
                  <a:cubicBezTo>
                    <a:pt x="131" y="288"/>
                    <a:pt x="0" y="425"/>
                    <a:pt x="54" y="737"/>
                  </a:cubicBezTo>
                  <a:cubicBezTo>
                    <a:pt x="537" y="744"/>
                    <a:pt x="622" y="619"/>
                    <a:pt x="622" y="619"/>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6"/>
            <p:cNvSpPr/>
            <p:nvPr/>
          </p:nvSpPr>
          <p:spPr bwMode="auto">
            <a:xfrm>
              <a:off x="3392906" y="4702273"/>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4" name="Freeform 37"/>
            <p:cNvSpPr/>
            <p:nvPr/>
          </p:nvSpPr>
          <p:spPr bwMode="auto">
            <a:xfrm>
              <a:off x="2926172"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38"/>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46" name="Freeform 39"/>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40"/>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48" name="Freeform 41"/>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42"/>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3"/>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44"/>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close/>
                </a:path>
              </a:pathLst>
            </a:custGeom>
            <a:solidFill>
              <a:schemeClr val="accent4">
                <a:lumMod val="50000"/>
              </a:schemeClr>
            </a:solidFill>
            <a:ln>
              <a:noFill/>
            </a:ln>
          </p:spPr>
          <p:txBody>
            <a:bodyPr vert="horz" wrap="square" lIns="91440" tIns="45720" rIns="91440" bIns="45720" numCol="1" anchor="t" anchorCtr="0" compatLnSpc="1"/>
            <a:lstStyle/>
            <a:p>
              <a:endParaRPr lang="en-US"/>
            </a:p>
          </p:txBody>
        </p:sp>
        <p:sp>
          <p:nvSpPr>
            <p:cNvPr id="52" name="Freeform 45"/>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46"/>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4" name="Freeform 47"/>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48"/>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56" name="Freeform 49"/>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50"/>
            <p:cNvSpPr/>
            <p:nvPr/>
          </p:nvSpPr>
          <p:spPr bwMode="auto">
            <a:xfrm>
              <a:off x="1034278" y="4787134"/>
              <a:ext cx="1378986" cy="272053"/>
            </a:xfrm>
            <a:custGeom>
              <a:avLst/>
              <a:gdLst>
                <a:gd name="T0" fmla="*/ 842 w 1105"/>
                <a:gd name="T1" fmla="*/ 0 h 218"/>
                <a:gd name="T2" fmla="*/ 0 w 1105"/>
                <a:gd name="T3" fmla="*/ 19 h 218"/>
                <a:gd name="T4" fmla="*/ 263 w 1105"/>
                <a:gd name="T5" fmla="*/ 218 h 218"/>
                <a:gd name="T6" fmla="*/ 1105 w 1105"/>
                <a:gd name="T7" fmla="*/ 200 h 218"/>
                <a:gd name="T8" fmla="*/ 842 w 1105"/>
                <a:gd name="T9" fmla="*/ 0 h 218"/>
              </a:gdLst>
              <a:ahLst/>
              <a:cxnLst>
                <a:cxn ang="0">
                  <a:pos x="T0" y="T1"/>
                </a:cxn>
                <a:cxn ang="0">
                  <a:pos x="T2" y="T3"/>
                </a:cxn>
                <a:cxn ang="0">
                  <a:pos x="T4" y="T5"/>
                </a:cxn>
                <a:cxn ang="0">
                  <a:pos x="T6" y="T7"/>
                </a:cxn>
                <a:cxn ang="0">
                  <a:pos x="T8" y="T9"/>
                </a:cxn>
              </a:cxnLst>
              <a:rect l="0" t="0" r="r" b="b"/>
              <a:pathLst>
                <a:path w="1105" h="218">
                  <a:moveTo>
                    <a:pt x="842" y="0"/>
                  </a:moveTo>
                  <a:lnTo>
                    <a:pt x="0" y="19"/>
                  </a:lnTo>
                  <a:lnTo>
                    <a:pt x="263" y="218"/>
                  </a:lnTo>
                  <a:lnTo>
                    <a:pt x="1105" y="200"/>
                  </a:lnTo>
                  <a:lnTo>
                    <a:pt x="842"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8" name="Freeform 51"/>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close/>
                </a:path>
              </a:pathLst>
            </a:custGeom>
            <a:solidFill>
              <a:srgbClr val="B3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52"/>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53"/>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61" name="Freeform 54"/>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55"/>
            <p:cNvSpPr/>
            <p:nvPr/>
          </p:nvSpPr>
          <p:spPr bwMode="auto">
            <a:xfrm>
              <a:off x="4558492" y="5117841"/>
              <a:ext cx="92348" cy="83613"/>
            </a:xfrm>
            <a:custGeom>
              <a:avLst/>
              <a:gdLst>
                <a:gd name="T0" fmla="*/ 34 w 75"/>
                <a:gd name="T1" fmla="*/ 0 h 68"/>
                <a:gd name="T2" fmla="*/ 0 w 75"/>
                <a:gd name="T3" fmla="*/ 45 h 68"/>
                <a:gd name="T4" fmla="*/ 35 w 75"/>
                <a:gd name="T5" fmla="*/ 62 h 68"/>
                <a:gd name="T6" fmla="*/ 52 w 75"/>
                <a:gd name="T7" fmla="*/ 61 h 68"/>
                <a:gd name="T8" fmla="*/ 49 w 75"/>
                <a:gd name="T9" fmla="*/ 53 h 68"/>
                <a:gd name="T10" fmla="*/ 58 w 75"/>
                <a:gd name="T11" fmla="*/ 49 h 68"/>
                <a:gd name="T12" fmla="*/ 57 w 75"/>
                <a:gd name="T13" fmla="*/ 41 h 68"/>
                <a:gd name="T14" fmla="*/ 65 w 75"/>
                <a:gd name="T15" fmla="*/ 38 h 68"/>
                <a:gd name="T16" fmla="*/ 62 w 75"/>
                <a:gd name="T17" fmla="*/ 29 h 68"/>
                <a:gd name="T18" fmla="*/ 71 w 75"/>
                <a:gd name="T19" fmla="*/ 26 h 68"/>
                <a:gd name="T20" fmla="*/ 57 w 75"/>
                <a:gd name="T21" fmla="*/ 9 h 68"/>
                <a:gd name="T22" fmla="*/ 34 w 75"/>
                <a:gd name="T2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68">
                  <a:moveTo>
                    <a:pt x="34" y="0"/>
                  </a:moveTo>
                  <a:cubicBezTo>
                    <a:pt x="0" y="45"/>
                    <a:pt x="0" y="45"/>
                    <a:pt x="0" y="45"/>
                  </a:cubicBezTo>
                  <a:cubicBezTo>
                    <a:pt x="35" y="62"/>
                    <a:pt x="35" y="62"/>
                    <a:pt x="35" y="62"/>
                  </a:cubicBezTo>
                  <a:cubicBezTo>
                    <a:pt x="38" y="64"/>
                    <a:pt x="48" y="68"/>
                    <a:pt x="52" y="61"/>
                  </a:cubicBezTo>
                  <a:cubicBezTo>
                    <a:pt x="54" y="58"/>
                    <a:pt x="52" y="55"/>
                    <a:pt x="49" y="53"/>
                  </a:cubicBezTo>
                  <a:cubicBezTo>
                    <a:pt x="53" y="53"/>
                    <a:pt x="57" y="53"/>
                    <a:pt x="58" y="49"/>
                  </a:cubicBezTo>
                  <a:cubicBezTo>
                    <a:pt x="60" y="46"/>
                    <a:pt x="59" y="44"/>
                    <a:pt x="57" y="41"/>
                  </a:cubicBezTo>
                  <a:cubicBezTo>
                    <a:pt x="60" y="42"/>
                    <a:pt x="63" y="41"/>
                    <a:pt x="65" y="38"/>
                  </a:cubicBezTo>
                  <a:cubicBezTo>
                    <a:pt x="66" y="35"/>
                    <a:pt x="65" y="32"/>
                    <a:pt x="62" y="29"/>
                  </a:cubicBezTo>
                  <a:cubicBezTo>
                    <a:pt x="66" y="30"/>
                    <a:pt x="69" y="29"/>
                    <a:pt x="71" y="26"/>
                  </a:cubicBezTo>
                  <a:cubicBezTo>
                    <a:pt x="75" y="19"/>
                    <a:pt x="60" y="10"/>
                    <a:pt x="57" y="9"/>
                  </a:cubicBezTo>
                  <a:lnTo>
                    <a:pt x="34" y="0"/>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6"/>
            <p:cNvSpPr/>
            <p:nvPr/>
          </p:nvSpPr>
          <p:spPr bwMode="auto">
            <a:xfrm>
              <a:off x="4544765" y="5106610"/>
              <a:ext cx="58654" cy="72381"/>
            </a:xfrm>
            <a:custGeom>
              <a:avLst/>
              <a:gdLst>
                <a:gd name="T0" fmla="*/ 0 w 47"/>
                <a:gd name="T1" fmla="*/ 49 h 58"/>
                <a:gd name="T2" fmla="*/ 16 w 47"/>
                <a:gd name="T3" fmla="*/ 58 h 58"/>
                <a:gd name="T4" fmla="*/ 47 w 47"/>
                <a:gd name="T5" fmla="*/ 9 h 58"/>
                <a:gd name="T6" fmla="*/ 31 w 47"/>
                <a:gd name="T7" fmla="*/ 0 h 58"/>
                <a:gd name="T8" fmla="*/ 0 w 47"/>
                <a:gd name="T9" fmla="*/ 49 h 58"/>
              </a:gdLst>
              <a:ahLst/>
              <a:cxnLst>
                <a:cxn ang="0">
                  <a:pos x="T0" y="T1"/>
                </a:cxn>
                <a:cxn ang="0">
                  <a:pos x="T2" y="T3"/>
                </a:cxn>
                <a:cxn ang="0">
                  <a:pos x="T4" y="T5"/>
                </a:cxn>
                <a:cxn ang="0">
                  <a:pos x="T6" y="T7"/>
                </a:cxn>
                <a:cxn ang="0">
                  <a:pos x="T8" y="T9"/>
                </a:cxn>
              </a:cxnLst>
              <a:rect l="0" t="0" r="r" b="b"/>
              <a:pathLst>
                <a:path w="47" h="58">
                  <a:moveTo>
                    <a:pt x="0" y="49"/>
                  </a:moveTo>
                  <a:lnTo>
                    <a:pt x="16" y="58"/>
                  </a:lnTo>
                  <a:lnTo>
                    <a:pt x="47" y="9"/>
                  </a:lnTo>
                  <a:lnTo>
                    <a:pt x="31" y="0"/>
                  </a:lnTo>
                  <a:lnTo>
                    <a:pt x="0" y="49"/>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57"/>
            <p:cNvSpPr/>
            <p:nvPr/>
          </p:nvSpPr>
          <p:spPr bwMode="auto">
            <a:xfrm>
              <a:off x="4244008" y="4837052"/>
              <a:ext cx="348178" cy="339443"/>
            </a:xfrm>
            <a:custGeom>
              <a:avLst/>
              <a:gdLst>
                <a:gd name="T0" fmla="*/ 191 w 285"/>
                <a:gd name="T1" fmla="*/ 71 h 278"/>
                <a:gd name="T2" fmla="*/ 167 w 285"/>
                <a:gd name="T3" fmla="*/ 0 h 278"/>
                <a:gd name="T4" fmla="*/ 253 w 285"/>
                <a:gd name="T5" fmla="*/ 278 h 278"/>
                <a:gd name="T6" fmla="*/ 285 w 285"/>
                <a:gd name="T7" fmla="*/ 223 h 278"/>
                <a:gd name="T8" fmla="*/ 191 w 285"/>
                <a:gd name="T9" fmla="*/ 71 h 278"/>
              </a:gdLst>
              <a:ahLst/>
              <a:cxnLst>
                <a:cxn ang="0">
                  <a:pos x="T0" y="T1"/>
                </a:cxn>
                <a:cxn ang="0">
                  <a:pos x="T2" y="T3"/>
                </a:cxn>
                <a:cxn ang="0">
                  <a:pos x="T4" y="T5"/>
                </a:cxn>
                <a:cxn ang="0">
                  <a:pos x="T6" y="T7"/>
                </a:cxn>
                <a:cxn ang="0">
                  <a:pos x="T8" y="T9"/>
                </a:cxn>
              </a:cxnLst>
              <a:rect l="0" t="0" r="r" b="b"/>
              <a:pathLst>
                <a:path w="285" h="278">
                  <a:moveTo>
                    <a:pt x="191" y="71"/>
                  </a:moveTo>
                  <a:cubicBezTo>
                    <a:pt x="167" y="0"/>
                    <a:pt x="167" y="0"/>
                    <a:pt x="167" y="0"/>
                  </a:cubicBezTo>
                  <a:cubicBezTo>
                    <a:pt x="0" y="205"/>
                    <a:pt x="253" y="278"/>
                    <a:pt x="253" y="278"/>
                  </a:cubicBezTo>
                  <a:cubicBezTo>
                    <a:pt x="285" y="223"/>
                    <a:pt x="285" y="223"/>
                    <a:pt x="285" y="223"/>
                  </a:cubicBezTo>
                  <a:cubicBezTo>
                    <a:pt x="219" y="195"/>
                    <a:pt x="130" y="157"/>
                    <a:pt x="191" y="7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65" name="Freeform 58"/>
            <p:cNvSpPr/>
            <p:nvPr/>
          </p:nvSpPr>
          <p:spPr bwMode="auto">
            <a:xfrm>
              <a:off x="4482367" y="5120337"/>
              <a:ext cx="16223" cy="16223"/>
            </a:xfrm>
            <a:custGeom>
              <a:avLst/>
              <a:gdLst>
                <a:gd name="T0" fmla="*/ 3 w 13"/>
                <a:gd name="T1" fmla="*/ 11 h 13"/>
                <a:gd name="T2" fmla="*/ 12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6" y="13"/>
                    <a:pt x="10" y="13"/>
                    <a:pt x="12" y="10"/>
                  </a:cubicBezTo>
                  <a:cubicBezTo>
                    <a:pt x="13" y="8"/>
                    <a:pt x="13" y="4"/>
                    <a:pt x="10" y="2"/>
                  </a:cubicBezTo>
                  <a:cubicBezTo>
                    <a:pt x="8" y="0"/>
                    <a:pt x="4" y="1"/>
                    <a:pt x="2" y="3"/>
                  </a:cubicBezTo>
                  <a:cubicBezTo>
                    <a:pt x="0" y="6"/>
                    <a:pt x="1"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9"/>
            <p:cNvSpPr/>
            <p:nvPr/>
          </p:nvSpPr>
          <p:spPr bwMode="auto">
            <a:xfrm>
              <a:off x="4503582" y="5131569"/>
              <a:ext cx="17471" cy="16223"/>
            </a:xfrm>
            <a:custGeom>
              <a:avLst/>
              <a:gdLst>
                <a:gd name="T0" fmla="*/ 4 w 14"/>
                <a:gd name="T1" fmla="*/ 11 h 13"/>
                <a:gd name="T2" fmla="*/ 12 w 14"/>
                <a:gd name="T3" fmla="*/ 10 h 13"/>
                <a:gd name="T4" fmla="*/ 11 w 14"/>
                <a:gd name="T5" fmla="*/ 2 h 13"/>
                <a:gd name="T6" fmla="*/ 2 w 14"/>
                <a:gd name="T7" fmla="*/ 3 h 13"/>
                <a:gd name="T8" fmla="*/ 4 w 14"/>
                <a:gd name="T9" fmla="*/ 11 h 13"/>
              </a:gdLst>
              <a:ahLst/>
              <a:cxnLst>
                <a:cxn ang="0">
                  <a:pos x="T0" y="T1"/>
                </a:cxn>
                <a:cxn ang="0">
                  <a:pos x="T2" y="T3"/>
                </a:cxn>
                <a:cxn ang="0">
                  <a:pos x="T4" y="T5"/>
                </a:cxn>
                <a:cxn ang="0">
                  <a:pos x="T6" y="T7"/>
                </a:cxn>
                <a:cxn ang="0">
                  <a:pos x="T8" y="T9"/>
                </a:cxn>
              </a:cxnLst>
              <a:rect l="0" t="0" r="r" b="b"/>
              <a:pathLst>
                <a:path w="14" h="13">
                  <a:moveTo>
                    <a:pt x="4" y="11"/>
                  </a:moveTo>
                  <a:cubicBezTo>
                    <a:pt x="6" y="13"/>
                    <a:pt x="10" y="12"/>
                    <a:pt x="12" y="10"/>
                  </a:cubicBezTo>
                  <a:cubicBezTo>
                    <a:pt x="14" y="7"/>
                    <a:pt x="13" y="3"/>
                    <a:pt x="11" y="2"/>
                  </a:cubicBezTo>
                  <a:cubicBezTo>
                    <a:pt x="8" y="0"/>
                    <a:pt x="4" y="0"/>
                    <a:pt x="2" y="3"/>
                  </a:cubicBezTo>
                  <a:cubicBezTo>
                    <a:pt x="0" y="5"/>
                    <a:pt x="1" y="9"/>
                    <a:pt x="4"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60"/>
            <p:cNvSpPr/>
            <p:nvPr/>
          </p:nvSpPr>
          <p:spPr bwMode="auto">
            <a:xfrm>
              <a:off x="4527293" y="5142800"/>
              <a:ext cx="16223" cy="16223"/>
            </a:xfrm>
            <a:custGeom>
              <a:avLst/>
              <a:gdLst>
                <a:gd name="T0" fmla="*/ 3 w 13"/>
                <a:gd name="T1" fmla="*/ 11 h 13"/>
                <a:gd name="T2" fmla="*/ 11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5" y="13"/>
                    <a:pt x="9" y="12"/>
                    <a:pt x="11" y="10"/>
                  </a:cubicBezTo>
                  <a:cubicBezTo>
                    <a:pt x="13" y="7"/>
                    <a:pt x="12" y="4"/>
                    <a:pt x="10" y="2"/>
                  </a:cubicBezTo>
                  <a:cubicBezTo>
                    <a:pt x="7" y="0"/>
                    <a:pt x="4" y="0"/>
                    <a:pt x="2" y="3"/>
                  </a:cubicBezTo>
                  <a:cubicBezTo>
                    <a:pt x="0" y="5"/>
                    <a:pt x="0"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61"/>
            <p:cNvSpPr/>
            <p:nvPr/>
          </p:nvSpPr>
          <p:spPr bwMode="auto">
            <a:xfrm>
              <a:off x="3105877" y="4847036"/>
              <a:ext cx="415568"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6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7"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6" y="43"/>
                    <a:pt x="266"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62"/>
            <p:cNvSpPr/>
            <p:nvPr/>
          </p:nvSpPr>
          <p:spPr bwMode="auto">
            <a:xfrm>
              <a:off x="3342988" y="4847036"/>
              <a:ext cx="88605" cy="88605"/>
            </a:xfrm>
            <a:custGeom>
              <a:avLst/>
              <a:gdLst>
                <a:gd name="T0" fmla="*/ 72 w 72"/>
                <a:gd name="T1" fmla="*/ 43 h 73"/>
                <a:gd name="T2" fmla="*/ 40 w 72"/>
                <a:gd name="T3" fmla="*/ 0 h 73"/>
                <a:gd name="T4" fmla="*/ 0 w 72"/>
                <a:gd name="T5" fmla="*/ 34 h 73"/>
                <a:gd name="T6" fmla="*/ 36 w 72"/>
                <a:gd name="T7" fmla="*/ 73 h 73"/>
                <a:gd name="T8" fmla="*/ 72 w 72"/>
                <a:gd name="T9" fmla="*/ 43 h 73"/>
              </a:gdLst>
              <a:ahLst/>
              <a:cxnLst>
                <a:cxn ang="0">
                  <a:pos x="T0" y="T1"/>
                </a:cxn>
                <a:cxn ang="0">
                  <a:pos x="T2" y="T3"/>
                </a:cxn>
                <a:cxn ang="0">
                  <a:pos x="T4" y="T5"/>
                </a:cxn>
                <a:cxn ang="0">
                  <a:pos x="T6" y="T7"/>
                </a:cxn>
                <a:cxn ang="0">
                  <a:pos x="T8" y="T9"/>
                </a:cxn>
              </a:cxnLst>
              <a:rect l="0" t="0" r="r" b="b"/>
              <a:pathLst>
                <a:path w="72" h="73">
                  <a:moveTo>
                    <a:pt x="72" y="43"/>
                  </a:moveTo>
                  <a:cubicBezTo>
                    <a:pt x="40" y="0"/>
                    <a:pt x="40" y="0"/>
                    <a:pt x="40" y="0"/>
                  </a:cubicBezTo>
                  <a:cubicBezTo>
                    <a:pt x="24" y="11"/>
                    <a:pt x="11" y="23"/>
                    <a:pt x="0" y="34"/>
                  </a:cubicBezTo>
                  <a:cubicBezTo>
                    <a:pt x="36" y="73"/>
                    <a:pt x="36" y="73"/>
                    <a:pt x="36" y="73"/>
                  </a:cubicBezTo>
                  <a:cubicBezTo>
                    <a:pt x="54" y="54"/>
                    <a:pt x="72" y="43"/>
                    <a:pt x="72"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0" name="Freeform 63"/>
            <p:cNvSpPr/>
            <p:nvPr/>
          </p:nvSpPr>
          <p:spPr bwMode="auto">
            <a:xfrm>
              <a:off x="3753564" y="4598694"/>
              <a:ext cx="227127"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64"/>
            <p:cNvSpPr/>
            <p:nvPr/>
          </p:nvSpPr>
          <p:spPr bwMode="auto">
            <a:xfrm>
              <a:off x="4815570" y="4573735"/>
              <a:ext cx="229623" cy="142266"/>
            </a:xfrm>
            <a:custGeom>
              <a:avLst/>
              <a:gdLst>
                <a:gd name="T0" fmla="*/ 0 w 188"/>
                <a:gd name="T1" fmla="*/ 43 h 116"/>
                <a:gd name="T2" fmla="*/ 106 w 188"/>
                <a:gd name="T3" fmla="*/ 100 h 116"/>
                <a:gd name="T4" fmla="*/ 164 w 188"/>
                <a:gd name="T5" fmla="*/ 5 h 116"/>
                <a:gd name="T6" fmla="*/ 0 w 188"/>
                <a:gd name="T7" fmla="*/ 43 h 116"/>
              </a:gdLst>
              <a:ahLst/>
              <a:cxnLst>
                <a:cxn ang="0">
                  <a:pos x="T0" y="T1"/>
                </a:cxn>
                <a:cxn ang="0">
                  <a:pos x="T2" y="T3"/>
                </a:cxn>
                <a:cxn ang="0">
                  <a:pos x="T4" y="T5"/>
                </a:cxn>
                <a:cxn ang="0">
                  <a:pos x="T6" y="T7"/>
                </a:cxn>
              </a:cxnLst>
              <a:rect l="0" t="0" r="r" b="b"/>
              <a:pathLst>
                <a:path w="188" h="116">
                  <a:moveTo>
                    <a:pt x="0" y="43"/>
                  </a:moveTo>
                  <a:cubicBezTo>
                    <a:pt x="8" y="71"/>
                    <a:pt x="26" y="116"/>
                    <a:pt x="106" y="100"/>
                  </a:cubicBezTo>
                  <a:cubicBezTo>
                    <a:pt x="188" y="84"/>
                    <a:pt x="164" y="5"/>
                    <a:pt x="164" y="5"/>
                  </a:cubicBezTo>
                  <a:cubicBezTo>
                    <a:pt x="164" y="5"/>
                    <a:pt x="72" y="0"/>
                    <a:pt x="0" y="43"/>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65"/>
            <p:cNvSpPr/>
            <p:nvPr/>
          </p:nvSpPr>
          <p:spPr bwMode="auto">
            <a:xfrm>
              <a:off x="3636256" y="4505097"/>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5"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3" name="Freeform 66"/>
            <p:cNvSpPr/>
            <p:nvPr/>
          </p:nvSpPr>
          <p:spPr bwMode="auto">
            <a:xfrm>
              <a:off x="3919541"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7"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4" name="Freeform 67"/>
            <p:cNvSpPr/>
            <p:nvPr/>
          </p:nvSpPr>
          <p:spPr bwMode="auto">
            <a:xfrm>
              <a:off x="4275207" y="5126577"/>
              <a:ext cx="79869" cy="53662"/>
            </a:xfrm>
            <a:custGeom>
              <a:avLst/>
              <a:gdLst>
                <a:gd name="T0" fmla="*/ 54 w 66"/>
                <a:gd name="T1" fmla="*/ 0 h 44"/>
                <a:gd name="T2" fmla="*/ 47 w 66"/>
                <a:gd name="T3" fmla="*/ 9 h 44"/>
                <a:gd name="T4" fmla="*/ 39 w 66"/>
                <a:gd name="T5" fmla="*/ 2 h 44"/>
                <a:gd name="T6" fmla="*/ 32 w 66"/>
                <a:gd name="T7" fmla="*/ 12 h 44"/>
                <a:gd name="T8" fmla="*/ 23 w 66"/>
                <a:gd name="T9" fmla="*/ 3 h 44"/>
                <a:gd name="T10" fmla="*/ 16 w 66"/>
                <a:gd name="T11" fmla="*/ 12 h 44"/>
                <a:gd name="T12" fmla="*/ 8 w 66"/>
                <a:gd name="T13" fmla="*/ 4 h 44"/>
                <a:gd name="T14" fmla="*/ 1 w 66"/>
                <a:gd name="T15" fmla="*/ 25 h 44"/>
                <a:gd name="T16" fmla="*/ 12 w 66"/>
                <a:gd name="T17" fmla="*/ 44 h 44"/>
                <a:gd name="T18" fmla="*/ 18 w 66"/>
                <a:gd name="T19" fmla="*/ 35 h 44"/>
                <a:gd name="T20" fmla="*/ 26 w 66"/>
                <a:gd name="T21" fmla="*/ 43 h 44"/>
                <a:gd name="T22" fmla="*/ 33 w 66"/>
                <a:gd name="T23" fmla="*/ 32 h 44"/>
                <a:gd name="T24" fmla="*/ 42 w 66"/>
                <a:gd name="T25" fmla="*/ 42 h 44"/>
                <a:gd name="T26" fmla="*/ 49 w 66"/>
                <a:gd name="T27" fmla="*/ 33 h 44"/>
                <a:gd name="T28" fmla="*/ 57 w 66"/>
                <a:gd name="T29" fmla="*/ 40 h 44"/>
                <a:gd name="T30" fmla="*/ 65 w 66"/>
                <a:gd name="T31" fmla="*/ 20 h 44"/>
                <a:gd name="T32" fmla="*/ 54 w 66"/>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4">
                  <a:moveTo>
                    <a:pt x="54" y="0"/>
                  </a:moveTo>
                  <a:cubicBezTo>
                    <a:pt x="51" y="1"/>
                    <a:pt x="48" y="4"/>
                    <a:pt x="47" y="9"/>
                  </a:cubicBezTo>
                  <a:cubicBezTo>
                    <a:pt x="45" y="4"/>
                    <a:pt x="42" y="1"/>
                    <a:pt x="39" y="2"/>
                  </a:cubicBezTo>
                  <a:cubicBezTo>
                    <a:pt x="36" y="2"/>
                    <a:pt x="33" y="6"/>
                    <a:pt x="32" y="12"/>
                  </a:cubicBezTo>
                  <a:cubicBezTo>
                    <a:pt x="30" y="6"/>
                    <a:pt x="27" y="3"/>
                    <a:pt x="23" y="3"/>
                  </a:cubicBezTo>
                  <a:cubicBezTo>
                    <a:pt x="20" y="3"/>
                    <a:pt x="18" y="7"/>
                    <a:pt x="16" y="12"/>
                  </a:cubicBezTo>
                  <a:cubicBezTo>
                    <a:pt x="14" y="7"/>
                    <a:pt x="11" y="4"/>
                    <a:pt x="8" y="4"/>
                  </a:cubicBezTo>
                  <a:cubicBezTo>
                    <a:pt x="3" y="5"/>
                    <a:pt x="0" y="14"/>
                    <a:pt x="1" y="25"/>
                  </a:cubicBezTo>
                  <a:cubicBezTo>
                    <a:pt x="2" y="36"/>
                    <a:pt x="6" y="44"/>
                    <a:pt x="12" y="44"/>
                  </a:cubicBezTo>
                  <a:cubicBezTo>
                    <a:pt x="15" y="44"/>
                    <a:pt x="17" y="40"/>
                    <a:pt x="18" y="35"/>
                  </a:cubicBezTo>
                  <a:cubicBezTo>
                    <a:pt x="20" y="40"/>
                    <a:pt x="23" y="43"/>
                    <a:pt x="26" y="43"/>
                  </a:cubicBezTo>
                  <a:cubicBezTo>
                    <a:pt x="30" y="43"/>
                    <a:pt x="32" y="38"/>
                    <a:pt x="33"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8"/>
            <p:cNvSpPr/>
            <p:nvPr/>
          </p:nvSpPr>
          <p:spPr bwMode="auto">
            <a:xfrm>
              <a:off x="1941539" y="4847036"/>
              <a:ext cx="414320"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7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8"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7" y="43"/>
                    <a:pt x="267"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9"/>
            <p:cNvSpPr/>
            <p:nvPr/>
          </p:nvSpPr>
          <p:spPr bwMode="auto">
            <a:xfrm>
              <a:off x="2178649" y="4847036"/>
              <a:ext cx="89852" cy="88605"/>
            </a:xfrm>
            <a:custGeom>
              <a:avLst/>
              <a:gdLst>
                <a:gd name="T0" fmla="*/ 73 w 73"/>
                <a:gd name="T1" fmla="*/ 43 h 73"/>
                <a:gd name="T2" fmla="*/ 40 w 73"/>
                <a:gd name="T3" fmla="*/ 0 h 73"/>
                <a:gd name="T4" fmla="*/ 0 w 73"/>
                <a:gd name="T5" fmla="*/ 34 h 73"/>
                <a:gd name="T6" fmla="*/ 37 w 73"/>
                <a:gd name="T7" fmla="*/ 73 h 73"/>
                <a:gd name="T8" fmla="*/ 73 w 73"/>
                <a:gd name="T9" fmla="*/ 43 h 73"/>
              </a:gdLst>
              <a:ahLst/>
              <a:cxnLst>
                <a:cxn ang="0">
                  <a:pos x="T0" y="T1"/>
                </a:cxn>
                <a:cxn ang="0">
                  <a:pos x="T2" y="T3"/>
                </a:cxn>
                <a:cxn ang="0">
                  <a:pos x="T4" y="T5"/>
                </a:cxn>
                <a:cxn ang="0">
                  <a:pos x="T6" y="T7"/>
                </a:cxn>
                <a:cxn ang="0">
                  <a:pos x="T8" y="T9"/>
                </a:cxn>
              </a:cxnLst>
              <a:rect l="0" t="0" r="r" b="b"/>
              <a:pathLst>
                <a:path w="73" h="73">
                  <a:moveTo>
                    <a:pt x="73" y="43"/>
                  </a:moveTo>
                  <a:cubicBezTo>
                    <a:pt x="40" y="0"/>
                    <a:pt x="40" y="0"/>
                    <a:pt x="40" y="0"/>
                  </a:cubicBezTo>
                  <a:cubicBezTo>
                    <a:pt x="24" y="11"/>
                    <a:pt x="11" y="23"/>
                    <a:pt x="0" y="34"/>
                  </a:cubicBezTo>
                  <a:cubicBezTo>
                    <a:pt x="37" y="73"/>
                    <a:pt x="37" y="73"/>
                    <a:pt x="37" y="73"/>
                  </a:cubicBezTo>
                  <a:cubicBezTo>
                    <a:pt x="54" y="54"/>
                    <a:pt x="73" y="43"/>
                    <a:pt x="73"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7" name="Freeform 70"/>
            <p:cNvSpPr/>
            <p:nvPr/>
          </p:nvSpPr>
          <p:spPr bwMode="auto">
            <a:xfrm>
              <a:off x="2587977" y="4598694"/>
              <a:ext cx="228375"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71"/>
            <p:cNvSpPr/>
            <p:nvPr/>
          </p:nvSpPr>
          <p:spPr bwMode="auto">
            <a:xfrm>
              <a:off x="2470670" y="4505097"/>
              <a:ext cx="47422"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6"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9" name="Freeform 72"/>
            <p:cNvSpPr/>
            <p:nvPr/>
          </p:nvSpPr>
          <p:spPr bwMode="auto">
            <a:xfrm>
              <a:off x="2755203"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8"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0" name="Freeform 73"/>
            <p:cNvSpPr/>
            <p:nvPr/>
          </p:nvSpPr>
          <p:spPr bwMode="auto">
            <a:xfrm>
              <a:off x="3109621" y="5151536"/>
              <a:ext cx="81117" cy="54910"/>
            </a:xfrm>
            <a:custGeom>
              <a:avLst/>
              <a:gdLst>
                <a:gd name="T0" fmla="*/ 54 w 66"/>
                <a:gd name="T1" fmla="*/ 0 h 45"/>
                <a:gd name="T2" fmla="*/ 47 w 66"/>
                <a:gd name="T3" fmla="*/ 9 h 45"/>
                <a:gd name="T4" fmla="*/ 39 w 66"/>
                <a:gd name="T5" fmla="*/ 2 h 45"/>
                <a:gd name="T6" fmla="*/ 32 w 66"/>
                <a:gd name="T7" fmla="*/ 12 h 45"/>
                <a:gd name="T8" fmla="*/ 23 w 66"/>
                <a:gd name="T9" fmla="*/ 3 h 45"/>
                <a:gd name="T10" fmla="*/ 16 w 66"/>
                <a:gd name="T11" fmla="*/ 12 h 45"/>
                <a:gd name="T12" fmla="*/ 8 w 66"/>
                <a:gd name="T13" fmla="*/ 4 h 45"/>
                <a:gd name="T14" fmla="*/ 1 w 66"/>
                <a:gd name="T15" fmla="*/ 25 h 45"/>
                <a:gd name="T16" fmla="*/ 12 w 66"/>
                <a:gd name="T17" fmla="*/ 44 h 45"/>
                <a:gd name="T18" fmla="*/ 18 w 66"/>
                <a:gd name="T19" fmla="*/ 35 h 45"/>
                <a:gd name="T20" fmla="*/ 26 w 66"/>
                <a:gd name="T21" fmla="*/ 43 h 45"/>
                <a:gd name="T22" fmla="*/ 34 w 66"/>
                <a:gd name="T23" fmla="*/ 32 h 45"/>
                <a:gd name="T24" fmla="*/ 42 w 66"/>
                <a:gd name="T25" fmla="*/ 42 h 45"/>
                <a:gd name="T26" fmla="*/ 49 w 66"/>
                <a:gd name="T27" fmla="*/ 33 h 45"/>
                <a:gd name="T28" fmla="*/ 57 w 66"/>
                <a:gd name="T29" fmla="*/ 40 h 45"/>
                <a:gd name="T30" fmla="*/ 65 w 66"/>
                <a:gd name="T31" fmla="*/ 20 h 45"/>
                <a:gd name="T32" fmla="*/ 54 w 66"/>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5">
                  <a:moveTo>
                    <a:pt x="54" y="0"/>
                  </a:moveTo>
                  <a:cubicBezTo>
                    <a:pt x="51" y="1"/>
                    <a:pt x="49" y="4"/>
                    <a:pt x="47" y="9"/>
                  </a:cubicBezTo>
                  <a:cubicBezTo>
                    <a:pt x="45" y="4"/>
                    <a:pt x="42" y="1"/>
                    <a:pt x="39" y="2"/>
                  </a:cubicBezTo>
                  <a:cubicBezTo>
                    <a:pt x="36" y="2"/>
                    <a:pt x="33" y="6"/>
                    <a:pt x="32" y="12"/>
                  </a:cubicBezTo>
                  <a:cubicBezTo>
                    <a:pt x="30" y="7"/>
                    <a:pt x="27" y="3"/>
                    <a:pt x="23" y="3"/>
                  </a:cubicBezTo>
                  <a:cubicBezTo>
                    <a:pt x="20" y="3"/>
                    <a:pt x="18" y="7"/>
                    <a:pt x="16" y="12"/>
                  </a:cubicBezTo>
                  <a:cubicBezTo>
                    <a:pt x="14" y="7"/>
                    <a:pt x="11" y="4"/>
                    <a:pt x="8" y="4"/>
                  </a:cubicBezTo>
                  <a:cubicBezTo>
                    <a:pt x="3" y="5"/>
                    <a:pt x="0" y="14"/>
                    <a:pt x="1" y="25"/>
                  </a:cubicBezTo>
                  <a:cubicBezTo>
                    <a:pt x="2" y="36"/>
                    <a:pt x="7" y="45"/>
                    <a:pt x="12" y="44"/>
                  </a:cubicBezTo>
                  <a:cubicBezTo>
                    <a:pt x="15" y="44"/>
                    <a:pt x="17" y="40"/>
                    <a:pt x="18" y="35"/>
                  </a:cubicBezTo>
                  <a:cubicBezTo>
                    <a:pt x="20" y="40"/>
                    <a:pt x="23" y="43"/>
                    <a:pt x="26" y="43"/>
                  </a:cubicBezTo>
                  <a:cubicBezTo>
                    <a:pt x="30" y="43"/>
                    <a:pt x="32" y="38"/>
                    <a:pt x="34"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4"/>
            <p:cNvSpPr/>
            <p:nvPr/>
          </p:nvSpPr>
          <p:spPr bwMode="auto">
            <a:xfrm>
              <a:off x="1957762" y="3994685"/>
              <a:ext cx="882301" cy="852350"/>
            </a:xfrm>
            <a:custGeom>
              <a:avLst/>
              <a:gdLst>
                <a:gd name="T0" fmla="*/ 340 w 722"/>
                <a:gd name="T1" fmla="*/ 445 h 696"/>
                <a:gd name="T2" fmla="*/ 340 w 722"/>
                <a:gd name="T3" fmla="*/ 363 h 696"/>
                <a:gd name="T4" fmla="*/ 722 w 722"/>
                <a:gd name="T5" fmla="*/ 264 h 696"/>
                <a:gd name="T6" fmla="*/ 392 w 722"/>
                <a:gd name="T7" fmla="*/ 28 h 696"/>
                <a:gd name="T8" fmla="*/ 184 w 722"/>
                <a:gd name="T9" fmla="*/ 152 h 696"/>
                <a:gd name="T10" fmla="*/ 169 w 722"/>
                <a:gd name="T11" fmla="*/ 120 h 696"/>
                <a:gd name="T12" fmla="*/ 162 w 722"/>
                <a:gd name="T13" fmla="*/ 169 h 696"/>
                <a:gd name="T14" fmla="*/ 124 w 722"/>
                <a:gd name="T15" fmla="*/ 200 h 696"/>
                <a:gd name="T16" fmla="*/ 150 w 722"/>
                <a:gd name="T17" fmla="*/ 197 h 696"/>
                <a:gd name="T18" fmla="*/ 221 w 722"/>
                <a:gd name="T19" fmla="*/ 696 h 696"/>
                <a:gd name="T20" fmla="*/ 334 w 722"/>
                <a:gd name="T21" fmla="*/ 486 h 696"/>
                <a:gd name="T22" fmla="*/ 277 w 722"/>
                <a:gd name="T23" fmla="*/ 460 h 696"/>
                <a:gd name="T24" fmla="*/ 340 w 722"/>
                <a:gd name="T25" fmla="*/ 445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2" h="696">
                  <a:moveTo>
                    <a:pt x="340" y="445"/>
                  </a:moveTo>
                  <a:cubicBezTo>
                    <a:pt x="340" y="363"/>
                    <a:pt x="340" y="363"/>
                    <a:pt x="340" y="363"/>
                  </a:cubicBezTo>
                  <a:cubicBezTo>
                    <a:pt x="592" y="321"/>
                    <a:pt x="722" y="264"/>
                    <a:pt x="722" y="264"/>
                  </a:cubicBezTo>
                  <a:cubicBezTo>
                    <a:pt x="677" y="49"/>
                    <a:pt x="510" y="0"/>
                    <a:pt x="392" y="28"/>
                  </a:cubicBezTo>
                  <a:cubicBezTo>
                    <a:pt x="241" y="61"/>
                    <a:pt x="196" y="116"/>
                    <a:pt x="184" y="152"/>
                  </a:cubicBezTo>
                  <a:cubicBezTo>
                    <a:pt x="171" y="138"/>
                    <a:pt x="169" y="120"/>
                    <a:pt x="169" y="120"/>
                  </a:cubicBezTo>
                  <a:cubicBezTo>
                    <a:pt x="149" y="147"/>
                    <a:pt x="162" y="169"/>
                    <a:pt x="162" y="169"/>
                  </a:cubicBezTo>
                  <a:cubicBezTo>
                    <a:pt x="132" y="171"/>
                    <a:pt x="124" y="200"/>
                    <a:pt x="124" y="200"/>
                  </a:cubicBezTo>
                  <a:cubicBezTo>
                    <a:pt x="133" y="197"/>
                    <a:pt x="142" y="196"/>
                    <a:pt x="150" y="197"/>
                  </a:cubicBezTo>
                  <a:cubicBezTo>
                    <a:pt x="0" y="277"/>
                    <a:pt x="221" y="696"/>
                    <a:pt x="221" y="696"/>
                  </a:cubicBezTo>
                  <a:cubicBezTo>
                    <a:pt x="283" y="652"/>
                    <a:pt x="334" y="486"/>
                    <a:pt x="334" y="486"/>
                  </a:cubicBezTo>
                  <a:cubicBezTo>
                    <a:pt x="334" y="486"/>
                    <a:pt x="271" y="515"/>
                    <a:pt x="277" y="460"/>
                  </a:cubicBezTo>
                  <a:cubicBezTo>
                    <a:pt x="283" y="404"/>
                    <a:pt x="340" y="445"/>
                    <a:pt x="340" y="445"/>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2" name="Freeform 75"/>
            <p:cNvSpPr/>
            <p:nvPr/>
          </p:nvSpPr>
          <p:spPr bwMode="auto">
            <a:xfrm>
              <a:off x="3070934" y="3936032"/>
              <a:ext cx="984633" cy="911004"/>
            </a:xfrm>
            <a:custGeom>
              <a:avLst/>
              <a:gdLst>
                <a:gd name="T0" fmla="*/ 805 w 805"/>
                <a:gd name="T1" fmla="*/ 386 h 744"/>
                <a:gd name="T2" fmla="*/ 356 w 805"/>
                <a:gd name="T3" fmla="*/ 360 h 744"/>
                <a:gd name="T4" fmla="*/ 368 w 805"/>
                <a:gd name="T5" fmla="*/ 487 h 744"/>
                <a:gd name="T6" fmla="*/ 306 w 805"/>
                <a:gd name="T7" fmla="*/ 505 h 744"/>
                <a:gd name="T8" fmla="*/ 364 w 805"/>
                <a:gd name="T9" fmla="*/ 528 h 744"/>
                <a:gd name="T10" fmla="*/ 263 w 805"/>
                <a:gd name="T11" fmla="*/ 744 h 744"/>
                <a:gd name="T12" fmla="*/ 215 w 805"/>
                <a:gd name="T13" fmla="*/ 233 h 744"/>
                <a:gd name="T14" fmla="*/ 371 w 805"/>
                <a:gd name="T15" fmla="*/ 61 h 744"/>
                <a:gd name="T16" fmla="*/ 805 w 805"/>
                <a:gd name="T17" fmla="*/ 386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5" h="744">
                  <a:moveTo>
                    <a:pt x="805" y="386"/>
                  </a:moveTo>
                  <a:cubicBezTo>
                    <a:pt x="805" y="386"/>
                    <a:pt x="642" y="289"/>
                    <a:pt x="356" y="360"/>
                  </a:cubicBezTo>
                  <a:cubicBezTo>
                    <a:pt x="368" y="487"/>
                    <a:pt x="368" y="487"/>
                    <a:pt x="368" y="487"/>
                  </a:cubicBezTo>
                  <a:cubicBezTo>
                    <a:pt x="368" y="487"/>
                    <a:pt x="308" y="449"/>
                    <a:pt x="306" y="505"/>
                  </a:cubicBezTo>
                  <a:cubicBezTo>
                    <a:pt x="303" y="560"/>
                    <a:pt x="364" y="528"/>
                    <a:pt x="364" y="528"/>
                  </a:cubicBezTo>
                  <a:cubicBezTo>
                    <a:pt x="364" y="528"/>
                    <a:pt x="323" y="697"/>
                    <a:pt x="263" y="744"/>
                  </a:cubicBezTo>
                  <a:cubicBezTo>
                    <a:pt x="263" y="744"/>
                    <a:pt x="0" y="247"/>
                    <a:pt x="215" y="233"/>
                  </a:cubicBezTo>
                  <a:cubicBezTo>
                    <a:pt x="215" y="233"/>
                    <a:pt x="194" y="116"/>
                    <a:pt x="371" y="61"/>
                  </a:cubicBezTo>
                  <a:cubicBezTo>
                    <a:pt x="568" y="0"/>
                    <a:pt x="768" y="74"/>
                    <a:pt x="805" y="386"/>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graphicFrame>
        <p:nvGraphicFramePr>
          <p:cNvPr id="85" name="图示 84"/>
          <p:cNvGraphicFramePr/>
          <p:nvPr/>
        </p:nvGraphicFramePr>
        <p:xfrm>
          <a:off x="4977292" y="312918"/>
          <a:ext cx="8128000" cy="541866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86" name="文本框 85"/>
          <p:cNvSpPr txBox="1"/>
          <p:nvPr/>
        </p:nvSpPr>
        <p:spPr>
          <a:xfrm>
            <a:off x="6430833" y="1646349"/>
            <a:ext cx="5355990" cy="34163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1. —Thank you so much./Thank you for...</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—My pleasure./It’s my pleasure./You’re welcome./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Don’t mention it./Not at all./That’s all right./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That’s OK.</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2. Thank you all the same.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3. Thanks anyway.</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3"/>
                                        </p:tgtEl>
                                        <p:attrNameLst>
                                          <p:attrName>style.visibility</p:attrName>
                                        </p:attrNameLst>
                                      </p:cBhvr>
                                      <p:to>
                                        <p:strVal val="visible"/>
                                      </p:to>
                                    </p:set>
                                    <p:anim calcmode="lin" valueType="num">
                                      <p:cBhvr additive="base">
                                        <p:cTn id="21" dur="500" fill="hold"/>
                                        <p:tgtEl>
                                          <p:spTgt spid="83"/>
                                        </p:tgtEl>
                                        <p:attrNameLst>
                                          <p:attrName>ppt_x</p:attrName>
                                        </p:attrNameLst>
                                      </p:cBhvr>
                                      <p:tavLst>
                                        <p:tav tm="0">
                                          <p:val>
                                            <p:strVal val="#ppt_x"/>
                                          </p:val>
                                        </p:tav>
                                        <p:tav tm="100000">
                                          <p:val>
                                            <p:strVal val="#ppt_x"/>
                                          </p:val>
                                        </p:tav>
                                      </p:tavLst>
                                    </p:anim>
                                    <p:anim calcmode="lin" valueType="num">
                                      <p:cBhvr additive="base">
                                        <p:cTn id="22" dur="500" fill="hold"/>
                                        <p:tgtEl>
                                          <p:spTgt spid="8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85"/>
                                        </p:tgtEl>
                                        <p:attrNameLst>
                                          <p:attrName>style.visibility</p:attrName>
                                        </p:attrNameLst>
                                      </p:cBhvr>
                                      <p:to>
                                        <p:strVal val="visible"/>
                                      </p:to>
                                    </p:set>
                                    <p:anim calcmode="lin" valueType="num">
                                      <p:cBhvr>
                                        <p:cTn id="27" dur="500" fill="hold"/>
                                        <p:tgtEl>
                                          <p:spTgt spid="85"/>
                                        </p:tgtEl>
                                        <p:attrNameLst>
                                          <p:attrName>ppt_w</p:attrName>
                                        </p:attrNameLst>
                                      </p:cBhvr>
                                      <p:tavLst>
                                        <p:tav tm="0">
                                          <p:val>
                                            <p:fltVal val="0"/>
                                          </p:val>
                                        </p:tav>
                                        <p:tav tm="100000">
                                          <p:val>
                                            <p:strVal val="#ppt_w"/>
                                          </p:val>
                                        </p:tav>
                                      </p:tavLst>
                                    </p:anim>
                                    <p:anim calcmode="lin" valueType="num">
                                      <p:cBhvr>
                                        <p:cTn id="28" dur="500" fill="hold"/>
                                        <p:tgtEl>
                                          <p:spTgt spid="85"/>
                                        </p:tgtEl>
                                        <p:attrNameLst>
                                          <p:attrName>ppt_h</p:attrName>
                                        </p:attrNameLst>
                                      </p:cBhvr>
                                      <p:tavLst>
                                        <p:tav tm="0">
                                          <p:val>
                                            <p:fltVal val="0"/>
                                          </p:val>
                                        </p:tav>
                                        <p:tav tm="100000">
                                          <p:val>
                                            <p:strVal val="#ppt_h"/>
                                          </p:val>
                                        </p:tav>
                                      </p:tavLst>
                                    </p:anim>
                                    <p:animEffect transition="in" filter="fade">
                                      <p:cBhvr>
                                        <p:cTn id="29" dur="500"/>
                                        <p:tgtEl>
                                          <p:spTgt spid="85"/>
                                        </p:tgtEl>
                                      </p:cBhvr>
                                    </p:animEffect>
                                  </p:childTnLst>
                                </p:cTn>
                              </p:par>
                            </p:childTnLst>
                          </p:cTn>
                        </p:par>
                        <p:par>
                          <p:cTn id="30" fill="hold">
                            <p:stCondLst>
                              <p:cond delay="500"/>
                            </p:stCondLst>
                            <p:childTnLst>
                              <p:par>
                                <p:cTn id="31" presetID="22" presetClass="entr" presetSubtype="1" fill="hold" grpId="0" nodeType="afterEffect">
                                  <p:stCondLst>
                                    <p:cond delay="0"/>
                                  </p:stCondLst>
                                  <p:childTnLst>
                                    <p:set>
                                      <p:cBhvr>
                                        <p:cTn id="32" dur="1" fill="hold">
                                          <p:stCondLst>
                                            <p:cond delay="0"/>
                                          </p:stCondLst>
                                        </p:cTn>
                                        <p:tgtEl>
                                          <p:spTgt spid="86"/>
                                        </p:tgtEl>
                                        <p:attrNameLst>
                                          <p:attrName>style.visibility</p:attrName>
                                        </p:attrNameLst>
                                      </p:cBhvr>
                                      <p:to>
                                        <p:strVal val="visible"/>
                                      </p:to>
                                    </p:set>
                                    <p:animEffect transition="in" filter="wipe(up)">
                                      <p:cBhvr>
                                        <p:cTn id="33" dur="500"/>
                                        <p:tgtEl>
                                          <p:spTgt spid="86"/>
                                        </p:tgtEl>
                                      </p:cBhvr>
                                    </p:animEffect>
                                  </p:childTnLst>
                                </p:cTn>
                              </p:par>
                              <p:par>
                                <p:cTn id="34" presetID="2" presetClass="entr" presetSubtype="4" fill="hold" grpId="0" nodeType="withEffect">
                                  <p:stCondLst>
                                    <p:cond delay="0"/>
                                  </p:stCondLst>
                                  <p:childTnLst>
                                    <p:set>
                                      <p:cBhvr>
                                        <p:cTn id="35" dur="1" fill="hold">
                                          <p:stCondLst>
                                            <p:cond delay="0"/>
                                          </p:stCondLst>
                                        </p:cTn>
                                        <p:tgtEl>
                                          <p:spTgt spid="84"/>
                                        </p:tgtEl>
                                        <p:attrNameLst>
                                          <p:attrName>style.visibility</p:attrName>
                                        </p:attrNameLst>
                                      </p:cBhvr>
                                      <p:to>
                                        <p:strVal val="visible"/>
                                      </p:to>
                                    </p:set>
                                    <p:anim calcmode="lin" valueType="num">
                                      <p:cBhvr additive="base">
                                        <p:cTn id="36" dur="500" fill="hold"/>
                                        <p:tgtEl>
                                          <p:spTgt spid="84"/>
                                        </p:tgtEl>
                                        <p:attrNameLst>
                                          <p:attrName>ppt_x</p:attrName>
                                        </p:attrNameLst>
                                      </p:cBhvr>
                                      <p:tavLst>
                                        <p:tav tm="0">
                                          <p:val>
                                            <p:strVal val="#ppt_x"/>
                                          </p:val>
                                        </p:tav>
                                        <p:tav tm="100000">
                                          <p:val>
                                            <p:strVal val="#ppt_x"/>
                                          </p:val>
                                        </p:tav>
                                      </p:tavLst>
                                    </p:anim>
                                    <p:anim calcmode="lin" valueType="num">
                                      <p:cBhvr additive="base">
                                        <p:cTn id="37" dur="500" fill="hold"/>
                                        <p:tgtEl>
                                          <p:spTgt spid="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3" grpId="0" animBg="1"/>
      <p:bldGraphic spid="2" grpId="0">
        <p:bldAsOne/>
      </p:bldGraphic>
      <p:bldP spid="4" grpId="0"/>
      <p:bldGraphic spid="85" grpId="0">
        <p:bldAsOne/>
      </p:bldGraphic>
      <p:bldP spid="86"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矩形 82"/>
          <p:cNvSpPr/>
          <p:nvPr/>
        </p:nvSpPr>
        <p:spPr>
          <a:xfrm>
            <a:off x="206753" y="1068879"/>
            <a:ext cx="5646095" cy="5418667"/>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Group 5"/>
          <p:cNvGrpSpPr/>
          <p:nvPr/>
        </p:nvGrpSpPr>
        <p:grpSpPr>
          <a:xfrm>
            <a:off x="3749838" y="5204653"/>
            <a:ext cx="5072921" cy="1723420"/>
            <a:chOff x="990600" y="3853667"/>
            <a:chExt cx="5072921" cy="1723420"/>
          </a:xfrm>
        </p:grpSpPr>
        <p:sp>
          <p:nvSpPr>
            <p:cNvPr id="12" name="Freeform 5"/>
            <p:cNvSpPr/>
            <p:nvPr/>
          </p:nvSpPr>
          <p:spPr bwMode="auto">
            <a:xfrm>
              <a:off x="990600" y="5374919"/>
              <a:ext cx="5060441" cy="202168"/>
            </a:xfrm>
            <a:custGeom>
              <a:avLst/>
              <a:gdLst>
                <a:gd name="T0" fmla="*/ 4054 w 4136"/>
                <a:gd name="T1" fmla="*/ 0 h 165"/>
                <a:gd name="T2" fmla="*/ 3007 w 4136"/>
                <a:gd name="T3" fmla="*/ 0 h 165"/>
                <a:gd name="T4" fmla="*/ 2995 w 4136"/>
                <a:gd name="T5" fmla="*/ 28 h 165"/>
                <a:gd name="T6" fmla="*/ 2979 w 4136"/>
                <a:gd name="T7" fmla="*/ 30 h 165"/>
                <a:gd name="T8" fmla="*/ 2920 w 4136"/>
                <a:gd name="T9" fmla="*/ 13 h 165"/>
                <a:gd name="T10" fmla="*/ 2910 w 4136"/>
                <a:gd name="T11" fmla="*/ 75 h 165"/>
                <a:gd name="T12" fmla="*/ 2904 w 4136"/>
                <a:gd name="T13" fmla="*/ 74 h 165"/>
                <a:gd name="T14" fmla="*/ 2893 w 4136"/>
                <a:gd name="T15" fmla="*/ 0 h 165"/>
                <a:gd name="T16" fmla="*/ 2144 w 4136"/>
                <a:gd name="T17" fmla="*/ 0 h 165"/>
                <a:gd name="T18" fmla="*/ 2132 w 4136"/>
                <a:gd name="T19" fmla="*/ 36 h 165"/>
                <a:gd name="T20" fmla="*/ 2116 w 4136"/>
                <a:gd name="T21" fmla="*/ 38 h 165"/>
                <a:gd name="T22" fmla="*/ 2057 w 4136"/>
                <a:gd name="T23" fmla="*/ 21 h 165"/>
                <a:gd name="T24" fmla="*/ 2047 w 4136"/>
                <a:gd name="T25" fmla="*/ 83 h 165"/>
                <a:gd name="T26" fmla="*/ 2041 w 4136"/>
                <a:gd name="T27" fmla="*/ 82 h 165"/>
                <a:gd name="T28" fmla="*/ 2033 w 4136"/>
                <a:gd name="T29" fmla="*/ 0 h 165"/>
                <a:gd name="T30" fmla="*/ 1192 w 4136"/>
                <a:gd name="T31" fmla="*/ 0 h 165"/>
                <a:gd name="T32" fmla="*/ 1180 w 4136"/>
                <a:gd name="T33" fmla="*/ 36 h 165"/>
                <a:gd name="T34" fmla="*/ 1164 w 4136"/>
                <a:gd name="T35" fmla="*/ 38 h 165"/>
                <a:gd name="T36" fmla="*/ 1105 w 4136"/>
                <a:gd name="T37" fmla="*/ 21 h 165"/>
                <a:gd name="T38" fmla="*/ 1095 w 4136"/>
                <a:gd name="T39" fmla="*/ 83 h 165"/>
                <a:gd name="T40" fmla="*/ 1090 w 4136"/>
                <a:gd name="T41" fmla="*/ 82 h 165"/>
                <a:gd name="T42" fmla="*/ 1081 w 4136"/>
                <a:gd name="T43" fmla="*/ 0 h 165"/>
                <a:gd name="T44" fmla="*/ 996 w 4136"/>
                <a:gd name="T45" fmla="*/ 0 h 165"/>
                <a:gd name="T46" fmla="*/ 908 w 4136"/>
                <a:gd name="T47" fmla="*/ 73 h 165"/>
                <a:gd name="T48" fmla="*/ 50 w 4136"/>
                <a:gd name="T49" fmla="*/ 92 h 165"/>
                <a:gd name="T50" fmla="*/ 160 w 4136"/>
                <a:gd name="T51" fmla="*/ 0 h 165"/>
                <a:gd name="T52" fmla="*/ 81 w 4136"/>
                <a:gd name="T53" fmla="*/ 0 h 165"/>
                <a:gd name="T54" fmla="*/ 0 w 4136"/>
                <a:gd name="T55" fmla="*/ 82 h 165"/>
                <a:gd name="T56" fmla="*/ 0 w 4136"/>
                <a:gd name="T57" fmla="*/ 84 h 165"/>
                <a:gd name="T58" fmla="*/ 81 w 4136"/>
                <a:gd name="T59" fmla="*/ 165 h 165"/>
                <a:gd name="T60" fmla="*/ 4054 w 4136"/>
                <a:gd name="T61" fmla="*/ 165 h 165"/>
                <a:gd name="T62" fmla="*/ 4136 w 4136"/>
                <a:gd name="T63" fmla="*/ 84 h 165"/>
                <a:gd name="T64" fmla="*/ 4136 w 4136"/>
                <a:gd name="T65" fmla="*/ 82 h 165"/>
                <a:gd name="T66" fmla="*/ 4054 w 4136"/>
                <a:gd name="T6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6" h="165">
                  <a:moveTo>
                    <a:pt x="4054" y="0"/>
                  </a:moveTo>
                  <a:cubicBezTo>
                    <a:pt x="3007" y="0"/>
                    <a:pt x="3007" y="0"/>
                    <a:pt x="3007" y="0"/>
                  </a:cubicBezTo>
                  <a:cubicBezTo>
                    <a:pt x="3007" y="14"/>
                    <a:pt x="3004" y="26"/>
                    <a:pt x="2995" y="28"/>
                  </a:cubicBezTo>
                  <a:cubicBezTo>
                    <a:pt x="2990" y="30"/>
                    <a:pt x="2985" y="30"/>
                    <a:pt x="2979" y="30"/>
                  </a:cubicBezTo>
                  <a:cubicBezTo>
                    <a:pt x="2951" y="30"/>
                    <a:pt x="2920" y="13"/>
                    <a:pt x="2920" y="13"/>
                  </a:cubicBezTo>
                  <a:cubicBezTo>
                    <a:pt x="2920" y="13"/>
                    <a:pt x="2948" y="75"/>
                    <a:pt x="2910" y="75"/>
                  </a:cubicBezTo>
                  <a:cubicBezTo>
                    <a:pt x="2908" y="75"/>
                    <a:pt x="2906" y="75"/>
                    <a:pt x="2904" y="74"/>
                  </a:cubicBezTo>
                  <a:cubicBezTo>
                    <a:pt x="2873" y="70"/>
                    <a:pt x="2883" y="27"/>
                    <a:pt x="2893" y="0"/>
                  </a:cubicBezTo>
                  <a:cubicBezTo>
                    <a:pt x="2144" y="0"/>
                    <a:pt x="2144" y="0"/>
                    <a:pt x="2144" y="0"/>
                  </a:cubicBezTo>
                  <a:cubicBezTo>
                    <a:pt x="2145" y="18"/>
                    <a:pt x="2143" y="33"/>
                    <a:pt x="2132" y="36"/>
                  </a:cubicBezTo>
                  <a:cubicBezTo>
                    <a:pt x="2127" y="38"/>
                    <a:pt x="2122" y="38"/>
                    <a:pt x="2116" y="38"/>
                  </a:cubicBezTo>
                  <a:cubicBezTo>
                    <a:pt x="2088" y="38"/>
                    <a:pt x="2057" y="21"/>
                    <a:pt x="2057" y="21"/>
                  </a:cubicBezTo>
                  <a:cubicBezTo>
                    <a:pt x="2057" y="21"/>
                    <a:pt x="2085" y="83"/>
                    <a:pt x="2047" y="83"/>
                  </a:cubicBezTo>
                  <a:cubicBezTo>
                    <a:pt x="2045" y="83"/>
                    <a:pt x="2043" y="83"/>
                    <a:pt x="2041" y="82"/>
                  </a:cubicBezTo>
                  <a:cubicBezTo>
                    <a:pt x="2007" y="78"/>
                    <a:pt x="2023" y="26"/>
                    <a:pt x="2033" y="0"/>
                  </a:cubicBezTo>
                  <a:cubicBezTo>
                    <a:pt x="1192" y="0"/>
                    <a:pt x="1192" y="0"/>
                    <a:pt x="1192" y="0"/>
                  </a:cubicBezTo>
                  <a:cubicBezTo>
                    <a:pt x="1193" y="18"/>
                    <a:pt x="1191" y="33"/>
                    <a:pt x="1180" y="36"/>
                  </a:cubicBezTo>
                  <a:cubicBezTo>
                    <a:pt x="1175" y="38"/>
                    <a:pt x="1170" y="38"/>
                    <a:pt x="1164" y="38"/>
                  </a:cubicBezTo>
                  <a:cubicBezTo>
                    <a:pt x="1136" y="38"/>
                    <a:pt x="1105" y="21"/>
                    <a:pt x="1105" y="21"/>
                  </a:cubicBezTo>
                  <a:cubicBezTo>
                    <a:pt x="1105" y="21"/>
                    <a:pt x="1133" y="83"/>
                    <a:pt x="1095" y="83"/>
                  </a:cubicBezTo>
                  <a:cubicBezTo>
                    <a:pt x="1093" y="83"/>
                    <a:pt x="1092" y="83"/>
                    <a:pt x="1090" y="82"/>
                  </a:cubicBezTo>
                  <a:cubicBezTo>
                    <a:pt x="1055" y="78"/>
                    <a:pt x="1071" y="26"/>
                    <a:pt x="1081" y="0"/>
                  </a:cubicBezTo>
                  <a:cubicBezTo>
                    <a:pt x="996" y="0"/>
                    <a:pt x="996" y="0"/>
                    <a:pt x="996" y="0"/>
                  </a:cubicBezTo>
                  <a:cubicBezTo>
                    <a:pt x="908" y="73"/>
                    <a:pt x="908" y="73"/>
                    <a:pt x="908" y="73"/>
                  </a:cubicBezTo>
                  <a:cubicBezTo>
                    <a:pt x="50" y="92"/>
                    <a:pt x="50" y="92"/>
                    <a:pt x="50" y="92"/>
                  </a:cubicBezTo>
                  <a:cubicBezTo>
                    <a:pt x="160" y="0"/>
                    <a:pt x="160" y="0"/>
                    <a:pt x="160" y="0"/>
                  </a:cubicBezTo>
                  <a:cubicBezTo>
                    <a:pt x="81" y="0"/>
                    <a:pt x="81" y="0"/>
                    <a:pt x="81" y="0"/>
                  </a:cubicBezTo>
                  <a:cubicBezTo>
                    <a:pt x="36" y="0"/>
                    <a:pt x="0" y="37"/>
                    <a:pt x="0" y="82"/>
                  </a:cubicBezTo>
                  <a:cubicBezTo>
                    <a:pt x="0" y="84"/>
                    <a:pt x="0" y="84"/>
                    <a:pt x="0" y="84"/>
                  </a:cubicBezTo>
                  <a:cubicBezTo>
                    <a:pt x="0" y="129"/>
                    <a:pt x="36" y="165"/>
                    <a:pt x="81" y="165"/>
                  </a:cubicBezTo>
                  <a:cubicBezTo>
                    <a:pt x="4054" y="165"/>
                    <a:pt x="4054" y="165"/>
                    <a:pt x="4054" y="165"/>
                  </a:cubicBezTo>
                  <a:cubicBezTo>
                    <a:pt x="4099" y="165"/>
                    <a:pt x="4136" y="129"/>
                    <a:pt x="4136" y="84"/>
                  </a:cubicBezTo>
                  <a:cubicBezTo>
                    <a:pt x="4136" y="82"/>
                    <a:pt x="4136" y="82"/>
                    <a:pt x="4136" y="82"/>
                  </a:cubicBezTo>
                  <a:cubicBezTo>
                    <a:pt x="4136" y="37"/>
                    <a:pt x="4099" y="0"/>
                    <a:pt x="4054" y="0"/>
                  </a:cubicBezTo>
                </a:path>
              </a:pathLst>
            </a:custGeom>
            <a:solidFill>
              <a:schemeClr val="tx2">
                <a:alpha val="10000"/>
              </a:schemeClr>
            </a:solidFill>
            <a:ln>
              <a:noFill/>
            </a:ln>
          </p:spPr>
          <p:txBody>
            <a:bodyPr vert="horz" wrap="square" lIns="91440" tIns="45720" rIns="91440" bIns="45720" numCol="1" anchor="t" anchorCtr="0" compatLnSpc="1"/>
            <a:lstStyle/>
            <a:p>
              <a:endParaRPr lang="en-US"/>
            </a:p>
          </p:txBody>
        </p:sp>
        <p:sp>
          <p:nvSpPr>
            <p:cNvPr id="13" name="Freeform 6"/>
            <p:cNvSpPr/>
            <p:nvPr/>
          </p:nvSpPr>
          <p:spPr bwMode="auto">
            <a:xfrm>
              <a:off x="2897469"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7"/>
            <p:cNvSpPr/>
            <p:nvPr/>
          </p:nvSpPr>
          <p:spPr bwMode="auto">
            <a:xfrm>
              <a:off x="2897469" y="4702273"/>
              <a:ext cx="67389"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7"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5" name="Freeform 8"/>
            <p:cNvSpPr/>
            <p:nvPr/>
          </p:nvSpPr>
          <p:spPr bwMode="auto">
            <a:xfrm>
              <a:off x="2268502"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6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7" y="34"/>
                    <a:pt x="594" y="42"/>
                  </a:cubicBezTo>
                  <a:cubicBezTo>
                    <a:pt x="82" y="155"/>
                    <a:pt x="82" y="155"/>
                    <a:pt x="82" y="155"/>
                  </a:cubicBezTo>
                  <a:cubicBezTo>
                    <a:pt x="102" y="237"/>
                    <a:pt x="102" y="237"/>
                    <a:pt x="102" y="237"/>
                  </a:cubicBezTo>
                  <a:cubicBezTo>
                    <a:pt x="43" y="230"/>
                    <a:pt x="43" y="230"/>
                    <a:pt x="43" y="230"/>
                  </a:cubicBezTo>
                  <a:cubicBezTo>
                    <a:pt x="43" y="230"/>
                    <a:pt x="0" y="321"/>
                    <a:pt x="46" y="327"/>
                  </a:cubicBezTo>
                  <a:cubicBezTo>
                    <a:pt x="91" y="333"/>
                    <a:pt x="61" y="266"/>
                    <a:pt x="61" y="266"/>
                  </a:cubicBezTo>
                  <a:cubicBezTo>
                    <a:pt x="61" y="266"/>
                    <a:pt x="105"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16" name="Freeform 9"/>
            <p:cNvSpPr/>
            <p:nvPr/>
          </p:nvSpPr>
          <p:spPr bwMode="auto">
            <a:xfrm>
              <a:off x="2161178" y="3853667"/>
              <a:ext cx="761250" cy="1000857"/>
            </a:xfrm>
            <a:custGeom>
              <a:avLst/>
              <a:gdLst>
                <a:gd name="T0" fmla="*/ 622 w 622"/>
                <a:gd name="T1" fmla="*/ 693 h 818"/>
                <a:gd name="T2" fmla="*/ 131 w 622"/>
                <a:gd name="T3" fmla="*/ 362 h 818"/>
                <a:gd name="T4" fmla="*/ 54 w 622"/>
                <a:gd name="T5" fmla="*/ 811 h 818"/>
                <a:gd name="T6" fmla="*/ 622 w 622"/>
                <a:gd name="T7" fmla="*/ 693 h 818"/>
              </a:gdLst>
              <a:ahLst/>
              <a:cxnLst>
                <a:cxn ang="0">
                  <a:pos x="T0" y="T1"/>
                </a:cxn>
                <a:cxn ang="0">
                  <a:pos x="T2" y="T3"/>
                </a:cxn>
                <a:cxn ang="0">
                  <a:pos x="T4" y="T5"/>
                </a:cxn>
                <a:cxn ang="0">
                  <a:pos x="T6" y="T7"/>
                </a:cxn>
              </a:cxnLst>
              <a:rect l="0" t="0" r="r" b="b"/>
              <a:pathLst>
                <a:path w="622" h="818">
                  <a:moveTo>
                    <a:pt x="622" y="693"/>
                  </a:moveTo>
                  <a:cubicBezTo>
                    <a:pt x="622" y="693"/>
                    <a:pt x="555" y="0"/>
                    <a:pt x="131" y="362"/>
                  </a:cubicBezTo>
                  <a:cubicBezTo>
                    <a:pt x="131" y="362"/>
                    <a:pt x="0" y="499"/>
                    <a:pt x="54" y="811"/>
                  </a:cubicBezTo>
                  <a:cubicBezTo>
                    <a:pt x="537" y="818"/>
                    <a:pt x="622" y="693"/>
                    <a:pt x="622" y="693"/>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0"/>
            <p:cNvSpPr/>
            <p:nvPr/>
          </p:nvSpPr>
          <p:spPr bwMode="auto">
            <a:xfrm>
              <a:off x="2227319" y="4702273"/>
              <a:ext cx="767490"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8" name="Freeform 11"/>
            <p:cNvSpPr/>
            <p:nvPr/>
          </p:nvSpPr>
          <p:spPr bwMode="auto">
            <a:xfrm>
              <a:off x="1761834"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2"/>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20" name="Freeform 13"/>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4"/>
            <p:cNvSpPr/>
            <p:nvPr/>
          </p:nvSpPr>
          <p:spPr bwMode="auto">
            <a:xfrm>
              <a:off x="4061808"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5"/>
            <p:cNvSpPr/>
            <p:nvPr/>
          </p:nvSpPr>
          <p:spPr bwMode="auto">
            <a:xfrm>
              <a:off x="4061808" y="4702273"/>
              <a:ext cx="68637"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6"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3" name="Freeform 16"/>
            <p:cNvSpPr/>
            <p:nvPr/>
          </p:nvSpPr>
          <p:spPr bwMode="auto">
            <a:xfrm>
              <a:off x="5483224" y="4416493"/>
              <a:ext cx="89852" cy="133531"/>
            </a:xfrm>
            <a:custGeom>
              <a:avLst/>
              <a:gdLst>
                <a:gd name="T0" fmla="*/ 0 w 73"/>
                <a:gd name="T1" fmla="*/ 66 h 109"/>
                <a:gd name="T2" fmla="*/ 30 w 73"/>
                <a:gd name="T3" fmla="*/ 109 h 109"/>
                <a:gd name="T4" fmla="*/ 56 w 73"/>
                <a:gd name="T5" fmla="*/ 84 h 109"/>
                <a:gd name="T6" fmla="*/ 60 w 73"/>
                <a:gd name="T7" fmla="*/ 68 h 109"/>
                <a:gd name="T8" fmla="*/ 51 w 73"/>
                <a:gd name="T9" fmla="*/ 68 h 109"/>
                <a:gd name="T10" fmla="*/ 51 w 73"/>
                <a:gd name="T11" fmla="*/ 59 h 109"/>
                <a:gd name="T12" fmla="*/ 43 w 73"/>
                <a:gd name="T13" fmla="*/ 58 h 109"/>
                <a:gd name="T14" fmla="*/ 42 w 73"/>
                <a:gd name="T15" fmla="*/ 50 h 109"/>
                <a:gd name="T16" fmla="*/ 34 w 73"/>
                <a:gd name="T17" fmla="*/ 50 h 109"/>
                <a:gd name="T18" fmla="*/ 67 w 73"/>
                <a:gd name="T19" fmla="*/ 5 h 109"/>
                <a:gd name="T20" fmla="*/ 15 w 73"/>
                <a:gd name="T21" fmla="*/ 49 h 109"/>
                <a:gd name="T22" fmla="*/ 0 w 73"/>
                <a:gd name="T23" fmla="*/ 6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09">
                  <a:moveTo>
                    <a:pt x="0" y="66"/>
                  </a:moveTo>
                  <a:cubicBezTo>
                    <a:pt x="30" y="109"/>
                    <a:pt x="30" y="109"/>
                    <a:pt x="30" y="109"/>
                  </a:cubicBezTo>
                  <a:cubicBezTo>
                    <a:pt x="56" y="84"/>
                    <a:pt x="56" y="84"/>
                    <a:pt x="56" y="84"/>
                  </a:cubicBezTo>
                  <a:cubicBezTo>
                    <a:pt x="58" y="81"/>
                    <a:pt x="65" y="73"/>
                    <a:pt x="60" y="68"/>
                  </a:cubicBezTo>
                  <a:cubicBezTo>
                    <a:pt x="57" y="66"/>
                    <a:pt x="54" y="66"/>
                    <a:pt x="51" y="68"/>
                  </a:cubicBezTo>
                  <a:cubicBezTo>
                    <a:pt x="53" y="65"/>
                    <a:pt x="53" y="61"/>
                    <a:pt x="51" y="59"/>
                  </a:cubicBezTo>
                  <a:cubicBezTo>
                    <a:pt x="49" y="57"/>
                    <a:pt x="46" y="57"/>
                    <a:pt x="43" y="58"/>
                  </a:cubicBezTo>
                  <a:cubicBezTo>
                    <a:pt x="44" y="55"/>
                    <a:pt x="44" y="52"/>
                    <a:pt x="42" y="50"/>
                  </a:cubicBezTo>
                  <a:cubicBezTo>
                    <a:pt x="40" y="48"/>
                    <a:pt x="37" y="48"/>
                    <a:pt x="34" y="50"/>
                  </a:cubicBezTo>
                  <a:cubicBezTo>
                    <a:pt x="35" y="47"/>
                    <a:pt x="73" y="12"/>
                    <a:pt x="67" y="5"/>
                  </a:cubicBezTo>
                  <a:cubicBezTo>
                    <a:pt x="61" y="0"/>
                    <a:pt x="17" y="47"/>
                    <a:pt x="15" y="49"/>
                  </a:cubicBezTo>
                  <a:lnTo>
                    <a:pt x="0" y="66"/>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7"/>
            <p:cNvSpPr/>
            <p:nvPr/>
          </p:nvSpPr>
          <p:spPr bwMode="auto">
            <a:xfrm>
              <a:off x="5470744" y="4496362"/>
              <a:ext cx="61150" cy="68637"/>
            </a:xfrm>
            <a:custGeom>
              <a:avLst/>
              <a:gdLst>
                <a:gd name="T0" fmla="*/ 36 w 49"/>
                <a:gd name="T1" fmla="*/ 55 h 55"/>
                <a:gd name="T2" fmla="*/ 49 w 49"/>
                <a:gd name="T3" fmla="*/ 45 h 55"/>
                <a:gd name="T4" fmla="*/ 14 w 49"/>
                <a:gd name="T5" fmla="*/ 0 h 55"/>
                <a:gd name="T6" fmla="*/ 0 w 49"/>
                <a:gd name="T7" fmla="*/ 11 h 55"/>
                <a:gd name="T8" fmla="*/ 36 w 49"/>
                <a:gd name="T9" fmla="*/ 55 h 55"/>
              </a:gdLst>
              <a:ahLst/>
              <a:cxnLst>
                <a:cxn ang="0">
                  <a:pos x="T0" y="T1"/>
                </a:cxn>
                <a:cxn ang="0">
                  <a:pos x="T2" y="T3"/>
                </a:cxn>
                <a:cxn ang="0">
                  <a:pos x="T4" y="T5"/>
                </a:cxn>
                <a:cxn ang="0">
                  <a:pos x="T6" y="T7"/>
                </a:cxn>
                <a:cxn ang="0">
                  <a:pos x="T8" y="T9"/>
                </a:cxn>
              </a:cxnLst>
              <a:rect l="0" t="0" r="r" b="b"/>
              <a:pathLst>
                <a:path w="49" h="55">
                  <a:moveTo>
                    <a:pt x="36" y="55"/>
                  </a:moveTo>
                  <a:lnTo>
                    <a:pt x="49" y="45"/>
                  </a:lnTo>
                  <a:lnTo>
                    <a:pt x="14" y="0"/>
                  </a:lnTo>
                  <a:lnTo>
                    <a:pt x="0" y="11"/>
                  </a:lnTo>
                  <a:lnTo>
                    <a:pt x="36" y="55"/>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8"/>
            <p:cNvSpPr/>
            <p:nvPr/>
          </p:nvSpPr>
          <p:spPr bwMode="auto">
            <a:xfrm>
              <a:off x="5126310" y="4501353"/>
              <a:ext cx="396848" cy="278293"/>
            </a:xfrm>
            <a:custGeom>
              <a:avLst/>
              <a:gdLst>
                <a:gd name="T0" fmla="*/ 0 w 324"/>
                <a:gd name="T1" fmla="*/ 163 h 227"/>
                <a:gd name="T2" fmla="*/ 24 w 324"/>
                <a:gd name="T3" fmla="*/ 227 h 227"/>
                <a:gd name="T4" fmla="*/ 324 w 324"/>
                <a:gd name="T5" fmla="*/ 51 h 227"/>
                <a:gd name="T6" fmla="*/ 287 w 324"/>
                <a:gd name="T7" fmla="*/ 0 h 227"/>
                <a:gd name="T8" fmla="*/ 0 w 324"/>
                <a:gd name="T9" fmla="*/ 163 h 227"/>
              </a:gdLst>
              <a:ahLst/>
              <a:cxnLst>
                <a:cxn ang="0">
                  <a:pos x="T0" y="T1"/>
                </a:cxn>
                <a:cxn ang="0">
                  <a:pos x="T2" y="T3"/>
                </a:cxn>
                <a:cxn ang="0">
                  <a:pos x="T4" y="T5"/>
                </a:cxn>
                <a:cxn ang="0">
                  <a:pos x="T6" y="T7"/>
                </a:cxn>
                <a:cxn ang="0">
                  <a:pos x="T8" y="T9"/>
                </a:cxn>
              </a:cxnLst>
              <a:rect l="0" t="0" r="r" b="b"/>
              <a:pathLst>
                <a:path w="324" h="227">
                  <a:moveTo>
                    <a:pt x="0" y="163"/>
                  </a:moveTo>
                  <a:cubicBezTo>
                    <a:pt x="24" y="227"/>
                    <a:pt x="24" y="227"/>
                    <a:pt x="24" y="227"/>
                  </a:cubicBezTo>
                  <a:cubicBezTo>
                    <a:pt x="207" y="164"/>
                    <a:pt x="324" y="51"/>
                    <a:pt x="324" y="51"/>
                  </a:cubicBezTo>
                  <a:cubicBezTo>
                    <a:pt x="287" y="0"/>
                    <a:pt x="287" y="0"/>
                    <a:pt x="287" y="0"/>
                  </a:cubicBezTo>
                  <a:cubicBezTo>
                    <a:pt x="287" y="0"/>
                    <a:pt x="173" y="111"/>
                    <a:pt x="0" y="16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26" name="Freeform 19"/>
            <p:cNvSpPr/>
            <p:nvPr/>
          </p:nvSpPr>
          <p:spPr bwMode="auto">
            <a:xfrm>
              <a:off x="5454521" y="4586214"/>
              <a:ext cx="14975" cy="14975"/>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5"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0"/>
            <p:cNvSpPr/>
            <p:nvPr/>
          </p:nvSpPr>
          <p:spPr bwMode="auto">
            <a:xfrm>
              <a:off x="5474488" y="4571239"/>
              <a:ext cx="16223" cy="16223"/>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4"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1"/>
            <p:cNvSpPr/>
            <p:nvPr/>
          </p:nvSpPr>
          <p:spPr bwMode="auto">
            <a:xfrm>
              <a:off x="5494455" y="4557511"/>
              <a:ext cx="16223" cy="16223"/>
            </a:xfrm>
            <a:custGeom>
              <a:avLst/>
              <a:gdLst>
                <a:gd name="T0" fmla="*/ 11 w 13"/>
                <a:gd name="T1" fmla="*/ 11 h 13"/>
                <a:gd name="T2" fmla="*/ 11 w 13"/>
                <a:gd name="T3" fmla="*/ 2 h 13"/>
                <a:gd name="T4" fmla="*/ 3 w 13"/>
                <a:gd name="T5" fmla="*/ 2 h 13"/>
                <a:gd name="T6" fmla="*/ 3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8"/>
                    <a:pt x="13" y="5"/>
                    <a:pt x="11" y="2"/>
                  </a:cubicBezTo>
                  <a:cubicBezTo>
                    <a:pt x="9" y="0"/>
                    <a:pt x="5" y="0"/>
                    <a:pt x="3" y="2"/>
                  </a:cubicBezTo>
                  <a:cubicBezTo>
                    <a:pt x="0" y="5"/>
                    <a:pt x="0" y="8"/>
                    <a:pt x="3" y="11"/>
                  </a:cubicBezTo>
                  <a:cubicBezTo>
                    <a:pt x="5" y="13"/>
                    <a:pt x="9"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2"/>
            <p:cNvSpPr/>
            <p:nvPr/>
          </p:nvSpPr>
          <p:spPr bwMode="auto">
            <a:xfrm>
              <a:off x="4488607" y="5065427"/>
              <a:ext cx="943451" cy="408080"/>
            </a:xfrm>
            <a:custGeom>
              <a:avLst/>
              <a:gdLst>
                <a:gd name="T0" fmla="*/ 753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3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3"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0" y="274"/>
                    <a:pt x="141" y="203"/>
                    <a:pt x="138" y="181"/>
                  </a:cubicBezTo>
                  <a:cubicBezTo>
                    <a:pt x="474" y="161"/>
                    <a:pt x="631" y="69"/>
                    <a:pt x="636" y="66"/>
                  </a:cubicBezTo>
                  <a:cubicBezTo>
                    <a:pt x="636" y="66"/>
                    <a:pt x="644" y="149"/>
                    <a:pt x="653" y="190"/>
                  </a:cubicBezTo>
                  <a:cubicBezTo>
                    <a:pt x="653" y="190"/>
                    <a:pt x="771" y="151"/>
                    <a:pt x="753" y="93"/>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0" name="Freeform 23"/>
            <p:cNvSpPr/>
            <p:nvPr/>
          </p:nvSpPr>
          <p:spPr bwMode="auto">
            <a:xfrm>
              <a:off x="4448672" y="4692290"/>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1" name="Freeform 24"/>
            <p:cNvSpPr/>
            <p:nvPr/>
          </p:nvSpPr>
          <p:spPr bwMode="auto">
            <a:xfrm>
              <a:off x="4819314" y="4707265"/>
              <a:ext cx="297012" cy="244598"/>
            </a:xfrm>
            <a:custGeom>
              <a:avLst/>
              <a:gdLst>
                <a:gd name="T0" fmla="*/ 238 w 238"/>
                <a:gd name="T1" fmla="*/ 0 h 196"/>
                <a:gd name="T2" fmla="*/ 161 w 238"/>
                <a:gd name="T3" fmla="*/ 196 h 196"/>
                <a:gd name="T4" fmla="*/ 0 w 238"/>
                <a:gd name="T5" fmla="*/ 69 h 196"/>
                <a:gd name="T6" fmla="*/ 238 w 238"/>
                <a:gd name="T7" fmla="*/ 0 h 196"/>
              </a:gdLst>
              <a:ahLst/>
              <a:cxnLst>
                <a:cxn ang="0">
                  <a:pos x="T0" y="T1"/>
                </a:cxn>
                <a:cxn ang="0">
                  <a:pos x="T2" y="T3"/>
                </a:cxn>
                <a:cxn ang="0">
                  <a:pos x="T4" y="T5"/>
                </a:cxn>
                <a:cxn ang="0">
                  <a:pos x="T6" y="T7"/>
                </a:cxn>
              </a:cxnLst>
              <a:rect l="0" t="0" r="r" b="b"/>
              <a:pathLst>
                <a:path w="238" h="196">
                  <a:moveTo>
                    <a:pt x="238" y="0"/>
                  </a:moveTo>
                  <a:lnTo>
                    <a:pt x="161" y="196"/>
                  </a:lnTo>
                  <a:lnTo>
                    <a:pt x="0" y="69"/>
                  </a:lnTo>
                  <a:lnTo>
                    <a:pt x="238"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 name="Freeform 25"/>
            <p:cNvSpPr/>
            <p:nvPr/>
          </p:nvSpPr>
          <p:spPr bwMode="auto">
            <a:xfrm>
              <a:off x="4819314" y="4793374"/>
              <a:ext cx="200920" cy="158490"/>
            </a:xfrm>
            <a:custGeom>
              <a:avLst/>
              <a:gdLst>
                <a:gd name="T0" fmla="*/ 161 w 161"/>
                <a:gd name="T1" fmla="*/ 127 h 127"/>
                <a:gd name="T2" fmla="*/ 66 w 161"/>
                <a:gd name="T3" fmla="*/ 107 h 127"/>
                <a:gd name="T4" fmla="*/ 60 w 161"/>
                <a:gd name="T5" fmla="*/ 69 h 127"/>
                <a:gd name="T6" fmla="*/ 16 w 161"/>
                <a:gd name="T7" fmla="*/ 64 h 127"/>
                <a:gd name="T8" fmla="*/ 0 w 161"/>
                <a:gd name="T9" fmla="*/ 0 h 127"/>
                <a:gd name="T10" fmla="*/ 161 w 161"/>
                <a:gd name="T11" fmla="*/ 127 h 127"/>
              </a:gdLst>
              <a:ahLst/>
              <a:cxnLst>
                <a:cxn ang="0">
                  <a:pos x="T0" y="T1"/>
                </a:cxn>
                <a:cxn ang="0">
                  <a:pos x="T2" y="T3"/>
                </a:cxn>
                <a:cxn ang="0">
                  <a:pos x="T4" y="T5"/>
                </a:cxn>
                <a:cxn ang="0">
                  <a:pos x="T6" y="T7"/>
                </a:cxn>
                <a:cxn ang="0">
                  <a:pos x="T8" y="T9"/>
                </a:cxn>
                <a:cxn ang="0">
                  <a:pos x="T10" y="T11"/>
                </a:cxn>
              </a:cxnLst>
              <a:rect l="0" t="0" r="r" b="b"/>
              <a:pathLst>
                <a:path w="161" h="127">
                  <a:moveTo>
                    <a:pt x="161" y="127"/>
                  </a:moveTo>
                  <a:lnTo>
                    <a:pt x="66" y="107"/>
                  </a:lnTo>
                  <a:lnTo>
                    <a:pt x="60" y="69"/>
                  </a:lnTo>
                  <a:lnTo>
                    <a:pt x="16" y="64"/>
                  </a:lnTo>
                  <a:lnTo>
                    <a:pt x="0" y="0"/>
                  </a:lnTo>
                  <a:lnTo>
                    <a:pt x="161" y="127"/>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3" name="Freeform 26"/>
            <p:cNvSpPr/>
            <p:nvPr/>
          </p:nvSpPr>
          <p:spPr bwMode="auto">
            <a:xfrm>
              <a:off x="4954093" y="4773407"/>
              <a:ext cx="91100" cy="178457"/>
            </a:xfrm>
            <a:custGeom>
              <a:avLst/>
              <a:gdLst>
                <a:gd name="T0" fmla="*/ 57 w 73"/>
                <a:gd name="T1" fmla="*/ 15 h 143"/>
                <a:gd name="T2" fmla="*/ 39 w 73"/>
                <a:gd name="T3" fmla="*/ 0 h 143"/>
                <a:gd name="T4" fmla="*/ 6 w 73"/>
                <a:gd name="T5" fmla="*/ 10 h 143"/>
                <a:gd name="T6" fmla="*/ 0 w 73"/>
                <a:gd name="T7" fmla="*/ 36 h 143"/>
                <a:gd name="T8" fmla="*/ 16 w 73"/>
                <a:gd name="T9" fmla="*/ 45 h 143"/>
                <a:gd name="T10" fmla="*/ 16 w 73"/>
                <a:gd name="T11" fmla="*/ 114 h 143"/>
                <a:gd name="T12" fmla="*/ 53 w 73"/>
                <a:gd name="T13" fmla="*/ 143 h 143"/>
                <a:gd name="T14" fmla="*/ 73 w 73"/>
                <a:gd name="T15" fmla="*/ 92 h 143"/>
                <a:gd name="T16" fmla="*/ 46 w 73"/>
                <a:gd name="T17" fmla="*/ 39 h 143"/>
                <a:gd name="T18" fmla="*/ 57 w 73"/>
                <a:gd name="T19"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43">
                  <a:moveTo>
                    <a:pt x="57" y="15"/>
                  </a:moveTo>
                  <a:lnTo>
                    <a:pt x="39" y="0"/>
                  </a:lnTo>
                  <a:lnTo>
                    <a:pt x="6" y="10"/>
                  </a:lnTo>
                  <a:lnTo>
                    <a:pt x="0" y="36"/>
                  </a:lnTo>
                  <a:lnTo>
                    <a:pt x="16" y="45"/>
                  </a:lnTo>
                  <a:lnTo>
                    <a:pt x="16" y="114"/>
                  </a:lnTo>
                  <a:lnTo>
                    <a:pt x="53" y="143"/>
                  </a:lnTo>
                  <a:lnTo>
                    <a:pt x="73" y="92"/>
                  </a:lnTo>
                  <a:lnTo>
                    <a:pt x="46" y="39"/>
                  </a:lnTo>
                  <a:lnTo>
                    <a:pt x="57" y="15"/>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4" name="Freeform 27"/>
            <p:cNvSpPr/>
            <p:nvPr/>
          </p:nvSpPr>
          <p:spPr bwMode="auto">
            <a:xfrm>
              <a:off x="5013994" y="4966839"/>
              <a:ext cx="31199" cy="31199"/>
            </a:xfrm>
            <a:custGeom>
              <a:avLst/>
              <a:gdLst>
                <a:gd name="T0" fmla="*/ 2 w 26"/>
                <a:gd name="T1" fmla="*/ 18 h 26"/>
                <a:gd name="T2" fmla="*/ 18 w 26"/>
                <a:gd name="T3" fmla="*/ 24 h 26"/>
                <a:gd name="T4" fmla="*/ 23 w 26"/>
                <a:gd name="T5" fmla="*/ 8 h 26"/>
                <a:gd name="T6" fmla="*/ 8 w 26"/>
                <a:gd name="T7" fmla="*/ 3 h 26"/>
                <a:gd name="T8" fmla="*/ 2 w 26"/>
                <a:gd name="T9" fmla="*/ 18 h 26"/>
              </a:gdLst>
              <a:ahLst/>
              <a:cxnLst>
                <a:cxn ang="0">
                  <a:pos x="T0" y="T1"/>
                </a:cxn>
                <a:cxn ang="0">
                  <a:pos x="T2" y="T3"/>
                </a:cxn>
                <a:cxn ang="0">
                  <a:pos x="T4" y="T5"/>
                </a:cxn>
                <a:cxn ang="0">
                  <a:pos x="T6" y="T7"/>
                </a:cxn>
                <a:cxn ang="0">
                  <a:pos x="T8" y="T9"/>
                </a:cxn>
              </a:cxnLst>
              <a:rect l="0" t="0" r="r" b="b"/>
              <a:pathLst>
                <a:path w="26" h="26">
                  <a:moveTo>
                    <a:pt x="2" y="18"/>
                  </a:moveTo>
                  <a:cubicBezTo>
                    <a:pt x="5" y="24"/>
                    <a:pt x="12" y="26"/>
                    <a:pt x="18" y="24"/>
                  </a:cubicBezTo>
                  <a:cubicBezTo>
                    <a:pt x="24" y="21"/>
                    <a:pt x="26" y="14"/>
                    <a:pt x="23" y="8"/>
                  </a:cubicBezTo>
                  <a:cubicBezTo>
                    <a:pt x="20" y="2"/>
                    <a:pt x="13" y="0"/>
                    <a:pt x="8" y="3"/>
                  </a:cubicBezTo>
                  <a:cubicBezTo>
                    <a:pt x="2" y="6"/>
                    <a:pt x="0" y="13"/>
                    <a:pt x="2" y="18"/>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8"/>
            <p:cNvSpPr/>
            <p:nvPr/>
          </p:nvSpPr>
          <p:spPr bwMode="auto">
            <a:xfrm>
              <a:off x="5020234" y="4707265"/>
              <a:ext cx="121051" cy="244598"/>
            </a:xfrm>
            <a:custGeom>
              <a:avLst/>
              <a:gdLst>
                <a:gd name="T0" fmla="*/ 77 w 97"/>
                <a:gd name="T1" fmla="*/ 0 h 196"/>
                <a:gd name="T2" fmla="*/ 97 w 97"/>
                <a:gd name="T3" fmla="*/ 73 h 196"/>
                <a:gd name="T4" fmla="*/ 60 w 97"/>
                <a:gd name="T5" fmla="*/ 92 h 196"/>
                <a:gd name="T6" fmla="*/ 79 w 97"/>
                <a:gd name="T7" fmla="*/ 142 h 196"/>
                <a:gd name="T8" fmla="*/ 0 w 97"/>
                <a:gd name="T9" fmla="*/ 196 h 196"/>
                <a:gd name="T10" fmla="*/ 77 w 97"/>
                <a:gd name="T11" fmla="*/ 0 h 196"/>
              </a:gdLst>
              <a:ahLst/>
              <a:cxnLst>
                <a:cxn ang="0">
                  <a:pos x="T0" y="T1"/>
                </a:cxn>
                <a:cxn ang="0">
                  <a:pos x="T2" y="T3"/>
                </a:cxn>
                <a:cxn ang="0">
                  <a:pos x="T4" y="T5"/>
                </a:cxn>
                <a:cxn ang="0">
                  <a:pos x="T6" y="T7"/>
                </a:cxn>
                <a:cxn ang="0">
                  <a:pos x="T8" y="T9"/>
                </a:cxn>
                <a:cxn ang="0">
                  <a:pos x="T10" y="T11"/>
                </a:cxn>
              </a:cxnLst>
              <a:rect l="0" t="0" r="r" b="b"/>
              <a:pathLst>
                <a:path w="97" h="196">
                  <a:moveTo>
                    <a:pt x="77" y="0"/>
                  </a:moveTo>
                  <a:lnTo>
                    <a:pt x="97" y="73"/>
                  </a:lnTo>
                  <a:lnTo>
                    <a:pt x="60" y="92"/>
                  </a:lnTo>
                  <a:lnTo>
                    <a:pt x="79" y="142"/>
                  </a:lnTo>
                  <a:lnTo>
                    <a:pt x="0" y="196"/>
                  </a:lnTo>
                  <a:lnTo>
                    <a:pt x="7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6" name="Freeform 29"/>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0"/>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1"/>
            <p:cNvSpPr/>
            <p:nvPr/>
          </p:nvSpPr>
          <p:spPr bwMode="auto">
            <a:xfrm>
              <a:off x="4096750" y="3911073"/>
              <a:ext cx="1199281" cy="925979"/>
            </a:xfrm>
            <a:custGeom>
              <a:avLst/>
              <a:gdLst>
                <a:gd name="T0" fmla="*/ 768 w 980"/>
                <a:gd name="T1" fmla="*/ 0 h 756"/>
                <a:gd name="T2" fmla="*/ 406 w 980"/>
                <a:gd name="T3" fmla="*/ 377 h 756"/>
                <a:gd name="T4" fmla="*/ 390 w 980"/>
                <a:gd name="T5" fmla="*/ 509 h 756"/>
                <a:gd name="T6" fmla="*/ 324 w 980"/>
                <a:gd name="T7" fmla="*/ 525 h 756"/>
                <a:gd name="T8" fmla="*/ 384 w 980"/>
                <a:gd name="T9" fmla="*/ 552 h 756"/>
                <a:gd name="T10" fmla="*/ 287 w 980"/>
                <a:gd name="T11" fmla="*/ 756 h 756"/>
                <a:gd name="T12" fmla="*/ 290 w 980"/>
                <a:gd name="T13" fmla="*/ 218 h 756"/>
                <a:gd name="T14" fmla="*/ 442 w 980"/>
                <a:gd name="T15" fmla="*/ 66 h 756"/>
                <a:gd name="T16" fmla="*/ 768 w 980"/>
                <a:gd name="T1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756">
                  <a:moveTo>
                    <a:pt x="768" y="0"/>
                  </a:moveTo>
                  <a:cubicBezTo>
                    <a:pt x="768" y="0"/>
                    <a:pt x="980" y="347"/>
                    <a:pt x="406" y="377"/>
                  </a:cubicBezTo>
                  <a:cubicBezTo>
                    <a:pt x="390" y="509"/>
                    <a:pt x="390" y="509"/>
                    <a:pt x="390" y="509"/>
                  </a:cubicBezTo>
                  <a:cubicBezTo>
                    <a:pt x="390" y="509"/>
                    <a:pt x="329" y="467"/>
                    <a:pt x="324" y="525"/>
                  </a:cubicBezTo>
                  <a:cubicBezTo>
                    <a:pt x="319" y="583"/>
                    <a:pt x="384" y="552"/>
                    <a:pt x="384" y="552"/>
                  </a:cubicBezTo>
                  <a:cubicBezTo>
                    <a:pt x="384" y="552"/>
                    <a:pt x="349" y="706"/>
                    <a:pt x="287" y="756"/>
                  </a:cubicBezTo>
                  <a:cubicBezTo>
                    <a:pt x="287" y="756"/>
                    <a:pt x="0" y="211"/>
                    <a:pt x="290" y="218"/>
                  </a:cubicBezTo>
                  <a:cubicBezTo>
                    <a:pt x="290" y="218"/>
                    <a:pt x="287" y="100"/>
                    <a:pt x="442" y="66"/>
                  </a:cubicBezTo>
                  <a:cubicBezTo>
                    <a:pt x="602" y="32"/>
                    <a:pt x="732" y="219"/>
                    <a:pt x="768" y="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9" name="Freeform 32"/>
            <p:cNvSpPr/>
            <p:nvPr/>
          </p:nvSpPr>
          <p:spPr bwMode="auto">
            <a:xfrm>
              <a:off x="4709494" y="4492618"/>
              <a:ext cx="46174" cy="84861"/>
            </a:xfrm>
            <a:custGeom>
              <a:avLst/>
              <a:gdLst>
                <a:gd name="T0" fmla="*/ 33 w 38"/>
                <a:gd name="T1" fmla="*/ 31 h 69"/>
                <a:gd name="T2" fmla="*/ 28 w 38"/>
                <a:gd name="T3" fmla="*/ 66 h 69"/>
                <a:gd name="T4" fmla="*/ 5 w 38"/>
                <a:gd name="T5" fmla="*/ 39 h 69"/>
                <a:gd name="T6" fmla="*/ 10 w 38"/>
                <a:gd name="T7" fmla="*/ 3 h 69"/>
                <a:gd name="T8" fmla="*/ 33 w 38"/>
                <a:gd name="T9" fmla="*/ 31 h 69"/>
              </a:gdLst>
              <a:ahLst/>
              <a:cxnLst>
                <a:cxn ang="0">
                  <a:pos x="T0" y="T1"/>
                </a:cxn>
                <a:cxn ang="0">
                  <a:pos x="T2" y="T3"/>
                </a:cxn>
                <a:cxn ang="0">
                  <a:pos x="T4" y="T5"/>
                </a:cxn>
                <a:cxn ang="0">
                  <a:pos x="T6" y="T7"/>
                </a:cxn>
                <a:cxn ang="0">
                  <a:pos x="T8" y="T9"/>
                </a:cxn>
              </a:cxnLst>
              <a:rect l="0" t="0" r="r" b="b"/>
              <a:pathLst>
                <a:path w="38" h="69">
                  <a:moveTo>
                    <a:pt x="33" y="31"/>
                  </a:moveTo>
                  <a:cubicBezTo>
                    <a:pt x="38" y="48"/>
                    <a:pt x="36" y="64"/>
                    <a:pt x="28" y="66"/>
                  </a:cubicBezTo>
                  <a:cubicBezTo>
                    <a:pt x="21" y="69"/>
                    <a:pt x="10" y="56"/>
                    <a:pt x="5" y="39"/>
                  </a:cubicBezTo>
                  <a:cubicBezTo>
                    <a:pt x="0" y="21"/>
                    <a:pt x="2" y="5"/>
                    <a:pt x="10" y="3"/>
                  </a:cubicBezTo>
                  <a:cubicBezTo>
                    <a:pt x="18" y="0"/>
                    <a:pt x="28" y="13"/>
                    <a:pt x="33" y="3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0" name="Freeform 33"/>
            <p:cNvSpPr/>
            <p:nvPr/>
          </p:nvSpPr>
          <p:spPr bwMode="auto">
            <a:xfrm>
              <a:off x="4992779" y="4412749"/>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1" y="68"/>
                    <a:pt x="10" y="56"/>
                    <a:pt x="5" y="38"/>
                  </a:cubicBezTo>
                  <a:cubicBezTo>
                    <a:pt x="0" y="20"/>
                    <a:pt x="3" y="4"/>
                    <a:pt x="10" y="2"/>
                  </a:cubicBezTo>
                  <a:cubicBezTo>
                    <a:pt x="18"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1" name="Freeform 34"/>
            <p:cNvSpPr/>
            <p:nvPr/>
          </p:nvSpPr>
          <p:spPr bwMode="auto">
            <a:xfrm>
              <a:off x="3432840"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2" name="Freeform 35"/>
            <p:cNvSpPr/>
            <p:nvPr/>
          </p:nvSpPr>
          <p:spPr bwMode="auto">
            <a:xfrm>
              <a:off x="3326764" y="3944767"/>
              <a:ext cx="761250" cy="909756"/>
            </a:xfrm>
            <a:custGeom>
              <a:avLst/>
              <a:gdLst>
                <a:gd name="T0" fmla="*/ 622 w 622"/>
                <a:gd name="T1" fmla="*/ 619 h 744"/>
                <a:gd name="T2" fmla="*/ 131 w 622"/>
                <a:gd name="T3" fmla="*/ 288 h 744"/>
                <a:gd name="T4" fmla="*/ 54 w 622"/>
                <a:gd name="T5" fmla="*/ 737 h 744"/>
                <a:gd name="T6" fmla="*/ 622 w 622"/>
                <a:gd name="T7" fmla="*/ 619 h 744"/>
              </a:gdLst>
              <a:ahLst/>
              <a:cxnLst>
                <a:cxn ang="0">
                  <a:pos x="T0" y="T1"/>
                </a:cxn>
                <a:cxn ang="0">
                  <a:pos x="T2" y="T3"/>
                </a:cxn>
                <a:cxn ang="0">
                  <a:pos x="T4" y="T5"/>
                </a:cxn>
                <a:cxn ang="0">
                  <a:pos x="T6" y="T7"/>
                </a:cxn>
              </a:cxnLst>
              <a:rect l="0" t="0" r="r" b="b"/>
              <a:pathLst>
                <a:path w="622" h="744">
                  <a:moveTo>
                    <a:pt x="622" y="619"/>
                  </a:moveTo>
                  <a:cubicBezTo>
                    <a:pt x="622" y="619"/>
                    <a:pt x="572" y="0"/>
                    <a:pt x="131" y="288"/>
                  </a:cubicBezTo>
                  <a:cubicBezTo>
                    <a:pt x="131" y="288"/>
                    <a:pt x="0" y="425"/>
                    <a:pt x="54" y="737"/>
                  </a:cubicBezTo>
                  <a:cubicBezTo>
                    <a:pt x="537" y="744"/>
                    <a:pt x="622" y="619"/>
                    <a:pt x="622" y="619"/>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6"/>
            <p:cNvSpPr/>
            <p:nvPr/>
          </p:nvSpPr>
          <p:spPr bwMode="auto">
            <a:xfrm>
              <a:off x="3392906" y="4702273"/>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4" name="Freeform 37"/>
            <p:cNvSpPr/>
            <p:nvPr/>
          </p:nvSpPr>
          <p:spPr bwMode="auto">
            <a:xfrm>
              <a:off x="2926172"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38"/>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46" name="Freeform 39"/>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40"/>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48" name="Freeform 41"/>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42"/>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3"/>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44"/>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close/>
                </a:path>
              </a:pathLst>
            </a:custGeom>
            <a:solidFill>
              <a:schemeClr val="accent4">
                <a:lumMod val="50000"/>
              </a:schemeClr>
            </a:solidFill>
            <a:ln>
              <a:noFill/>
            </a:ln>
          </p:spPr>
          <p:txBody>
            <a:bodyPr vert="horz" wrap="square" lIns="91440" tIns="45720" rIns="91440" bIns="45720" numCol="1" anchor="t" anchorCtr="0" compatLnSpc="1"/>
            <a:lstStyle/>
            <a:p>
              <a:endParaRPr lang="en-US"/>
            </a:p>
          </p:txBody>
        </p:sp>
        <p:sp>
          <p:nvSpPr>
            <p:cNvPr id="52" name="Freeform 45"/>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46"/>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4" name="Freeform 47"/>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48"/>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56" name="Freeform 49"/>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50"/>
            <p:cNvSpPr/>
            <p:nvPr/>
          </p:nvSpPr>
          <p:spPr bwMode="auto">
            <a:xfrm>
              <a:off x="1034278" y="4787134"/>
              <a:ext cx="1378986" cy="272053"/>
            </a:xfrm>
            <a:custGeom>
              <a:avLst/>
              <a:gdLst>
                <a:gd name="T0" fmla="*/ 842 w 1105"/>
                <a:gd name="T1" fmla="*/ 0 h 218"/>
                <a:gd name="T2" fmla="*/ 0 w 1105"/>
                <a:gd name="T3" fmla="*/ 19 h 218"/>
                <a:gd name="T4" fmla="*/ 263 w 1105"/>
                <a:gd name="T5" fmla="*/ 218 h 218"/>
                <a:gd name="T6" fmla="*/ 1105 w 1105"/>
                <a:gd name="T7" fmla="*/ 200 h 218"/>
                <a:gd name="T8" fmla="*/ 842 w 1105"/>
                <a:gd name="T9" fmla="*/ 0 h 218"/>
              </a:gdLst>
              <a:ahLst/>
              <a:cxnLst>
                <a:cxn ang="0">
                  <a:pos x="T0" y="T1"/>
                </a:cxn>
                <a:cxn ang="0">
                  <a:pos x="T2" y="T3"/>
                </a:cxn>
                <a:cxn ang="0">
                  <a:pos x="T4" y="T5"/>
                </a:cxn>
                <a:cxn ang="0">
                  <a:pos x="T6" y="T7"/>
                </a:cxn>
                <a:cxn ang="0">
                  <a:pos x="T8" y="T9"/>
                </a:cxn>
              </a:cxnLst>
              <a:rect l="0" t="0" r="r" b="b"/>
              <a:pathLst>
                <a:path w="1105" h="218">
                  <a:moveTo>
                    <a:pt x="842" y="0"/>
                  </a:moveTo>
                  <a:lnTo>
                    <a:pt x="0" y="19"/>
                  </a:lnTo>
                  <a:lnTo>
                    <a:pt x="263" y="218"/>
                  </a:lnTo>
                  <a:lnTo>
                    <a:pt x="1105" y="200"/>
                  </a:lnTo>
                  <a:lnTo>
                    <a:pt x="842"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8" name="Freeform 51"/>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close/>
                </a:path>
              </a:pathLst>
            </a:custGeom>
            <a:solidFill>
              <a:srgbClr val="B3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52"/>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53"/>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61" name="Freeform 54"/>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55"/>
            <p:cNvSpPr/>
            <p:nvPr/>
          </p:nvSpPr>
          <p:spPr bwMode="auto">
            <a:xfrm>
              <a:off x="4558492" y="5117841"/>
              <a:ext cx="92348" cy="83613"/>
            </a:xfrm>
            <a:custGeom>
              <a:avLst/>
              <a:gdLst>
                <a:gd name="T0" fmla="*/ 34 w 75"/>
                <a:gd name="T1" fmla="*/ 0 h 68"/>
                <a:gd name="T2" fmla="*/ 0 w 75"/>
                <a:gd name="T3" fmla="*/ 45 h 68"/>
                <a:gd name="T4" fmla="*/ 35 w 75"/>
                <a:gd name="T5" fmla="*/ 62 h 68"/>
                <a:gd name="T6" fmla="*/ 52 w 75"/>
                <a:gd name="T7" fmla="*/ 61 h 68"/>
                <a:gd name="T8" fmla="*/ 49 w 75"/>
                <a:gd name="T9" fmla="*/ 53 h 68"/>
                <a:gd name="T10" fmla="*/ 58 w 75"/>
                <a:gd name="T11" fmla="*/ 49 h 68"/>
                <a:gd name="T12" fmla="*/ 57 w 75"/>
                <a:gd name="T13" fmla="*/ 41 h 68"/>
                <a:gd name="T14" fmla="*/ 65 w 75"/>
                <a:gd name="T15" fmla="*/ 38 h 68"/>
                <a:gd name="T16" fmla="*/ 62 w 75"/>
                <a:gd name="T17" fmla="*/ 29 h 68"/>
                <a:gd name="T18" fmla="*/ 71 w 75"/>
                <a:gd name="T19" fmla="*/ 26 h 68"/>
                <a:gd name="T20" fmla="*/ 57 w 75"/>
                <a:gd name="T21" fmla="*/ 9 h 68"/>
                <a:gd name="T22" fmla="*/ 34 w 75"/>
                <a:gd name="T2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68">
                  <a:moveTo>
                    <a:pt x="34" y="0"/>
                  </a:moveTo>
                  <a:cubicBezTo>
                    <a:pt x="0" y="45"/>
                    <a:pt x="0" y="45"/>
                    <a:pt x="0" y="45"/>
                  </a:cubicBezTo>
                  <a:cubicBezTo>
                    <a:pt x="35" y="62"/>
                    <a:pt x="35" y="62"/>
                    <a:pt x="35" y="62"/>
                  </a:cubicBezTo>
                  <a:cubicBezTo>
                    <a:pt x="38" y="64"/>
                    <a:pt x="48" y="68"/>
                    <a:pt x="52" y="61"/>
                  </a:cubicBezTo>
                  <a:cubicBezTo>
                    <a:pt x="54" y="58"/>
                    <a:pt x="52" y="55"/>
                    <a:pt x="49" y="53"/>
                  </a:cubicBezTo>
                  <a:cubicBezTo>
                    <a:pt x="53" y="53"/>
                    <a:pt x="57" y="53"/>
                    <a:pt x="58" y="49"/>
                  </a:cubicBezTo>
                  <a:cubicBezTo>
                    <a:pt x="60" y="46"/>
                    <a:pt x="59" y="44"/>
                    <a:pt x="57" y="41"/>
                  </a:cubicBezTo>
                  <a:cubicBezTo>
                    <a:pt x="60" y="42"/>
                    <a:pt x="63" y="41"/>
                    <a:pt x="65" y="38"/>
                  </a:cubicBezTo>
                  <a:cubicBezTo>
                    <a:pt x="66" y="35"/>
                    <a:pt x="65" y="32"/>
                    <a:pt x="62" y="29"/>
                  </a:cubicBezTo>
                  <a:cubicBezTo>
                    <a:pt x="66" y="30"/>
                    <a:pt x="69" y="29"/>
                    <a:pt x="71" y="26"/>
                  </a:cubicBezTo>
                  <a:cubicBezTo>
                    <a:pt x="75" y="19"/>
                    <a:pt x="60" y="10"/>
                    <a:pt x="57" y="9"/>
                  </a:cubicBezTo>
                  <a:lnTo>
                    <a:pt x="34" y="0"/>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6"/>
            <p:cNvSpPr/>
            <p:nvPr/>
          </p:nvSpPr>
          <p:spPr bwMode="auto">
            <a:xfrm>
              <a:off x="4544765" y="5106610"/>
              <a:ext cx="58654" cy="72381"/>
            </a:xfrm>
            <a:custGeom>
              <a:avLst/>
              <a:gdLst>
                <a:gd name="T0" fmla="*/ 0 w 47"/>
                <a:gd name="T1" fmla="*/ 49 h 58"/>
                <a:gd name="T2" fmla="*/ 16 w 47"/>
                <a:gd name="T3" fmla="*/ 58 h 58"/>
                <a:gd name="T4" fmla="*/ 47 w 47"/>
                <a:gd name="T5" fmla="*/ 9 h 58"/>
                <a:gd name="T6" fmla="*/ 31 w 47"/>
                <a:gd name="T7" fmla="*/ 0 h 58"/>
                <a:gd name="T8" fmla="*/ 0 w 47"/>
                <a:gd name="T9" fmla="*/ 49 h 58"/>
              </a:gdLst>
              <a:ahLst/>
              <a:cxnLst>
                <a:cxn ang="0">
                  <a:pos x="T0" y="T1"/>
                </a:cxn>
                <a:cxn ang="0">
                  <a:pos x="T2" y="T3"/>
                </a:cxn>
                <a:cxn ang="0">
                  <a:pos x="T4" y="T5"/>
                </a:cxn>
                <a:cxn ang="0">
                  <a:pos x="T6" y="T7"/>
                </a:cxn>
                <a:cxn ang="0">
                  <a:pos x="T8" y="T9"/>
                </a:cxn>
              </a:cxnLst>
              <a:rect l="0" t="0" r="r" b="b"/>
              <a:pathLst>
                <a:path w="47" h="58">
                  <a:moveTo>
                    <a:pt x="0" y="49"/>
                  </a:moveTo>
                  <a:lnTo>
                    <a:pt x="16" y="58"/>
                  </a:lnTo>
                  <a:lnTo>
                    <a:pt x="47" y="9"/>
                  </a:lnTo>
                  <a:lnTo>
                    <a:pt x="31" y="0"/>
                  </a:lnTo>
                  <a:lnTo>
                    <a:pt x="0" y="49"/>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57"/>
            <p:cNvSpPr/>
            <p:nvPr/>
          </p:nvSpPr>
          <p:spPr bwMode="auto">
            <a:xfrm>
              <a:off x="4244008" y="4837052"/>
              <a:ext cx="348178" cy="339443"/>
            </a:xfrm>
            <a:custGeom>
              <a:avLst/>
              <a:gdLst>
                <a:gd name="T0" fmla="*/ 191 w 285"/>
                <a:gd name="T1" fmla="*/ 71 h 278"/>
                <a:gd name="T2" fmla="*/ 167 w 285"/>
                <a:gd name="T3" fmla="*/ 0 h 278"/>
                <a:gd name="T4" fmla="*/ 253 w 285"/>
                <a:gd name="T5" fmla="*/ 278 h 278"/>
                <a:gd name="T6" fmla="*/ 285 w 285"/>
                <a:gd name="T7" fmla="*/ 223 h 278"/>
                <a:gd name="T8" fmla="*/ 191 w 285"/>
                <a:gd name="T9" fmla="*/ 71 h 278"/>
              </a:gdLst>
              <a:ahLst/>
              <a:cxnLst>
                <a:cxn ang="0">
                  <a:pos x="T0" y="T1"/>
                </a:cxn>
                <a:cxn ang="0">
                  <a:pos x="T2" y="T3"/>
                </a:cxn>
                <a:cxn ang="0">
                  <a:pos x="T4" y="T5"/>
                </a:cxn>
                <a:cxn ang="0">
                  <a:pos x="T6" y="T7"/>
                </a:cxn>
                <a:cxn ang="0">
                  <a:pos x="T8" y="T9"/>
                </a:cxn>
              </a:cxnLst>
              <a:rect l="0" t="0" r="r" b="b"/>
              <a:pathLst>
                <a:path w="285" h="278">
                  <a:moveTo>
                    <a:pt x="191" y="71"/>
                  </a:moveTo>
                  <a:cubicBezTo>
                    <a:pt x="167" y="0"/>
                    <a:pt x="167" y="0"/>
                    <a:pt x="167" y="0"/>
                  </a:cubicBezTo>
                  <a:cubicBezTo>
                    <a:pt x="0" y="205"/>
                    <a:pt x="253" y="278"/>
                    <a:pt x="253" y="278"/>
                  </a:cubicBezTo>
                  <a:cubicBezTo>
                    <a:pt x="285" y="223"/>
                    <a:pt x="285" y="223"/>
                    <a:pt x="285" y="223"/>
                  </a:cubicBezTo>
                  <a:cubicBezTo>
                    <a:pt x="219" y="195"/>
                    <a:pt x="130" y="157"/>
                    <a:pt x="191" y="7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65" name="Freeform 58"/>
            <p:cNvSpPr/>
            <p:nvPr/>
          </p:nvSpPr>
          <p:spPr bwMode="auto">
            <a:xfrm>
              <a:off x="4482367" y="5120337"/>
              <a:ext cx="16223" cy="16223"/>
            </a:xfrm>
            <a:custGeom>
              <a:avLst/>
              <a:gdLst>
                <a:gd name="T0" fmla="*/ 3 w 13"/>
                <a:gd name="T1" fmla="*/ 11 h 13"/>
                <a:gd name="T2" fmla="*/ 12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6" y="13"/>
                    <a:pt x="10" y="13"/>
                    <a:pt x="12" y="10"/>
                  </a:cubicBezTo>
                  <a:cubicBezTo>
                    <a:pt x="13" y="8"/>
                    <a:pt x="13" y="4"/>
                    <a:pt x="10" y="2"/>
                  </a:cubicBezTo>
                  <a:cubicBezTo>
                    <a:pt x="8" y="0"/>
                    <a:pt x="4" y="1"/>
                    <a:pt x="2" y="3"/>
                  </a:cubicBezTo>
                  <a:cubicBezTo>
                    <a:pt x="0" y="6"/>
                    <a:pt x="1"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9"/>
            <p:cNvSpPr/>
            <p:nvPr/>
          </p:nvSpPr>
          <p:spPr bwMode="auto">
            <a:xfrm>
              <a:off x="4503582" y="5131569"/>
              <a:ext cx="17471" cy="16223"/>
            </a:xfrm>
            <a:custGeom>
              <a:avLst/>
              <a:gdLst>
                <a:gd name="T0" fmla="*/ 4 w 14"/>
                <a:gd name="T1" fmla="*/ 11 h 13"/>
                <a:gd name="T2" fmla="*/ 12 w 14"/>
                <a:gd name="T3" fmla="*/ 10 h 13"/>
                <a:gd name="T4" fmla="*/ 11 w 14"/>
                <a:gd name="T5" fmla="*/ 2 h 13"/>
                <a:gd name="T6" fmla="*/ 2 w 14"/>
                <a:gd name="T7" fmla="*/ 3 h 13"/>
                <a:gd name="T8" fmla="*/ 4 w 14"/>
                <a:gd name="T9" fmla="*/ 11 h 13"/>
              </a:gdLst>
              <a:ahLst/>
              <a:cxnLst>
                <a:cxn ang="0">
                  <a:pos x="T0" y="T1"/>
                </a:cxn>
                <a:cxn ang="0">
                  <a:pos x="T2" y="T3"/>
                </a:cxn>
                <a:cxn ang="0">
                  <a:pos x="T4" y="T5"/>
                </a:cxn>
                <a:cxn ang="0">
                  <a:pos x="T6" y="T7"/>
                </a:cxn>
                <a:cxn ang="0">
                  <a:pos x="T8" y="T9"/>
                </a:cxn>
              </a:cxnLst>
              <a:rect l="0" t="0" r="r" b="b"/>
              <a:pathLst>
                <a:path w="14" h="13">
                  <a:moveTo>
                    <a:pt x="4" y="11"/>
                  </a:moveTo>
                  <a:cubicBezTo>
                    <a:pt x="6" y="13"/>
                    <a:pt x="10" y="12"/>
                    <a:pt x="12" y="10"/>
                  </a:cubicBezTo>
                  <a:cubicBezTo>
                    <a:pt x="14" y="7"/>
                    <a:pt x="13" y="3"/>
                    <a:pt x="11" y="2"/>
                  </a:cubicBezTo>
                  <a:cubicBezTo>
                    <a:pt x="8" y="0"/>
                    <a:pt x="4" y="0"/>
                    <a:pt x="2" y="3"/>
                  </a:cubicBezTo>
                  <a:cubicBezTo>
                    <a:pt x="0" y="5"/>
                    <a:pt x="1" y="9"/>
                    <a:pt x="4"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60"/>
            <p:cNvSpPr/>
            <p:nvPr/>
          </p:nvSpPr>
          <p:spPr bwMode="auto">
            <a:xfrm>
              <a:off x="4527293" y="5142800"/>
              <a:ext cx="16223" cy="16223"/>
            </a:xfrm>
            <a:custGeom>
              <a:avLst/>
              <a:gdLst>
                <a:gd name="T0" fmla="*/ 3 w 13"/>
                <a:gd name="T1" fmla="*/ 11 h 13"/>
                <a:gd name="T2" fmla="*/ 11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5" y="13"/>
                    <a:pt x="9" y="12"/>
                    <a:pt x="11" y="10"/>
                  </a:cubicBezTo>
                  <a:cubicBezTo>
                    <a:pt x="13" y="7"/>
                    <a:pt x="12" y="4"/>
                    <a:pt x="10" y="2"/>
                  </a:cubicBezTo>
                  <a:cubicBezTo>
                    <a:pt x="7" y="0"/>
                    <a:pt x="4" y="0"/>
                    <a:pt x="2" y="3"/>
                  </a:cubicBezTo>
                  <a:cubicBezTo>
                    <a:pt x="0" y="5"/>
                    <a:pt x="0"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61"/>
            <p:cNvSpPr/>
            <p:nvPr/>
          </p:nvSpPr>
          <p:spPr bwMode="auto">
            <a:xfrm>
              <a:off x="3105877" y="4847036"/>
              <a:ext cx="415568"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6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7"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6" y="43"/>
                    <a:pt x="266"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62"/>
            <p:cNvSpPr/>
            <p:nvPr/>
          </p:nvSpPr>
          <p:spPr bwMode="auto">
            <a:xfrm>
              <a:off x="3342988" y="4847036"/>
              <a:ext cx="88605" cy="88605"/>
            </a:xfrm>
            <a:custGeom>
              <a:avLst/>
              <a:gdLst>
                <a:gd name="T0" fmla="*/ 72 w 72"/>
                <a:gd name="T1" fmla="*/ 43 h 73"/>
                <a:gd name="T2" fmla="*/ 40 w 72"/>
                <a:gd name="T3" fmla="*/ 0 h 73"/>
                <a:gd name="T4" fmla="*/ 0 w 72"/>
                <a:gd name="T5" fmla="*/ 34 h 73"/>
                <a:gd name="T6" fmla="*/ 36 w 72"/>
                <a:gd name="T7" fmla="*/ 73 h 73"/>
                <a:gd name="T8" fmla="*/ 72 w 72"/>
                <a:gd name="T9" fmla="*/ 43 h 73"/>
              </a:gdLst>
              <a:ahLst/>
              <a:cxnLst>
                <a:cxn ang="0">
                  <a:pos x="T0" y="T1"/>
                </a:cxn>
                <a:cxn ang="0">
                  <a:pos x="T2" y="T3"/>
                </a:cxn>
                <a:cxn ang="0">
                  <a:pos x="T4" y="T5"/>
                </a:cxn>
                <a:cxn ang="0">
                  <a:pos x="T6" y="T7"/>
                </a:cxn>
                <a:cxn ang="0">
                  <a:pos x="T8" y="T9"/>
                </a:cxn>
              </a:cxnLst>
              <a:rect l="0" t="0" r="r" b="b"/>
              <a:pathLst>
                <a:path w="72" h="73">
                  <a:moveTo>
                    <a:pt x="72" y="43"/>
                  </a:moveTo>
                  <a:cubicBezTo>
                    <a:pt x="40" y="0"/>
                    <a:pt x="40" y="0"/>
                    <a:pt x="40" y="0"/>
                  </a:cubicBezTo>
                  <a:cubicBezTo>
                    <a:pt x="24" y="11"/>
                    <a:pt x="11" y="23"/>
                    <a:pt x="0" y="34"/>
                  </a:cubicBezTo>
                  <a:cubicBezTo>
                    <a:pt x="36" y="73"/>
                    <a:pt x="36" y="73"/>
                    <a:pt x="36" y="73"/>
                  </a:cubicBezTo>
                  <a:cubicBezTo>
                    <a:pt x="54" y="54"/>
                    <a:pt x="72" y="43"/>
                    <a:pt x="72"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0" name="Freeform 63"/>
            <p:cNvSpPr/>
            <p:nvPr/>
          </p:nvSpPr>
          <p:spPr bwMode="auto">
            <a:xfrm>
              <a:off x="3753564" y="4598694"/>
              <a:ext cx="227127"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64"/>
            <p:cNvSpPr/>
            <p:nvPr/>
          </p:nvSpPr>
          <p:spPr bwMode="auto">
            <a:xfrm>
              <a:off x="4815570" y="4573735"/>
              <a:ext cx="229623" cy="142266"/>
            </a:xfrm>
            <a:custGeom>
              <a:avLst/>
              <a:gdLst>
                <a:gd name="T0" fmla="*/ 0 w 188"/>
                <a:gd name="T1" fmla="*/ 43 h 116"/>
                <a:gd name="T2" fmla="*/ 106 w 188"/>
                <a:gd name="T3" fmla="*/ 100 h 116"/>
                <a:gd name="T4" fmla="*/ 164 w 188"/>
                <a:gd name="T5" fmla="*/ 5 h 116"/>
                <a:gd name="T6" fmla="*/ 0 w 188"/>
                <a:gd name="T7" fmla="*/ 43 h 116"/>
              </a:gdLst>
              <a:ahLst/>
              <a:cxnLst>
                <a:cxn ang="0">
                  <a:pos x="T0" y="T1"/>
                </a:cxn>
                <a:cxn ang="0">
                  <a:pos x="T2" y="T3"/>
                </a:cxn>
                <a:cxn ang="0">
                  <a:pos x="T4" y="T5"/>
                </a:cxn>
                <a:cxn ang="0">
                  <a:pos x="T6" y="T7"/>
                </a:cxn>
              </a:cxnLst>
              <a:rect l="0" t="0" r="r" b="b"/>
              <a:pathLst>
                <a:path w="188" h="116">
                  <a:moveTo>
                    <a:pt x="0" y="43"/>
                  </a:moveTo>
                  <a:cubicBezTo>
                    <a:pt x="8" y="71"/>
                    <a:pt x="26" y="116"/>
                    <a:pt x="106" y="100"/>
                  </a:cubicBezTo>
                  <a:cubicBezTo>
                    <a:pt x="188" y="84"/>
                    <a:pt x="164" y="5"/>
                    <a:pt x="164" y="5"/>
                  </a:cubicBezTo>
                  <a:cubicBezTo>
                    <a:pt x="164" y="5"/>
                    <a:pt x="72" y="0"/>
                    <a:pt x="0" y="43"/>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65"/>
            <p:cNvSpPr/>
            <p:nvPr/>
          </p:nvSpPr>
          <p:spPr bwMode="auto">
            <a:xfrm>
              <a:off x="3636256" y="4505097"/>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5"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3" name="Freeform 66"/>
            <p:cNvSpPr/>
            <p:nvPr/>
          </p:nvSpPr>
          <p:spPr bwMode="auto">
            <a:xfrm>
              <a:off x="3919541"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7"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4" name="Freeform 67"/>
            <p:cNvSpPr/>
            <p:nvPr/>
          </p:nvSpPr>
          <p:spPr bwMode="auto">
            <a:xfrm>
              <a:off x="4275207" y="5126577"/>
              <a:ext cx="79869" cy="53662"/>
            </a:xfrm>
            <a:custGeom>
              <a:avLst/>
              <a:gdLst>
                <a:gd name="T0" fmla="*/ 54 w 66"/>
                <a:gd name="T1" fmla="*/ 0 h 44"/>
                <a:gd name="T2" fmla="*/ 47 w 66"/>
                <a:gd name="T3" fmla="*/ 9 h 44"/>
                <a:gd name="T4" fmla="*/ 39 w 66"/>
                <a:gd name="T5" fmla="*/ 2 h 44"/>
                <a:gd name="T6" fmla="*/ 32 w 66"/>
                <a:gd name="T7" fmla="*/ 12 h 44"/>
                <a:gd name="T8" fmla="*/ 23 w 66"/>
                <a:gd name="T9" fmla="*/ 3 h 44"/>
                <a:gd name="T10" fmla="*/ 16 w 66"/>
                <a:gd name="T11" fmla="*/ 12 h 44"/>
                <a:gd name="T12" fmla="*/ 8 w 66"/>
                <a:gd name="T13" fmla="*/ 4 h 44"/>
                <a:gd name="T14" fmla="*/ 1 w 66"/>
                <a:gd name="T15" fmla="*/ 25 h 44"/>
                <a:gd name="T16" fmla="*/ 12 w 66"/>
                <a:gd name="T17" fmla="*/ 44 h 44"/>
                <a:gd name="T18" fmla="*/ 18 w 66"/>
                <a:gd name="T19" fmla="*/ 35 h 44"/>
                <a:gd name="T20" fmla="*/ 26 w 66"/>
                <a:gd name="T21" fmla="*/ 43 h 44"/>
                <a:gd name="T22" fmla="*/ 33 w 66"/>
                <a:gd name="T23" fmla="*/ 32 h 44"/>
                <a:gd name="T24" fmla="*/ 42 w 66"/>
                <a:gd name="T25" fmla="*/ 42 h 44"/>
                <a:gd name="T26" fmla="*/ 49 w 66"/>
                <a:gd name="T27" fmla="*/ 33 h 44"/>
                <a:gd name="T28" fmla="*/ 57 w 66"/>
                <a:gd name="T29" fmla="*/ 40 h 44"/>
                <a:gd name="T30" fmla="*/ 65 w 66"/>
                <a:gd name="T31" fmla="*/ 20 h 44"/>
                <a:gd name="T32" fmla="*/ 54 w 66"/>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4">
                  <a:moveTo>
                    <a:pt x="54" y="0"/>
                  </a:moveTo>
                  <a:cubicBezTo>
                    <a:pt x="51" y="1"/>
                    <a:pt x="48" y="4"/>
                    <a:pt x="47" y="9"/>
                  </a:cubicBezTo>
                  <a:cubicBezTo>
                    <a:pt x="45" y="4"/>
                    <a:pt x="42" y="1"/>
                    <a:pt x="39" y="2"/>
                  </a:cubicBezTo>
                  <a:cubicBezTo>
                    <a:pt x="36" y="2"/>
                    <a:pt x="33" y="6"/>
                    <a:pt x="32" y="12"/>
                  </a:cubicBezTo>
                  <a:cubicBezTo>
                    <a:pt x="30" y="6"/>
                    <a:pt x="27" y="3"/>
                    <a:pt x="23" y="3"/>
                  </a:cubicBezTo>
                  <a:cubicBezTo>
                    <a:pt x="20" y="3"/>
                    <a:pt x="18" y="7"/>
                    <a:pt x="16" y="12"/>
                  </a:cubicBezTo>
                  <a:cubicBezTo>
                    <a:pt x="14" y="7"/>
                    <a:pt x="11" y="4"/>
                    <a:pt x="8" y="4"/>
                  </a:cubicBezTo>
                  <a:cubicBezTo>
                    <a:pt x="3" y="5"/>
                    <a:pt x="0" y="14"/>
                    <a:pt x="1" y="25"/>
                  </a:cubicBezTo>
                  <a:cubicBezTo>
                    <a:pt x="2" y="36"/>
                    <a:pt x="6" y="44"/>
                    <a:pt x="12" y="44"/>
                  </a:cubicBezTo>
                  <a:cubicBezTo>
                    <a:pt x="15" y="44"/>
                    <a:pt x="17" y="40"/>
                    <a:pt x="18" y="35"/>
                  </a:cubicBezTo>
                  <a:cubicBezTo>
                    <a:pt x="20" y="40"/>
                    <a:pt x="23" y="43"/>
                    <a:pt x="26" y="43"/>
                  </a:cubicBezTo>
                  <a:cubicBezTo>
                    <a:pt x="30" y="43"/>
                    <a:pt x="32" y="38"/>
                    <a:pt x="33"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8"/>
            <p:cNvSpPr/>
            <p:nvPr/>
          </p:nvSpPr>
          <p:spPr bwMode="auto">
            <a:xfrm>
              <a:off x="1941539" y="4847036"/>
              <a:ext cx="414320"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7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8"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7" y="43"/>
                    <a:pt x="267"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9"/>
            <p:cNvSpPr/>
            <p:nvPr/>
          </p:nvSpPr>
          <p:spPr bwMode="auto">
            <a:xfrm>
              <a:off x="2178649" y="4847036"/>
              <a:ext cx="89852" cy="88605"/>
            </a:xfrm>
            <a:custGeom>
              <a:avLst/>
              <a:gdLst>
                <a:gd name="T0" fmla="*/ 73 w 73"/>
                <a:gd name="T1" fmla="*/ 43 h 73"/>
                <a:gd name="T2" fmla="*/ 40 w 73"/>
                <a:gd name="T3" fmla="*/ 0 h 73"/>
                <a:gd name="T4" fmla="*/ 0 w 73"/>
                <a:gd name="T5" fmla="*/ 34 h 73"/>
                <a:gd name="T6" fmla="*/ 37 w 73"/>
                <a:gd name="T7" fmla="*/ 73 h 73"/>
                <a:gd name="T8" fmla="*/ 73 w 73"/>
                <a:gd name="T9" fmla="*/ 43 h 73"/>
              </a:gdLst>
              <a:ahLst/>
              <a:cxnLst>
                <a:cxn ang="0">
                  <a:pos x="T0" y="T1"/>
                </a:cxn>
                <a:cxn ang="0">
                  <a:pos x="T2" y="T3"/>
                </a:cxn>
                <a:cxn ang="0">
                  <a:pos x="T4" y="T5"/>
                </a:cxn>
                <a:cxn ang="0">
                  <a:pos x="T6" y="T7"/>
                </a:cxn>
                <a:cxn ang="0">
                  <a:pos x="T8" y="T9"/>
                </a:cxn>
              </a:cxnLst>
              <a:rect l="0" t="0" r="r" b="b"/>
              <a:pathLst>
                <a:path w="73" h="73">
                  <a:moveTo>
                    <a:pt x="73" y="43"/>
                  </a:moveTo>
                  <a:cubicBezTo>
                    <a:pt x="40" y="0"/>
                    <a:pt x="40" y="0"/>
                    <a:pt x="40" y="0"/>
                  </a:cubicBezTo>
                  <a:cubicBezTo>
                    <a:pt x="24" y="11"/>
                    <a:pt x="11" y="23"/>
                    <a:pt x="0" y="34"/>
                  </a:cubicBezTo>
                  <a:cubicBezTo>
                    <a:pt x="37" y="73"/>
                    <a:pt x="37" y="73"/>
                    <a:pt x="37" y="73"/>
                  </a:cubicBezTo>
                  <a:cubicBezTo>
                    <a:pt x="54" y="54"/>
                    <a:pt x="73" y="43"/>
                    <a:pt x="73"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7" name="Freeform 70"/>
            <p:cNvSpPr/>
            <p:nvPr/>
          </p:nvSpPr>
          <p:spPr bwMode="auto">
            <a:xfrm>
              <a:off x="2587977" y="4598694"/>
              <a:ext cx="228375"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71"/>
            <p:cNvSpPr/>
            <p:nvPr/>
          </p:nvSpPr>
          <p:spPr bwMode="auto">
            <a:xfrm>
              <a:off x="2470670" y="4505097"/>
              <a:ext cx="47422"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6"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9" name="Freeform 72"/>
            <p:cNvSpPr/>
            <p:nvPr/>
          </p:nvSpPr>
          <p:spPr bwMode="auto">
            <a:xfrm>
              <a:off x="2755203"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8"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0" name="Freeform 73"/>
            <p:cNvSpPr/>
            <p:nvPr/>
          </p:nvSpPr>
          <p:spPr bwMode="auto">
            <a:xfrm>
              <a:off x="3109621" y="5151536"/>
              <a:ext cx="81117" cy="54910"/>
            </a:xfrm>
            <a:custGeom>
              <a:avLst/>
              <a:gdLst>
                <a:gd name="T0" fmla="*/ 54 w 66"/>
                <a:gd name="T1" fmla="*/ 0 h 45"/>
                <a:gd name="T2" fmla="*/ 47 w 66"/>
                <a:gd name="T3" fmla="*/ 9 h 45"/>
                <a:gd name="T4" fmla="*/ 39 w 66"/>
                <a:gd name="T5" fmla="*/ 2 h 45"/>
                <a:gd name="T6" fmla="*/ 32 w 66"/>
                <a:gd name="T7" fmla="*/ 12 h 45"/>
                <a:gd name="T8" fmla="*/ 23 w 66"/>
                <a:gd name="T9" fmla="*/ 3 h 45"/>
                <a:gd name="T10" fmla="*/ 16 w 66"/>
                <a:gd name="T11" fmla="*/ 12 h 45"/>
                <a:gd name="T12" fmla="*/ 8 w 66"/>
                <a:gd name="T13" fmla="*/ 4 h 45"/>
                <a:gd name="T14" fmla="*/ 1 w 66"/>
                <a:gd name="T15" fmla="*/ 25 h 45"/>
                <a:gd name="T16" fmla="*/ 12 w 66"/>
                <a:gd name="T17" fmla="*/ 44 h 45"/>
                <a:gd name="T18" fmla="*/ 18 w 66"/>
                <a:gd name="T19" fmla="*/ 35 h 45"/>
                <a:gd name="T20" fmla="*/ 26 w 66"/>
                <a:gd name="T21" fmla="*/ 43 h 45"/>
                <a:gd name="T22" fmla="*/ 34 w 66"/>
                <a:gd name="T23" fmla="*/ 32 h 45"/>
                <a:gd name="T24" fmla="*/ 42 w 66"/>
                <a:gd name="T25" fmla="*/ 42 h 45"/>
                <a:gd name="T26" fmla="*/ 49 w 66"/>
                <a:gd name="T27" fmla="*/ 33 h 45"/>
                <a:gd name="T28" fmla="*/ 57 w 66"/>
                <a:gd name="T29" fmla="*/ 40 h 45"/>
                <a:gd name="T30" fmla="*/ 65 w 66"/>
                <a:gd name="T31" fmla="*/ 20 h 45"/>
                <a:gd name="T32" fmla="*/ 54 w 66"/>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5">
                  <a:moveTo>
                    <a:pt x="54" y="0"/>
                  </a:moveTo>
                  <a:cubicBezTo>
                    <a:pt x="51" y="1"/>
                    <a:pt x="49" y="4"/>
                    <a:pt x="47" y="9"/>
                  </a:cubicBezTo>
                  <a:cubicBezTo>
                    <a:pt x="45" y="4"/>
                    <a:pt x="42" y="1"/>
                    <a:pt x="39" y="2"/>
                  </a:cubicBezTo>
                  <a:cubicBezTo>
                    <a:pt x="36" y="2"/>
                    <a:pt x="33" y="6"/>
                    <a:pt x="32" y="12"/>
                  </a:cubicBezTo>
                  <a:cubicBezTo>
                    <a:pt x="30" y="7"/>
                    <a:pt x="27" y="3"/>
                    <a:pt x="23" y="3"/>
                  </a:cubicBezTo>
                  <a:cubicBezTo>
                    <a:pt x="20" y="3"/>
                    <a:pt x="18" y="7"/>
                    <a:pt x="16" y="12"/>
                  </a:cubicBezTo>
                  <a:cubicBezTo>
                    <a:pt x="14" y="7"/>
                    <a:pt x="11" y="4"/>
                    <a:pt x="8" y="4"/>
                  </a:cubicBezTo>
                  <a:cubicBezTo>
                    <a:pt x="3" y="5"/>
                    <a:pt x="0" y="14"/>
                    <a:pt x="1" y="25"/>
                  </a:cubicBezTo>
                  <a:cubicBezTo>
                    <a:pt x="2" y="36"/>
                    <a:pt x="7" y="45"/>
                    <a:pt x="12" y="44"/>
                  </a:cubicBezTo>
                  <a:cubicBezTo>
                    <a:pt x="15" y="44"/>
                    <a:pt x="17" y="40"/>
                    <a:pt x="18" y="35"/>
                  </a:cubicBezTo>
                  <a:cubicBezTo>
                    <a:pt x="20" y="40"/>
                    <a:pt x="23" y="43"/>
                    <a:pt x="26" y="43"/>
                  </a:cubicBezTo>
                  <a:cubicBezTo>
                    <a:pt x="30" y="43"/>
                    <a:pt x="32" y="38"/>
                    <a:pt x="34"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4"/>
            <p:cNvSpPr/>
            <p:nvPr/>
          </p:nvSpPr>
          <p:spPr bwMode="auto">
            <a:xfrm>
              <a:off x="1957762" y="3994685"/>
              <a:ext cx="882301" cy="852350"/>
            </a:xfrm>
            <a:custGeom>
              <a:avLst/>
              <a:gdLst>
                <a:gd name="T0" fmla="*/ 340 w 722"/>
                <a:gd name="T1" fmla="*/ 445 h 696"/>
                <a:gd name="T2" fmla="*/ 340 w 722"/>
                <a:gd name="T3" fmla="*/ 363 h 696"/>
                <a:gd name="T4" fmla="*/ 722 w 722"/>
                <a:gd name="T5" fmla="*/ 264 h 696"/>
                <a:gd name="T6" fmla="*/ 392 w 722"/>
                <a:gd name="T7" fmla="*/ 28 h 696"/>
                <a:gd name="T8" fmla="*/ 184 w 722"/>
                <a:gd name="T9" fmla="*/ 152 h 696"/>
                <a:gd name="T10" fmla="*/ 169 w 722"/>
                <a:gd name="T11" fmla="*/ 120 h 696"/>
                <a:gd name="T12" fmla="*/ 162 w 722"/>
                <a:gd name="T13" fmla="*/ 169 h 696"/>
                <a:gd name="T14" fmla="*/ 124 w 722"/>
                <a:gd name="T15" fmla="*/ 200 h 696"/>
                <a:gd name="T16" fmla="*/ 150 w 722"/>
                <a:gd name="T17" fmla="*/ 197 h 696"/>
                <a:gd name="T18" fmla="*/ 221 w 722"/>
                <a:gd name="T19" fmla="*/ 696 h 696"/>
                <a:gd name="T20" fmla="*/ 334 w 722"/>
                <a:gd name="T21" fmla="*/ 486 h 696"/>
                <a:gd name="T22" fmla="*/ 277 w 722"/>
                <a:gd name="T23" fmla="*/ 460 h 696"/>
                <a:gd name="T24" fmla="*/ 340 w 722"/>
                <a:gd name="T25" fmla="*/ 445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2" h="696">
                  <a:moveTo>
                    <a:pt x="340" y="445"/>
                  </a:moveTo>
                  <a:cubicBezTo>
                    <a:pt x="340" y="363"/>
                    <a:pt x="340" y="363"/>
                    <a:pt x="340" y="363"/>
                  </a:cubicBezTo>
                  <a:cubicBezTo>
                    <a:pt x="592" y="321"/>
                    <a:pt x="722" y="264"/>
                    <a:pt x="722" y="264"/>
                  </a:cubicBezTo>
                  <a:cubicBezTo>
                    <a:pt x="677" y="49"/>
                    <a:pt x="510" y="0"/>
                    <a:pt x="392" y="28"/>
                  </a:cubicBezTo>
                  <a:cubicBezTo>
                    <a:pt x="241" y="61"/>
                    <a:pt x="196" y="116"/>
                    <a:pt x="184" y="152"/>
                  </a:cubicBezTo>
                  <a:cubicBezTo>
                    <a:pt x="171" y="138"/>
                    <a:pt x="169" y="120"/>
                    <a:pt x="169" y="120"/>
                  </a:cubicBezTo>
                  <a:cubicBezTo>
                    <a:pt x="149" y="147"/>
                    <a:pt x="162" y="169"/>
                    <a:pt x="162" y="169"/>
                  </a:cubicBezTo>
                  <a:cubicBezTo>
                    <a:pt x="132" y="171"/>
                    <a:pt x="124" y="200"/>
                    <a:pt x="124" y="200"/>
                  </a:cubicBezTo>
                  <a:cubicBezTo>
                    <a:pt x="133" y="197"/>
                    <a:pt x="142" y="196"/>
                    <a:pt x="150" y="197"/>
                  </a:cubicBezTo>
                  <a:cubicBezTo>
                    <a:pt x="0" y="277"/>
                    <a:pt x="221" y="696"/>
                    <a:pt x="221" y="696"/>
                  </a:cubicBezTo>
                  <a:cubicBezTo>
                    <a:pt x="283" y="652"/>
                    <a:pt x="334" y="486"/>
                    <a:pt x="334" y="486"/>
                  </a:cubicBezTo>
                  <a:cubicBezTo>
                    <a:pt x="334" y="486"/>
                    <a:pt x="271" y="515"/>
                    <a:pt x="277" y="460"/>
                  </a:cubicBezTo>
                  <a:cubicBezTo>
                    <a:pt x="283" y="404"/>
                    <a:pt x="340" y="445"/>
                    <a:pt x="340" y="445"/>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2" name="Freeform 75"/>
            <p:cNvSpPr/>
            <p:nvPr/>
          </p:nvSpPr>
          <p:spPr bwMode="auto">
            <a:xfrm>
              <a:off x="3070934" y="3936032"/>
              <a:ext cx="984633" cy="911004"/>
            </a:xfrm>
            <a:custGeom>
              <a:avLst/>
              <a:gdLst>
                <a:gd name="T0" fmla="*/ 805 w 805"/>
                <a:gd name="T1" fmla="*/ 386 h 744"/>
                <a:gd name="T2" fmla="*/ 356 w 805"/>
                <a:gd name="T3" fmla="*/ 360 h 744"/>
                <a:gd name="T4" fmla="*/ 368 w 805"/>
                <a:gd name="T5" fmla="*/ 487 h 744"/>
                <a:gd name="T6" fmla="*/ 306 w 805"/>
                <a:gd name="T7" fmla="*/ 505 h 744"/>
                <a:gd name="T8" fmla="*/ 364 w 805"/>
                <a:gd name="T9" fmla="*/ 528 h 744"/>
                <a:gd name="T10" fmla="*/ 263 w 805"/>
                <a:gd name="T11" fmla="*/ 744 h 744"/>
                <a:gd name="T12" fmla="*/ 215 w 805"/>
                <a:gd name="T13" fmla="*/ 233 h 744"/>
                <a:gd name="T14" fmla="*/ 371 w 805"/>
                <a:gd name="T15" fmla="*/ 61 h 744"/>
                <a:gd name="T16" fmla="*/ 805 w 805"/>
                <a:gd name="T17" fmla="*/ 386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5" h="744">
                  <a:moveTo>
                    <a:pt x="805" y="386"/>
                  </a:moveTo>
                  <a:cubicBezTo>
                    <a:pt x="805" y="386"/>
                    <a:pt x="642" y="289"/>
                    <a:pt x="356" y="360"/>
                  </a:cubicBezTo>
                  <a:cubicBezTo>
                    <a:pt x="368" y="487"/>
                    <a:pt x="368" y="487"/>
                    <a:pt x="368" y="487"/>
                  </a:cubicBezTo>
                  <a:cubicBezTo>
                    <a:pt x="368" y="487"/>
                    <a:pt x="308" y="449"/>
                    <a:pt x="306" y="505"/>
                  </a:cubicBezTo>
                  <a:cubicBezTo>
                    <a:pt x="303" y="560"/>
                    <a:pt x="364" y="528"/>
                    <a:pt x="364" y="528"/>
                  </a:cubicBezTo>
                  <a:cubicBezTo>
                    <a:pt x="364" y="528"/>
                    <a:pt x="323" y="697"/>
                    <a:pt x="263" y="744"/>
                  </a:cubicBezTo>
                  <a:cubicBezTo>
                    <a:pt x="263" y="744"/>
                    <a:pt x="0" y="247"/>
                    <a:pt x="215" y="233"/>
                  </a:cubicBezTo>
                  <a:cubicBezTo>
                    <a:pt x="215" y="233"/>
                    <a:pt x="194" y="116"/>
                    <a:pt x="371" y="61"/>
                  </a:cubicBezTo>
                  <a:cubicBezTo>
                    <a:pt x="568" y="0"/>
                    <a:pt x="768" y="74"/>
                    <a:pt x="805" y="386"/>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sp>
        <p:nvSpPr>
          <p:cNvPr id="84" name="矩形 83"/>
          <p:cNvSpPr/>
          <p:nvPr/>
        </p:nvSpPr>
        <p:spPr>
          <a:xfrm>
            <a:off x="6232409" y="1091497"/>
            <a:ext cx="5646095" cy="5418667"/>
          </a:xfrm>
          <a:prstGeom prst="rect">
            <a:avLst/>
          </a:prstGeom>
          <a:solidFill>
            <a:srgbClr val="E3FDC1">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p:cNvGraphicFramePr/>
          <p:nvPr/>
        </p:nvGraphicFramePr>
        <p:xfrm>
          <a:off x="-1048364" y="29030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fld>
            <a:endParaRPr lang="en-US" dirty="0"/>
          </a:p>
        </p:txBody>
      </p:sp>
      <p:sp>
        <p:nvSpPr>
          <p:cNvPr id="5" name="左箭头 4">
            <a:hlinkClick r:id="rId6"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405177" y="1623731"/>
            <a:ext cx="5424995"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—I am terribly/really sorry that.../Sorry, I.../Please accept my apology.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—That’s all right./That’s OK./Never mind./Apology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accepted.</a:t>
            </a:r>
            <a:endParaRPr lang="en-US" altLang="zh-CN" sz="2400" b="1" dirty="0">
              <a:latin typeface="微软雅黑" panose="020B0503020204020204" pitchFamily="34" charset="-122"/>
              <a:ea typeface="微软雅黑" panose="020B0503020204020204" pitchFamily="34" charset="-122"/>
            </a:endParaRPr>
          </a:p>
        </p:txBody>
      </p:sp>
      <p:graphicFrame>
        <p:nvGraphicFramePr>
          <p:cNvPr id="85" name="图示 84"/>
          <p:cNvGraphicFramePr/>
          <p:nvPr/>
        </p:nvGraphicFramePr>
        <p:xfrm>
          <a:off x="4977292" y="312918"/>
          <a:ext cx="8128000" cy="541866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86" name="文本框 85"/>
          <p:cNvSpPr txBox="1"/>
          <p:nvPr/>
        </p:nvSpPr>
        <p:spPr>
          <a:xfrm>
            <a:off x="6430833" y="1646349"/>
            <a:ext cx="5441828" cy="4524315"/>
          </a:xfrm>
          <a:prstGeom prst="rect">
            <a:avLst/>
          </a:prstGeom>
          <a:noFill/>
        </p:spPr>
        <p:txBody>
          <a:bodyPr wrap="square" rtlCol="0">
            <a:spAutoFit/>
          </a:bodyPr>
          <a:lstStyle/>
          <a:p>
            <a:r>
              <a:rPr lang="en-US" altLang="zh-CN" sz="2400" b="1" dirty="0">
                <a:ln w="3175">
                  <a:solidFill>
                    <a:schemeClr val="lt1">
                      <a:hueOff val="0"/>
                      <a:satOff val="0"/>
                      <a:lumOff val="0"/>
                      <a:alpha val="0"/>
                    </a:schemeClr>
                  </a:solidFill>
                </a:ln>
                <a:latin typeface="微软雅黑" panose="020B0503020204020204" pitchFamily="34" charset="-122"/>
                <a:ea typeface="微软雅黑" panose="020B0503020204020204" pitchFamily="34" charset="-122"/>
              </a:rPr>
              <a:t>1. —Happy New Year!/Happy Valentine’s Day!/Merry Christmas!</a:t>
            </a:r>
            <a:endParaRPr lang="en-US" altLang="zh-CN" sz="2400" b="1" dirty="0">
              <a:ln w="3175">
                <a:solidFill>
                  <a:schemeClr val="lt1">
                    <a:hueOff val="0"/>
                    <a:satOff val="0"/>
                    <a:lumOff val="0"/>
                    <a:alpha val="0"/>
                  </a:schemeClr>
                </a:solidFill>
              </a:ln>
              <a:latin typeface="微软雅黑" panose="020B0503020204020204" pitchFamily="34" charset="-122"/>
              <a:ea typeface="微软雅黑" panose="020B0503020204020204" pitchFamily="34" charset="-122"/>
            </a:endParaRPr>
          </a:p>
          <a:p>
            <a:r>
              <a:rPr lang="en-US" altLang="zh-CN" sz="2400" b="1" dirty="0">
                <a:ln w="3175">
                  <a:solidFill>
                    <a:schemeClr val="lt1">
                      <a:hueOff val="0"/>
                      <a:satOff val="0"/>
                      <a:lumOff val="0"/>
                      <a:alpha val="0"/>
                    </a:schemeClr>
                  </a:solidFill>
                </a:ln>
                <a:latin typeface="微软雅黑" panose="020B0503020204020204" pitchFamily="34" charset="-122"/>
                <a:ea typeface="微软雅黑" panose="020B0503020204020204" pitchFamily="34" charset="-122"/>
              </a:rPr>
              <a:t>—(Thank you.) The same to you./You too.</a:t>
            </a:r>
            <a:endParaRPr lang="en-US" altLang="zh-CN" sz="2400" b="1" dirty="0">
              <a:ln w="3175">
                <a:solidFill>
                  <a:schemeClr val="lt1">
                    <a:hueOff val="0"/>
                    <a:satOff val="0"/>
                    <a:lumOff val="0"/>
                    <a:alpha val="0"/>
                  </a:schemeClr>
                </a:solidFill>
              </a:ln>
              <a:latin typeface="微软雅黑" panose="020B0503020204020204" pitchFamily="34" charset="-122"/>
              <a:ea typeface="微软雅黑" panose="020B0503020204020204" pitchFamily="34" charset="-122"/>
            </a:endParaRPr>
          </a:p>
          <a:p>
            <a:r>
              <a:rPr lang="en-US" altLang="zh-CN" sz="2400" b="1" dirty="0">
                <a:ln w="3175">
                  <a:solidFill>
                    <a:schemeClr val="lt1">
                      <a:hueOff val="0"/>
                      <a:satOff val="0"/>
                      <a:lumOff val="0"/>
                      <a:alpha val="0"/>
                    </a:schemeClr>
                  </a:solidFill>
                </a:ln>
                <a:latin typeface="微软雅黑" panose="020B0503020204020204" pitchFamily="34" charset="-122"/>
                <a:ea typeface="微软雅黑" panose="020B0503020204020204" pitchFamily="34" charset="-122"/>
              </a:rPr>
              <a:t>2. Best wishes to you./Good luck!</a:t>
            </a:r>
            <a:endParaRPr lang="en-US" altLang="zh-CN" sz="2400" b="1" dirty="0">
              <a:ln w="3175">
                <a:solidFill>
                  <a:schemeClr val="lt1">
                    <a:hueOff val="0"/>
                    <a:satOff val="0"/>
                    <a:lumOff val="0"/>
                    <a:alpha val="0"/>
                  </a:schemeClr>
                </a:solidFill>
              </a:ln>
              <a:latin typeface="微软雅黑" panose="020B0503020204020204" pitchFamily="34" charset="-122"/>
              <a:ea typeface="微软雅黑" panose="020B0503020204020204" pitchFamily="34" charset="-122"/>
            </a:endParaRPr>
          </a:p>
          <a:p>
            <a:r>
              <a:rPr lang="en-US" altLang="zh-CN" sz="2400" b="1" dirty="0">
                <a:ln w="3175">
                  <a:solidFill>
                    <a:schemeClr val="lt1">
                      <a:hueOff val="0"/>
                      <a:satOff val="0"/>
                      <a:lumOff val="0"/>
                      <a:alpha val="0"/>
                    </a:schemeClr>
                  </a:solidFill>
                </a:ln>
                <a:latin typeface="微软雅黑" panose="020B0503020204020204" pitchFamily="34" charset="-122"/>
                <a:ea typeface="微软雅黑" panose="020B0503020204020204" pitchFamily="34" charset="-122"/>
              </a:rPr>
              <a:t>3. Have a good time./Enjoy yourself.</a:t>
            </a:r>
            <a:endParaRPr lang="en-US" altLang="zh-CN" sz="2400" b="1" dirty="0">
              <a:ln w="3175">
                <a:solidFill>
                  <a:schemeClr val="lt1">
                    <a:hueOff val="0"/>
                    <a:satOff val="0"/>
                    <a:lumOff val="0"/>
                    <a:alpha val="0"/>
                  </a:schemeClr>
                </a:solidFill>
              </a:ln>
              <a:latin typeface="微软雅黑" panose="020B0503020204020204" pitchFamily="34" charset="-122"/>
              <a:ea typeface="微软雅黑" panose="020B0503020204020204" pitchFamily="34" charset="-122"/>
            </a:endParaRPr>
          </a:p>
          <a:p>
            <a:r>
              <a:rPr lang="en-US" altLang="zh-CN" sz="2400" b="1" dirty="0">
                <a:ln w="3175">
                  <a:solidFill>
                    <a:schemeClr val="lt1">
                      <a:hueOff val="0"/>
                      <a:satOff val="0"/>
                      <a:lumOff val="0"/>
                      <a:alpha val="0"/>
                    </a:schemeClr>
                  </a:solidFill>
                </a:ln>
                <a:latin typeface="微软雅黑" panose="020B0503020204020204" pitchFamily="34" charset="-122"/>
                <a:ea typeface="微软雅黑" panose="020B0503020204020204" pitchFamily="34" charset="-122"/>
              </a:rPr>
              <a:t>4. Wish you health/success/happiness.</a:t>
            </a:r>
            <a:endParaRPr lang="en-US" altLang="zh-CN" sz="2400" b="1" dirty="0">
              <a:ln w="3175">
                <a:solidFill>
                  <a:schemeClr val="lt1">
                    <a:hueOff val="0"/>
                    <a:satOff val="0"/>
                    <a:lumOff val="0"/>
                    <a:alpha val="0"/>
                  </a:schemeClr>
                </a:solidFill>
              </a:ln>
              <a:latin typeface="微软雅黑" panose="020B0503020204020204" pitchFamily="34" charset="-122"/>
              <a:ea typeface="微软雅黑" panose="020B0503020204020204" pitchFamily="34" charset="-122"/>
            </a:endParaRPr>
          </a:p>
          <a:p>
            <a:r>
              <a:rPr lang="en-US" altLang="zh-CN" sz="2400" b="1" dirty="0">
                <a:ln w="3175">
                  <a:solidFill>
                    <a:schemeClr val="lt1">
                      <a:hueOff val="0"/>
                      <a:satOff val="0"/>
                      <a:lumOff val="0"/>
                      <a:alpha val="0"/>
                    </a:schemeClr>
                  </a:solidFill>
                </a:ln>
                <a:latin typeface="微软雅黑" panose="020B0503020204020204" pitchFamily="34" charset="-122"/>
                <a:ea typeface="微软雅黑" panose="020B0503020204020204" pitchFamily="34" charset="-122"/>
              </a:rPr>
              <a:t>5. Congratulations!</a:t>
            </a:r>
            <a:endParaRPr lang="en-US" altLang="zh-CN" sz="2400" b="1" dirty="0">
              <a:ln w="3175">
                <a:solidFill>
                  <a:schemeClr val="lt1">
                    <a:hueOff val="0"/>
                    <a:satOff val="0"/>
                    <a:lumOff val="0"/>
                    <a:alpha val="0"/>
                  </a:schemeClr>
                </a:solidFill>
              </a:ln>
              <a:latin typeface="微软雅黑" panose="020B0503020204020204" pitchFamily="34" charset="-122"/>
              <a:ea typeface="微软雅黑" panose="020B0503020204020204" pitchFamily="34" charset="-122"/>
            </a:endParaRPr>
          </a:p>
          <a:p>
            <a:r>
              <a:rPr lang="en-US" altLang="zh-CN" sz="2400" b="1" dirty="0">
                <a:ln w="3175">
                  <a:solidFill>
                    <a:schemeClr val="lt1">
                      <a:hueOff val="0"/>
                      <a:satOff val="0"/>
                      <a:lumOff val="0"/>
                      <a:alpha val="0"/>
                    </a:schemeClr>
                  </a:solidFill>
                </a:ln>
                <a:latin typeface="微软雅黑" panose="020B0503020204020204" pitchFamily="34" charset="-122"/>
                <a:ea typeface="微软雅黑" panose="020B0503020204020204" pitchFamily="34" charset="-122"/>
              </a:rPr>
              <a:t>6. Well done!</a:t>
            </a:r>
            <a:endParaRPr lang="zh-CN" altLang="en-US" sz="2400" b="1" dirty="0">
              <a:ln w="3175">
                <a:solidFill>
                  <a:schemeClr val="lt1">
                    <a:hueOff val="0"/>
                    <a:satOff val="0"/>
                    <a:lumOff val="0"/>
                    <a:alpha val="0"/>
                  </a:schemeClr>
                </a:solidFill>
              </a:ln>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3"/>
                                        </p:tgtEl>
                                        <p:attrNameLst>
                                          <p:attrName>style.visibility</p:attrName>
                                        </p:attrNameLst>
                                      </p:cBhvr>
                                      <p:to>
                                        <p:strVal val="visible"/>
                                      </p:to>
                                    </p:set>
                                    <p:anim calcmode="lin" valueType="num">
                                      <p:cBhvr additive="base">
                                        <p:cTn id="21" dur="500" fill="hold"/>
                                        <p:tgtEl>
                                          <p:spTgt spid="83"/>
                                        </p:tgtEl>
                                        <p:attrNameLst>
                                          <p:attrName>ppt_x</p:attrName>
                                        </p:attrNameLst>
                                      </p:cBhvr>
                                      <p:tavLst>
                                        <p:tav tm="0">
                                          <p:val>
                                            <p:strVal val="#ppt_x"/>
                                          </p:val>
                                        </p:tav>
                                        <p:tav tm="100000">
                                          <p:val>
                                            <p:strVal val="#ppt_x"/>
                                          </p:val>
                                        </p:tav>
                                      </p:tavLst>
                                    </p:anim>
                                    <p:anim calcmode="lin" valueType="num">
                                      <p:cBhvr additive="base">
                                        <p:cTn id="22" dur="500" fill="hold"/>
                                        <p:tgtEl>
                                          <p:spTgt spid="8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85"/>
                                        </p:tgtEl>
                                        <p:attrNameLst>
                                          <p:attrName>style.visibility</p:attrName>
                                        </p:attrNameLst>
                                      </p:cBhvr>
                                      <p:to>
                                        <p:strVal val="visible"/>
                                      </p:to>
                                    </p:set>
                                    <p:anim calcmode="lin" valueType="num">
                                      <p:cBhvr>
                                        <p:cTn id="27" dur="500" fill="hold"/>
                                        <p:tgtEl>
                                          <p:spTgt spid="85"/>
                                        </p:tgtEl>
                                        <p:attrNameLst>
                                          <p:attrName>ppt_w</p:attrName>
                                        </p:attrNameLst>
                                      </p:cBhvr>
                                      <p:tavLst>
                                        <p:tav tm="0">
                                          <p:val>
                                            <p:fltVal val="0"/>
                                          </p:val>
                                        </p:tav>
                                        <p:tav tm="100000">
                                          <p:val>
                                            <p:strVal val="#ppt_w"/>
                                          </p:val>
                                        </p:tav>
                                      </p:tavLst>
                                    </p:anim>
                                    <p:anim calcmode="lin" valueType="num">
                                      <p:cBhvr>
                                        <p:cTn id="28" dur="500" fill="hold"/>
                                        <p:tgtEl>
                                          <p:spTgt spid="85"/>
                                        </p:tgtEl>
                                        <p:attrNameLst>
                                          <p:attrName>ppt_h</p:attrName>
                                        </p:attrNameLst>
                                      </p:cBhvr>
                                      <p:tavLst>
                                        <p:tav tm="0">
                                          <p:val>
                                            <p:fltVal val="0"/>
                                          </p:val>
                                        </p:tav>
                                        <p:tav tm="100000">
                                          <p:val>
                                            <p:strVal val="#ppt_h"/>
                                          </p:val>
                                        </p:tav>
                                      </p:tavLst>
                                    </p:anim>
                                    <p:animEffect transition="in" filter="fade">
                                      <p:cBhvr>
                                        <p:cTn id="29" dur="500"/>
                                        <p:tgtEl>
                                          <p:spTgt spid="85"/>
                                        </p:tgtEl>
                                      </p:cBhvr>
                                    </p:animEffect>
                                  </p:childTnLst>
                                </p:cTn>
                              </p:par>
                            </p:childTnLst>
                          </p:cTn>
                        </p:par>
                        <p:par>
                          <p:cTn id="30" fill="hold">
                            <p:stCondLst>
                              <p:cond delay="500"/>
                            </p:stCondLst>
                            <p:childTnLst>
                              <p:par>
                                <p:cTn id="31" presetID="22" presetClass="entr" presetSubtype="1" fill="hold" grpId="0" nodeType="afterEffect">
                                  <p:stCondLst>
                                    <p:cond delay="0"/>
                                  </p:stCondLst>
                                  <p:childTnLst>
                                    <p:set>
                                      <p:cBhvr>
                                        <p:cTn id="32" dur="1" fill="hold">
                                          <p:stCondLst>
                                            <p:cond delay="0"/>
                                          </p:stCondLst>
                                        </p:cTn>
                                        <p:tgtEl>
                                          <p:spTgt spid="86"/>
                                        </p:tgtEl>
                                        <p:attrNameLst>
                                          <p:attrName>style.visibility</p:attrName>
                                        </p:attrNameLst>
                                      </p:cBhvr>
                                      <p:to>
                                        <p:strVal val="visible"/>
                                      </p:to>
                                    </p:set>
                                    <p:animEffect transition="in" filter="wipe(up)">
                                      <p:cBhvr>
                                        <p:cTn id="33" dur="500"/>
                                        <p:tgtEl>
                                          <p:spTgt spid="86"/>
                                        </p:tgtEl>
                                      </p:cBhvr>
                                    </p:animEffect>
                                  </p:childTnLst>
                                </p:cTn>
                              </p:par>
                              <p:par>
                                <p:cTn id="34" presetID="2" presetClass="entr" presetSubtype="4" fill="hold" grpId="0" nodeType="withEffect">
                                  <p:stCondLst>
                                    <p:cond delay="0"/>
                                  </p:stCondLst>
                                  <p:childTnLst>
                                    <p:set>
                                      <p:cBhvr>
                                        <p:cTn id="35" dur="1" fill="hold">
                                          <p:stCondLst>
                                            <p:cond delay="0"/>
                                          </p:stCondLst>
                                        </p:cTn>
                                        <p:tgtEl>
                                          <p:spTgt spid="84"/>
                                        </p:tgtEl>
                                        <p:attrNameLst>
                                          <p:attrName>style.visibility</p:attrName>
                                        </p:attrNameLst>
                                      </p:cBhvr>
                                      <p:to>
                                        <p:strVal val="visible"/>
                                      </p:to>
                                    </p:set>
                                    <p:anim calcmode="lin" valueType="num">
                                      <p:cBhvr additive="base">
                                        <p:cTn id="36" dur="500" fill="hold"/>
                                        <p:tgtEl>
                                          <p:spTgt spid="84"/>
                                        </p:tgtEl>
                                        <p:attrNameLst>
                                          <p:attrName>ppt_x</p:attrName>
                                        </p:attrNameLst>
                                      </p:cBhvr>
                                      <p:tavLst>
                                        <p:tav tm="0">
                                          <p:val>
                                            <p:strVal val="#ppt_x"/>
                                          </p:val>
                                        </p:tav>
                                        <p:tav tm="100000">
                                          <p:val>
                                            <p:strVal val="#ppt_x"/>
                                          </p:val>
                                        </p:tav>
                                      </p:tavLst>
                                    </p:anim>
                                    <p:anim calcmode="lin" valueType="num">
                                      <p:cBhvr additive="base">
                                        <p:cTn id="37" dur="500" fill="hold"/>
                                        <p:tgtEl>
                                          <p:spTgt spid="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animBg="1"/>
      <p:bldGraphic spid="2" grpId="0">
        <p:bldAsOne/>
      </p:bldGraphic>
      <p:bldP spid="4" grpId="0"/>
      <p:bldGraphic spid="85" grpId="0">
        <p:bldAsOne/>
      </p:bldGraphic>
      <p:bldP spid="86"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a:xfrm>
            <a:off x="6232409" y="1091497"/>
            <a:ext cx="5646095" cy="5418667"/>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206753" y="1068879"/>
            <a:ext cx="5646095" cy="5418667"/>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p:cNvGraphicFramePr/>
          <p:nvPr/>
        </p:nvGraphicFramePr>
        <p:xfrm>
          <a:off x="-1048364" y="29030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6"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405177" y="1623731"/>
            <a:ext cx="5447671" cy="3785652"/>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1. —Would you please do me a favor?/Would you like to...? I need you.../I want to...</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—Sure./Certainly./No problem./All right./Sorry, I’m afraid I can’t.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2. —Do you mind...?/Would you mind if I...?</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—No, go ahead./No, please do./Sorry, I’m afraid not.</a:t>
            </a:r>
            <a:endParaRPr lang="zh-CN" altLang="en-US" sz="2400" b="1" dirty="0">
              <a:latin typeface="微软雅黑" panose="020B0503020204020204" pitchFamily="34" charset="-122"/>
              <a:ea typeface="微软雅黑" panose="020B0503020204020204" pitchFamily="34" charset="-122"/>
            </a:endParaRPr>
          </a:p>
        </p:txBody>
      </p:sp>
      <p:grpSp>
        <p:nvGrpSpPr>
          <p:cNvPr id="11" name="Group 5"/>
          <p:cNvGrpSpPr/>
          <p:nvPr/>
        </p:nvGrpSpPr>
        <p:grpSpPr>
          <a:xfrm>
            <a:off x="3749838" y="5204653"/>
            <a:ext cx="5072921" cy="1723420"/>
            <a:chOff x="990600" y="3853667"/>
            <a:chExt cx="5072921" cy="1723420"/>
          </a:xfrm>
        </p:grpSpPr>
        <p:sp>
          <p:nvSpPr>
            <p:cNvPr id="12" name="Freeform 5"/>
            <p:cNvSpPr/>
            <p:nvPr/>
          </p:nvSpPr>
          <p:spPr bwMode="auto">
            <a:xfrm>
              <a:off x="990600" y="5374919"/>
              <a:ext cx="5060441" cy="202168"/>
            </a:xfrm>
            <a:custGeom>
              <a:avLst/>
              <a:gdLst>
                <a:gd name="T0" fmla="*/ 4054 w 4136"/>
                <a:gd name="T1" fmla="*/ 0 h 165"/>
                <a:gd name="T2" fmla="*/ 3007 w 4136"/>
                <a:gd name="T3" fmla="*/ 0 h 165"/>
                <a:gd name="T4" fmla="*/ 2995 w 4136"/>
                <a:gd name="T5" fmla="*/ 28 h 165"/>
                <a:gd name="T6" fmla="*/ 2979 w 4136"/>
                <a:gd name="T7" fmla="*/ 30 h 165"/>
                <a:gd name="T8" fmla="*/ 2920 w 4136"/>
                <a:gd name="T9" fmla="*/ 13 h 165"/>
                <a:gd name="T10" fmla="*/ 2910 w 4136"/>
                <a:gd name="T11" fmla="*/ 75 h 165"/>
                <a:gd name="T12" fmla="*/ 2904 w 4136"/>
                <a:gd name="T13" fmla="*/ 74 h 165"/>
                <a:gd name="T14" fmla="*/ 2893 w 4136"/>
                <a:gd name="T15" fmla="*/ 0 h 165"/>
                <a:gd name="T16" fmla="*/ 2144 w 4136"/>
                <a:gd name="T17" fmla="*/ 0 h 165"/>
                <a:gd name="T18" fmla="*/ 2132 w 4136"/>
                <a:gd name="T19" fmla="*/ 36 h 165"/>
                <a:gd name="T20" fmla="*/ 2116 w 4136"/>
                <a:gd name="T21" fmla="*/ 38 h 165"/>
                <a:gd name="T22" fmla="*/ 2057 w 4136"/>
                <a:gd name="T23" fmla="*/ 21 h 165"/>
                <a:gd name="T24" fmla="*/ 2047 w 4136"/>
                <a:gd name="T25" fmla="*/ 83 h 165"/>
                <a:gd name="T26" fmla="*/ 2041 w 4136"/>
                <a:gd name="T27" fmla="*/ 82 h 165"/>
                <a:gd name="T28" fmla="*/ 2033 w 4136"/>
                <a:gd name="T29" fmla="*/ 0 h 165"/>
                <a:gd name="T30" fmla="*/ 1192 w 4136"/>
                <a:gd name="T31" fmla="*/ 0 h 165"/>
                <a:gd name="T32" fmla="*/ 1180 w 4136"/>
                <a:gd name="T33" fmla="*/ 36 h 165"/>
                <a:gd name="T34" fmla="*/ 1164 w 4136"/>
                <a:gd name="T35" fmla="*/ 38 h 165"/>
                <a:gd name="T36" fmla="*/ 1105 w 4136"/>
                <a:gd name="T37" fmla="*/ 21 h 165"/>
                <a:gd name="T38" fmla="*/ 1095 w 4136"/>
                <a:gd name="T39" fmla="*/ 83 h 165"/>
                <a:gd name="T40" fmla="*/ 1090 w 4136"/>
                <a:gd name="T41" fmla="*/ 82 h 165"/>
                <a:gd name="T42" fmla="*/ 1081 w 4136"/>
                <a:gd name="T43" fmla="*/ 0 h 165"/>
                <a:gd name="T44" fmla="*/ 996 w 4136"/>
                <a:gd name="T45" fmla="*/ 0 h 165"/>
                <a:gd name="T46" fmla="*/ 908 w 4136"/>
                <a:gd name="T47" fmla="*/ 73 h 165"/>
                <a:gd name="T48" fmla="*/ 50 w 4136"/>
                <a:gd name="T49" fmla="*/ 92 h 165"/>
                <a:gd name="T50" fmla="*/ 160 w 4136"/>
                <a:gd name="T51" fmla="*/ 0 h 165"/>
                <a:gd name="T52" fmla="*/ 81 w 4136"/>
                <a:gd name="T53" fmla="*/ 0 h 165"/>
                <a:gd name="T54" fmla="*/ 0 w 4136"/>
                <a:gd name="T55" fmla="*/ 82 h 165"/>
                <a:gd name="T56" fmla="*/ 0 w 4136"/>
                <a:gd name="T57" fmla="*/ 84 h 165"/>
                <a:gd name="T58" fmla="*/ 81 w 4136"/>
                <a:gd name="T59" fmla="*/ 165 h 165"/>
                <a:gd name="T60" fmla="*/ 4054 w 4136"/>
                <a:gd name="T61" fmla="*/ 165 h 165"/>
                <a:gd name="T62" fmla="*/ 4136 w 4136"/>
                <a:gd name="T63" fmla="*/ 84 h 165"/>
                <a:gd name="T64" fmla="*/ 4136 w 4136"/>
                <a:gd name="T65" fmla="*/ 82 h 165"/>
                <a:gd name="T66" fmla="*/ 4054 w 4136"/>
                <a:gd name="T6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6" h="165">
                  <a:moveTo>
                    <a:pt x="4054" y="0"/>
                  </a:moveTo>
                  <a:cubicBezTo>
                    <a:pt x="3007" y="0"/>
                    <a:pt x="3007" y="0"/>
                    <a:pt x="3007" y="0"/>
                  </a:cubicBezTo>
                  <a:cubicBezTo>
                    <a:pt x="3007" y="14"/>
                    <a:pt x="3004" y="26"/>
                    <a:pt x="2995" y="28"/>
                  </a:cubicBezTo>
                  <a:cubicBezTo>
                    <a:pt x="2990" y="30"/>
                    <a:pt x="2985" y="30"/>
                    <a:pt x="2979" y="30"/>
                  </a:cubicBezTo>
                  <a:cubicBezTo>
                    <a:pt x="2951" y="30"/>
                    <a:pt x="2920" y="13"/>
                    <a:pt x="2920" y="13"/>
                  </a:cubicBezTo>
                  <a:cubicBezTo>
                    <a:pt x="2920" y="13"/>
                    <a:pt x="2948" y="75"/>
                    <a:pt x="2910" y="75"/>
                  </a:cubicBezTo>
                  <a:cubicBezTo>
                    <a:pt x="2908" y="75"/>
                    <a:pt x="2906" y="75"/>
                    <a:pt x="2904" y="74"/>
                  </a:cubicBezTo>
                  <a:cubicBezTo>
                    <a:pt x="2873" y="70"/>
                    <a:pt x="2883" y="27"/>
                    <a:pt x="2893" y="0"/>
                  </a:cubicBezTo>
                  <a:cubicBezTo>
                    <a:pt x="2144" y="0"/>
                    <a:pt x="2144" y="0"/>
                    <a:pt x="2144" y="0"/>
                  </a:cubicBezTo>
                  <a:cubicBezTo>
                    <a:pt x="2145" y="18"/>
                    <a:pt x="2143" y="33"/>
                    <a:pt x="2132" y="36"/>
                  </a:cubicBezTo>
                  <a:cubicBezTo>
                    <a:pt x="2127" y="38"/>
                    <a:pt x="2122" y="38"/>
                    <a:pt x="2116" y="38"/>
                  </a:cubicBezTo>
                  <a:cubicBezTo>
                    <a:pt x="2088" y="38"/>
                    <a:pt x="2057" y="21"/>
                    <a:pt x="2057" y="21"/>
                  </a:cubicBezTo>
                  <a:cubicBezTo>
                    <a:pt x="2057" y="21"/>
                    <a:pt x="2085" y="83"/>
                    <a:pt x="2047" y="83"/>
                  </a:cubicBezTo>
                  <a:cubicBezTo>
                    <a:pt x="2045" y="83"/>
                    <a:pt x="2043" y="83"/>
                    <a:pt x="2041" y="82"/>
                  </a:cubicBezTo>
                  <a:cubicBezTo>
                    <a:pt x="2007" y="78"/>
                    <a:pt x="2023" y="26"/>
                    <a:pt x="2033" y="0"/>
                  </a:cubicBezTo>
                  <a:cubicBezTo>
                    <a:pt x="1192" y="0"/>
                    <a:pt x="1192" y="0"/>
                    <a:pt x="1192" y="0"/>
                  </a:cubicBezTo>
                  <a:cubicBezTo>
                    <a:pt x="1193" y="18"/>
                    <a:pt x="1191" y="33"/>
                    <a:pt x="1180" y="36"/>
                  </a:cubicBezTo>
                  <a:cubicBezTo>
                    <a:pt x="1175" y="38"/>
                    <a:pt x="1170" y="38"/>
                    <a:pt x="1164" y="38"/>
                  </a:cubicBezTo>
                  <a:cubicBezTo>
                    <a:pt x="1136" y="38"/>
                    <a:pt x="1105" y="21"/>
                    <a:pt x="1105" y="21"/>
                  </a:cubicBezTo>
                  <a:cubicBezTo>
                    <a:pt x="1105" y="21"/>
                    <a:pt x="1133" y="83"/>
                    <a:pt x="1095" y="83"/>
                  </a:cubicBezTo>
                  <a:cubicBezTo>
                    <a:pt x="1093" y="83"/>
                    <a:pt x="1092" y="83"/>
                    <a:pt x="1090" y="82"/>
                  </a:cubicBezTo>
                  <a:cubicBezTo>
                    <a:pt x="1055" y="78"/>
                    <a:pt x="1071" y="26"/>
                    <a:pt x="1081" y="0"/>
                  </a:cubicBezTo>
                  <a:cubicBezTo>
                    <a:pt x="996" y="0"/>
                    <a:pt x="996" y="0"/>
                    <a:pt x="996" y="0"/>
                  </a:cubicBezTo>
                  <a:cubicBezTo>
                    <a:pt x="908" y="73"/>
                    <a:pt x="908" y="73"/>
                    <a:pt x="908" y="73"/>
                  </a:cubicBezTo>
                  <a:cubicBezTo>
                    <a:pt x="50" y="92"/>
                    <a:pt x="50" y="92"/>
                    <a:pt x="50" y="92"/>
                  </a:cubicBezTo>
                  <a:cubicBezTo>
                    <a:pt x="160" y="0"/>
                    <a:pt x="160" y="0"/>
                    <a:pt x="160" y="0"/>
                  </a:cubicBezTo>
                  <a:cubicBezTo>
                    <a:pt x="81" y="0"/>
                    <a:pt x="81" y="0"/>
                    <a:pt x="81" y="0"/>
                  </a:cubicBezTo>
                  <a:cubicBezTo>
                    <a:pt x="36" y="0"/>
                    <a:pt x="0" y="37"/>
                    <a:pt x="0" y="82"/>
                  </a:cubicBezTo>
                  <a:cubicBezTo>
                    <a:pt x="0" y="84"/>
                    <a:pt x="0" y="84"/>
                    <a:pt x="0" y="84"/>
                  </a:cubicBezTo>
                  <a:cubicBezTo>
                    <a:pt x="0" y="129"/>
                    <a:pt x="36" y="165"/>
                    <a:pt x="81" y="165"/>
                  </a:cubicBezTo>
                  <a:cubicBezTo>
                    <a:pt x="4054" y="165"/>
                    <a:pt x="4054" y="165"/>
                    <a:pt x="4054" y="165"/>
                  </a:cubicBezTo>
                  <a:cubicBezTo>
                    <a:pt x="4099" y="165"/>
                    <a:pt x="4136" y="129"/>
                    <a:pt x="4136" y="84"/>
                  </a:cubicBezTo>
                  <a:cubicBezTo>
                    <a:pt x="4136" y="82"/>
                    <a:pt x="4136" y="82"/>
                    <a:pt x="4136" y="82"/>
                  </a:cubicBezTo>
                  <a:cubicBezTo>
                    <a:pt x="4136" y="37"/>
                    <a:pt x="4099" y="0"/>
                    <a:pt x="4054" y="0"/>
                  </a:cubicBezTo>
                </a:path>
              </a:pathLst>
            </a:custGeom>
            <a:solidFill>
              <a:schemeClr val="tx2">
                <a:alpha val="10000"/>
              </a:schemeClr>
            </a:solidFill>
            <a:ln>
              <a:noFill/>
            </a:ln>
          </p:spPr>
          <p:txBody>
            <a:bodyPr vert="horz" wrap="square" lIns="91440" tIns="45720" rIns="91440" bIns="45720" numCol="1" anchor="t" anchorCtr="0" compatLnSpc="1"/>
            <a:lstStyle/>
            <a:p>
              <a:endParaRPr lang="en-US"/>
            </a:p>
          </p:txBody>
        </p:sp>
        <p:sp>
          <p:nvSpPr>
            <p:cNvPr id="13" name="Freeform 6"/>
            <p:cNvSpPr/>
            <p:nvPr/>
          </p:nvSpPr>
          <p:spPr bwMode="auto">
            <a:xfrm>
              <a:off x="2897469"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7"/>
            <p:cNvSpPr/>
            <p:nvPr/>
          </p:nvSpPr>
          <p:spPr bwMode="auto">
            <a:xfrm>
              <a:off x="2897469" y="4702273"/>
              <a:ext cx="67389"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7"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5" name="Freeform 8"/>
            <p:cNvSpPr/>
            <p:nvPr/>
          </p:nvSpPr>
          <p:spPr bwMode="auto">
            <a:xfrm>
              <a:off x="2268502"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6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7" y="34"/>
                    <a:pt x="594" y="42"/>
                  </a:cubicBezTo>
                  <a:cubicBezTo>
                    <a:pt x="82" y="155"/>
                    <a:pt x="82" y="155"/>
                    <a:pt x="82" y="155"/>
                  </a:cubicBezTo>
                  <a:cubicBezTo>
                    <a:pt x="102" y="237"/>
                    <a:pt x="102" y="237"/>
                    <a:pt x="102" y="237"/>
                  </a:cubicBezTo>
                  <a:cubicBezTo>
                    <a:pt x="43" y="230"/>
                    <a:pt x="43" y="230"/>
                    <a:pt x="43" y="230"/>
                  </a:cubicBezTo>
                  <a:cubicBezTo>
                    <a:pt x="43" y="230"/>
                    <a:pt x="0" y="321"/>
                    <a:pt x="46" y="327"/>
                  </a:cubicBezTo>
                  <a:cubicBezTo>
                    <a:pt x="91" y="333"/>
                    <a:pt x="61" y="266"/>
                    <a:pt x="61" y="266"/>
                  </a:cubicBezTo>
                  <a:cubicBezTo>
                    <a:pt x="61" y="266"/>
                    <a:pt x="105"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16" name="Freeform 9"/>
            <p:cNvSpPr/>
            <p:nvPr/>
          </p:nvSpPr>
          <p:spPr bwMode="auto">
            <a:xfrm>
              <a:off x="2161178" y="3853667"/>
              <a:ext cx="761250" cy="1000857"/>
            </a:xfrm>
            <a:custGeom>
              <a:avLst/>
              <a:gdLst>
                <a:gd name="T0" fmla="*/ 622 w 622"/>
                <a:gd name="T1" fmla="*/ 693 h 818"/>
                <a:gd name="T2" fmla="*/ 131 w 622"/>
                <a:gd name="T3" fmla="*/ 362 h 818"/>
                <a:gd name="T4" fmla="*/ 54 w 622"/>
                <a:gd name="T5" fmla="*/ 811 h 818"/>
                <a:gd name="T6" fmla="*/ 622 w 622"/>
                <a:gd name="T7" fmla="*/ 693 h 818"/>
              </a:gdLst>
              <a:ahLst/>
              <a:cxnLst>
                <a:cxn ang="0">
                  <a:pos x="T0" y="T1"/>
                </a:cxn>
                <a:cxn ang="0">
                  <a:pos x="T2" y="T3"/>
                </a:cxn>
                <a:cxn ang="0">
                  <a:pos x="T4" y="T5"/>
                </a:cxn>
                <a:cxn ang="0">
                  <a:pos x="T6" y="T7"/>
                </a:cxn>
              </a:cxnLst>
              <a:rect l="0" t="0" r="r" b="b"/>
              <a:pathLst>
                <a:path w="622" h="818">
                  <a:moveTo>
                    <a:pt x="622" y="693"/>
                  </a:moveTo>
                  <a:cubicBezTo>
                    <a:pt x="622" y="693"/>
                    <a:pt x="555" y="0"/>
                    <a:pt x="131" y="362"/>
                  </a:cubicBezTo>
                  <a:cubicBezTo>
                    <a:pt x="131" y="362"/>
                    <a:pt x="0" y="499"/>
                    <a:pt x="54" y="811"/>
                  </a:cubicBezTo>
                  <a:cubicBezTo>
                    <a:pt x="537" y="818"/>
                    <a:pt x="622" y="693"/>
                    <a:pt x="622" y="693"/>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0"/>
            <p:cNvSpPr/>
            <p:nvPr/>
          </p:nvSpPr>
          <p:spPr bwMode="auto">
            <a:xfrm>
              <a:off x="2227319" y="4702273"/>
              <a:ext cx="767490"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8" name="Freeform 11"/>
            <p:cNvSpPr/>
            <p:nvPr/>
          </p:nvSpPr>
          <p:spPr bwMode="auto">
            <a:xfrm>
              <a:off x="1761834"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2"/>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20" name="Freeform 13"/>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4"/>
            <p:cNvSpPr/>
            <p:nvPr/>
          </p:nvSpPr>
          <p:spPr bwMode="auto">
            <a:xfrm>
              <a:off x="4061808"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5"/>
            <p:cNvSpPr/>
            <p:nvPr/>
          </p:nvSpPr>
          <p:spPr bwMode="auto">
            <a:xfrm>
              <a:off x="4061808" y="4702273"/>
              <a:ext cx="68637"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6"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3" name="Freeform 16"/>
            <p:cNvSpPr/>
            <p:nvPr/>
          </p:nvSpPr>
          <p:spPr bwMode="auto">
            <a:xfrm>
              <a:off x="5483224" y="4416493"/>
              <a:ext cx="89852" cy="133531"/>
            </a:xfrm>
            <a:custGeom>
              <a:avLst/>
              <a:gdLst>
                <a:gd name="T0" fmla="*/ 0 w 73"/>
                <a:gd name="T1" fmla="*/ 66 h 109"/>
                <a:gd name="T2" fmla="*/ 30 w 73"/>
                <a:gd name="T3" fmla="*/ 109 h 109"/>
                <a:gd name="T4" fmla="*/ 56 w 73"/>
                <a:gd name="T5" fmla="*/ 84 h 109"/>
                <a:gd name="T6" fmla="*/ 60 w 73"/>
                <a:gd name="T7" fmla="*/ 68 h 109"/>
                <a:gd name="T8" fmla="*/ 51 w 73"/>
                <a:gd name="T9" fmla="*/ 68 h 109"/>
                <a:gd name="T10" fmla="*/ 51 w 73"/>
                <a:gd name="T11" fmla="*/ 59 h 109"/>
                <a:gd name="T12" fmla="*/ 43 w 73"/>
                <a:gd name="T13" fmla="*/ 58 h 109"/>
                <a:gd name="T14" fmla="*/ 42 w 73"/>
                <a:gd name="T15" fmla="*/ 50 h 109"/>
                <a:gd name="T16" fmla="*/ 34 w 73"/>
                <a:gd name="T17" fmla="*/ 50 h 109"/>
                <a:gd name="T18" fmla="*/ 67 w 73"/>
                <a:gd name="T19" fmla="*/ 5 h 109"/>
                <a:gd name="T20" fmla="*/ 15 w 73"/>
                <a:gd name="T21" fmla="*/ 49 h 109"/>
                <a:gd name="T22" fmla="*/ 0 w 73"/>
                <a:gd name="T23" fmla="*/ 6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09">
                  <a:moveTo>
                    <a:pt x="0" y="66"/>
                  </a:moveTo>
                  <a:cubicBezTo>
                    <a:pt x="30" y="109"/>
                    <a:pt x="30" y="109"/>
                    <a:pt x="30" y="109"/>
                  </a:cubicBezTo>
                  <a:cubicBezTo>
                    <a:pt x="56" y="84"/>
                    <a:pt x="56" y="84"/>
                    <a:pt x="56" y="84"/>
                  </a:cubicBezTo>
                  <a:cubicBezTo>
                    <a:pt x="58" y="81"/>
                    <a:pt x="65" y="73"/>
                    <a:pt x="60" y="68"/>
                  </a:cubicBezTo>
                  <a:cubicBezTo>
                    <a:pt x="57" y="66"/>
                    <a:pt x="54" y="66"/>
                    <a:pt x="51" y="68"/>
                  </a:cubicBezTo>
                  <a:cubicBezTo>
                    <a:pt x="53" y="65"/>
                    <a:pt x="53" y="61"/>
                    <a:pt x="51" y="59"/>
                  </a:cubicBezTo>
                  <a:cubicBezTo>
                    <a:pt x="49" y="57"/>
                    <a:pt x="46" y="57"/>
                    <a:pt x="43" y="58"/>
                  </a:cubicBezTo>
                  <a:cubicBezTo>
                    <a:pt x="44" y="55"/>
                    <a:pt x="44" y="52"/>
                    <a:pt x="42" y="50"/>
                  </a:cubicBezTo>
                  <a:cubicBezTo>
                    <a:pt x="40" y="48"/>
                    <a:pt x="37" y="48"/>
                    <a:pt x="34" y="50"/>
                  </a:cubicBezTo>
                  <a:cubicBezTo>
                    <a:pt x="35" y="47"/>
                    <a:pt x="73" y="12"/>
                    <a:pt x="67" y="5"/>
                  </a:cubicBezTo>
                  <a:cubicBezTo>
                    <a:pt x="61" y="0"/>
                    <a:pt x="17" y="47"/>
                    <a:pt x="15" y="49"/>
                  </a:cubicBezTo>
                  <a:lnTo>
                    <a:pt x="0" y="66"/>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7"/>
            <p:cNvSpPr/>
            <p:nvPr/>
          </p:nvSpPr>
          <p:spPr bwMode="auto">
            <a:xfrm>
              <a:off x="5470744" y="4496362"/>
              <a:ext cx="61150" cy="68637"/>
            </a:xfrm>
            <a:custGeom>
              <a:avLst/>
              <a:gdLst>
                <a:gd name="T0" fmla="*/ 36 w 49"/>
                <a:gd name="T1" fmla="*/ 55 h 55"/>
                <a:gd name="T2" fmla="*/ 49 w 49"/>
                <a:gd name="T3" fmla="*/ 45 h 55"/>
                <a:gd name="T4" fmla="*/ 14 w 49"/>
                <a:gd name="T5" fmla="*/ 0 h 55"/>
                <a:gd name="T6" fmla="*/ 0 w 49"/>
                <a:gd name="T7" fmla="*/ 11 h 55"/>
                <a:gd name="T8" fmla="*/ 36 w 49"/>
                <a:gd name="T9" fmla="*/ 55 h 55"/>
              </a:gdLst>
              <a:ahLst/>
              <a:cxnLst>
                <a:cxn ang="0">
                  <a:pos x="T0" y="T1"/>
                </a:cxn>
                <a:cxn ang="0">
                  <a:pos x="T2" y="T3"/>
                </a:cxn>
                <a:cxn ang="0">
                  <a:pos x="T4" y="T5"/>
                </a:cxn>
                <a:cxn ang="0">
                  <a:pos x="T6" y="T7"/>
                </a:cxn>
                <a:cxn ang="0">
                  <a:pos x="T8" y="T9"/>
                </a:cxn>
              </a:cxnLst>
              <a:rect l="0" t="0" r="r" b="b"/>
              <a:pathLst>
                <a:path w="49" h="55">
                  <a:moveTo>
                    <a:pt x="36" y="55"/>
                  </a:moveTo>
                  <a:lnTo>
                    <a:pt x="49" y="45"/>
                  </a:lnTo>
                  <a:lnTo>
                    <a:pt x="14" y="0"/>
                  </a:lnTo>
                  <a:lnTo>
                    <a:pt x="0" y="11"/>
                  </a:lnTo>
                  <a:lnTo>
                    <a:pt x="36" y="55"/>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8"/>
            <p:cNvSpPr/>
            <p:nvPr/>
          </p:nvSpPr>
          <p:spPr bwMode="auto">
            <a:xfrm>
              <a:off x="5126310" y="4501353"/>
              <a:ext cx="396848" cy="278293"/>
            </a:xfrm>
            <a:custGeom>
              <a:avLst/>
              <a:gdLst>
                <a:gd name="T0" fmla="*/ 0 w 324"/>
                <a:gd name="T1" fmla="*/ 163 h 227"/>
                <a:gd name="T2" fmla="*/ 24 w 324"/>
                <a:gd name="T3" fmla="*/ 227 h 227"/>
                <a:gd name="T4" fmla="*/ 324 w 324"/>
                <a:gd name="T5" fmla="*/ 51 h 227"/>
                <a:gd name="T6" fmla="*/ 287 w 324"/>
                <a:gd name="T7" fmla="*/ 0 h 227"/>
                <a:gd name="T8" fmla="*/ 0 w 324"/>
                <a:gd name="T9" fmla="*/ 163 h 227"/>
              </a:gdLst>
              <a:ahLst/>
              <a:cxnLst>
                <a:cxn ang="0">
                  <a:pos x="T0" y="T1"/>
                </a:cxn>
                <a:cxn ang="0">
                  <a:pos x="T2" y="T3"/>
                </a:cxn>
                <a:cxn ang="0">
                  <a:pos x="T4" y="T5"/>
                </a:cxn>
                <a:cxn ang="0">
                  <a:pos x="T6" y="T7"/>
                </a:cxn>
                <a:cxn ang="0">
                  <a:pos x="T8" y="T9"/>
                </a:cxn>
              </a:cxnLst>
              <a:rect l="0" t="0" r="r" b="b"/>
              <a:pathLst>
                <a:path w="324" h="227">
                  <a:moveTo>
                    <a:pt x="0" y="163"/>
                  </a:moveTo>
                  <a:cubicBezTo>
                    <a:pt x="24" y="227"/>
                    <a:pt x="24" y="227"/>
                    <a:pt x="24" y="227"/>
                  </a:cubicBezTo>
                  <a:cubicBezTo>
                    <a:pt x="207" y="164"/>
                    <a:pt x="324" y="51"/>
                    <a:pt x="324" y="51"/>
                  </a:cubicBezTo>
                  <a:cubicBezTo>
                    <a:pt x="287" y="0"/>
                    <a:pt x="287" y="0"/>
                    <a:pt x="287" y="0"/>
                  </a:cubicBezTo>
                  <a:cubicBezTo>
                    <a:pt x="287" y="0"/>
                    <a:pt x="173" y="111"/>
                    <a:pt x="0" y="16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26" name="Freeform 19"/>
            <p:cNvSpPr/>
            <p:nvPr/>
          </p:nvSpPr>
          <p:spPr bwMode="auto">
            <a:xfrm>
              <a:off x="5454521" y="4586214"/>
              <a:ext cx="14975" cy="14975"/>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5"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0"/>
            <p:cNvSpPr/>
            <p:nvPr/>
          </p:nvSpPr>
          <p:spPr bwMode="auto">
            <a:xfrm>
              <a:off x="5474488" y="4571239"/>
              <a:ext cx="16223" cy="16223"/>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4"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1"/>
            <p:cNvSpPr/>
            <p:nvPr/>
          </p:nvSpPr>
          <p:spPr bwMode="auto">
            <a:xfrm>
              <a:off x="5494455" y="4557511"/>
              <a:ext cx="16223" cy="16223"/>
            </a:xfrm>
            <a:custGeom>
              <a:avLst/>
              <a:gdLst>
                <a:gd name="T0" fmla="*/ 11 w 13"/>
                <a:gd name="T1" fmla="*/ 11 h 13"/>
                <a:gd name="T2" fmla="*/ 11 w 13"/>
                <a:gd name="T3" fmla="*/ 2 h 13"/>
                <a:gd name="T4" fmla="*/ 3 w 13"/>
                <a:gd name="T5" fmla="*/ 2 h 13"/>
                <a:gd name="T6" fmla="*/ 3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8"/>
                    <a:pt x="13" y="5"/>
                    <a:pt x="11" y="2"/>
                  </a:cubicBezTo>
                  <a:cubicBezTo>
                    <a:pt x="9" y="0"/>
                    <a:pt x="5" y="0"/>
                    <a:pt x="3" y="2"/>
                  </a:cubicBezTo>
                  <a:cubicBezTo>
                    <a:pt x="0" y="5"/>
                    <a:pt x="0" y="8"/>
                    <a:pt x="3" y="11"/>
                  </a:cubicBezTo>
                  <a:cubicBezTo>
                    <a:pt x="5" y="13"/>
                    <a:pt x="9"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2"/>
            <p:cNvSpPr/>
            <p:nvPr/>
          </p:nvSpPr>
          <p:spPr bwMode="auto">
            <a:xfrm>
              <a:off x="4488607" y="5065427"/>
              <a:ext cx="943451" cy="408080"/>
            </a:xfrm>
            <a:custGeom>
              <a:avLst/>
              <a:gdLst>
                <a:gd name="T0" fmla="*/ 753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3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3"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0" y="274"/>
                    <a:pt x="141" y="203"/>
                    <a:pt x="138" y="181"/>
                  </a:cubicBezTo>
                  <a:cubicBezTo>
                    <a:pt x="474" y="161"/>
                    <a:pt x="631" y="69"/>
                    <a:pt x="636" y="66"/>
                  </a:cubicBezTo>
                  <a:cubicBezTo>
                    <a:pt x="636" y="66"/>
                    <a:pt x="644" y="149"/>
                    <a:pt x="653" y="190"/>
                  </a:cubicBezTo>
                  <a:cubicBezTo>
                    <a:pt x="653" y="190"/>
                    <a:pt x="771" y="151"/>
                    <a:pt x="753" y="93"/>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0" name="Freeform 23"/>
            <p:cNvSpPr/>
            <p:nvPr/>
          </p:nvSpPr>
          <p:spPr bwMode="auto">
            <a:xfrm>
              <a:off x="4448672" y="4692290"/>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1" name="Freeform 24"/>
            <p:cNvSpPr/>
            <p:nvPr/>
          </p:nvSpPr>
          <p:spPr bwMode="auto">
            <a:xfrm>
              <a:off x="4819314" y="4707265"/>
              <a:ext cx="297012" cy="244598"/>
            </a:xfrm>
            <a:custGeom>
              <a:avLst/>
              <a:gdLst>
                <a:gd name="T0" fmla="*/ 238 w 238"/>
                <a:gd name="T1" fmla="*/ 0 h 196"/>
                <a:gd name="T2" fmla="*/ 161 w 238"/>
                <a:gd name="T3" fmla="*/ 196 h 196"/>
                <a:gd name="T4" fmla="*/ 0 w 238"/>
                <a:gd name="T5" fmla="*/ 69 h 196"/>
                <a:gd name="T6" fmla="*/ 238 w 238"/>
                <a:gd name="T7" fmla="*/ 0 h 196"/>
              </a:gdLst>
              <a:ahLst/>
              <a:cxnLst>
                <a:cxn ang="0">
                  <a:pos x="T0" y="T1"/>
                </a:cxn>
                <a:cxn ang="0">
                  <a:pos x="T2" y="T3"/>
                </a:cxn>
                <a:cxn ang="0">
                  <a:pos x="T4" y="T5"/>
                </a:cxn>
                <a:cxn ang="0">
                  <a:pos x="T6" y="T7"/>
                </a:cxn>
              </a:cxnLst>
              <a:rect l="0" t="0" r="r" b="b"/>
              <a:pathLst>
                <a:path w="238" h="196">
                  <a:moveTo>
                    <a:pt x="238" y="0"/>
                  </a:moveTo>
                  <a:lnTo>
                    <a:pt x="161" y="196"/>
                  </a:lnTo>
                  <a:lnTo>
                    <a:pt x="0" y="69"/>
                  </a:lnTo>
                  <a:lnTo>
                    <a:pt x="238"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 name="Freeform 25"/>
            <p:cNvSpPr/>
            <p:nvPr/>
          </p:nvSpPr>
          <p:spPr bwMode="auto">
            <a:xfrm>
              <a:off x="4819314" y="4793374"/>
              <a:ext cx="200920" cy="158490"/>
            </a:xfrm>
            <a:custGeom>
              <a:avLst/>
              <a:gdLst>
                <a:gd name="T0" fmla="*/ 161 w 161"/>
                <a:gd name="T1" fmla="*/ 127 h 127"/>
                <a:gd name="T2" fmla="*/ 66 w 161"/>
                <a:gd name="T3" fmla="*/ 107 h 127"/>
                <a:gd name="T4" fmla="*/ 60 w 161"/>
                <a:gd name="T5" fmla="*/ 69 h 127"/>
                <a:gd name="T6" fmla="*/ 16 w 161"/>
                <a:gd name="T7" fmla="*/ 64 h 127"/>
                <a:gd name="T8" fmla="*/ 0 w 161"/>
                <a:gd name="T9" fmla="*/ 0 h 127"/>
                <a:gd name="T10" fmla="*/ 161 w 161"/>
                <a:gd name="T11" fmla="*/ 127 h 127"/>
              </a:gdLst>
              <a:ahLst/>
              <a:cxnLst>
                <a:cxn ang="0">
                  <a:pos x="T0" y="T1"/>
                </a:cxn>
                <a:cxn ang="0">
                  <a:pos x="T2" y="T3"/>
                </a:cxn>
                <a:cxn ang="0">
                  <a:pos x="T4" y="T5"/>
                </a:cxn>
                <a:cxn ang="0">
                  <a:pos x="T6" y="T7"/>
                </a:cxn>
                <a:cxn ang="0">
                  <a:pos x="T8" y="T9"/>
                </a:cxn>
                <a:cxn ang="0">
                  <a:pos x="T10" y="T11"/>
                </a:cxn>
              </a:cxnLst>
              <a:rect l="0" t="0" r="r" b="b"/>
              <a:pathLst>
                <a:path w="161" h="127">
                  <a:moveTo>
                    <a:pt x="161" y="127"/>
                  </a:moveTo>
                  <a:lnTo>
                    <a:pt x="66" y="107"/>
                  </a:lnTo>
                  <a:lnTo>
                    <a:pt x="60" y="69"/>
                  </a:lnTo>
                  <a:lnTo>
                    <a:pt x="16" y="64"/>
                  </a:lnTo>
                  <a:lnTo>
                    <a:pt x="0" y="0"/>
                  </a:lnTo>
                  <a:lnTo>
                    <a:pt x="161" y="127"/>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3" name="Freeform 26"/>
            <p:cNvSpPr/>
            <p:nvPr/>
          </p:nvSpPr>
          <p:spPr bwMode="auto">
            <a:xfrm>
              <a:off x="4954093" y="4773407"/>
              <a:ext cx="91100" cy="178457"/>
            </a:xfrm>
            <a:custGeom>
              <a:avLst/>
              <a:gdLst>
                <a:gd name="T0" fmla="*/ 57 w 73"/>
                <a:gd name="T1" fmla="*/ 15 h 143"/>
                <a:gd name="T2" fmla="*/ 39 w 73"/>
                <a:gd name="T3" fmla="*/ 0 h 143"/>
                <a:gd name="T4" fmla="*/ 6 w 73"/>
                <a:gd name="T5" fmla="*/ 10 h 143"/>
                <a:gd name="T6" fmla="*/ 0 w 73"/>
                <a:gd name="T7" fmla="*/ 36 h 143"/>
                <a:gd name="T8" fmla="*/ 16 w 73"/>
                <a:gd name="T9" fmla="*/ 45 h 143"/>
                <a:gd name="T10" fmla="*/ 16 w 73"/>
                <a:gd name="T11" fmla="*/ 114 h 143"/>
                <a:gd name="T12" fmla="*/ 53 w 73"/>
                <a:gd name="T13" fmla="*/ 143 h 143"/>
                <a:gd name="T14" fmla="*/ 73 w 73"/>
                <a:gd name="T15" fmla="*/ 92 h 143"/>
                <a:gd name="T16" fmla="*/ 46 w 73"/>
                <a:gd name="T17" fmla="*/ 39 h 143"/>
                <a:gd name="T18" fmla="*/ 57 w 73"/>
                <a:gd name="T19"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43">
                  <a:moveTo>
                    <a:pt x="57" y="15"/>
                  </a:moveTo>
                  <a:lnTo>
                    <a:pt x="39" y="0"/>
                  </a:lnTo>
                  <a:lnTo>
                    <a:pt x="6" y="10"/>
                  </a:lnTo>
                  <a:lnTo>
                    <a:pt x="0" y="36"/>
                  </a:lnTo>
                  <a:lnTo>
                    <a:pt x="16" y="45"/>
                  </a:lnTo>
                  <a:lnTo>
                    <a:pt x="16" y="114"/>
                  </a:lnTo>
                  <a:lnTo>
                    <a:pt x="53" y="143"/>
                  </a:lnTo>
                  <a:lnTo>
                    <a:pt x="73" y="92"/>
                  </a:lnTo>
                  <a:lnTo>
                    <a:pt x="46" y="39"/>
                  </a:lnTo>
                  <a:lnTo>
                    <a:pt x="57" y="15"/>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4" name="Freeform 27"/>
            <p:cNvSpPr/>
            <p:nvPr/>
          </p:nvSpPr>
          <p:spPr bwMode="auto">
            <a:xfrm>
              <a:off x="5013994" y="4966839"/>
              <a:ext cx="31199" cy="31199"/>
            </a:xfrm>
            <a:custGeom>
              <a:avLst/>
              <a:gdLst>
                <a:gd name="T0" fmla="*/ 2 w 26"/>
                <a:gd name="T1" fmla="*/ 18 h 26"/>
                <a:gd name="T2" fmla="*/ 18 w 26"/>
                <a:gd name="T3" fmla="*/ 24 h 26"/>
                <a:gd name="T4" fmla="*/ 23 w 26"/>
                <a:gd name="T5" fmla="*/ 8 h 26"/>
                <a:gd name="T6" fmla="*/ 8 w 26"/>
                <a:gd name="T7" fmla="*/ 3 h 26"/>
                <a:gd name="T8" fmla="*/ 2 w 26"/>
                <a:gd name="T9" fmla="*/ 18 h 26"/>
              </a:gdLst>
              <a:ahLst/>
              <a:cxnLst>
                <a:cxn ang="0">
                  <a:pos x="T0" y="T1"/>
                </a:cxn>
                <a:cxn ang="0">
                  <a:pos x="T2" y="T3"/>
                </a:cxn>
                <a:cxn ang="0">
                  <a:pos x="T4" y="T5"/>
                </a:cxn>
                <a:cxn ang="0">
                  <a:pos x="T6" y="T7"/>
                </a:cxn>
                <a:cxn ang="0">
                  <a:pos x="T8" y="T9"/>
                </a:cxn>
              </a:cxnLst>
              <a:rect l="0" t="0" r="r" b="b"/>
              <a:pathLst>
                <a:path w="26" h="26">
                  <a:moveTo>
                    <a:pt x="2" y="18"/>
                  </a:moveTo>
                  <a:cubicBezTo>
                    <a:pt x="5" y="24"/>
                    <a:pt x="12" y="26"/>
                    <a:pt x="18" y="24"/>
                  </a:cubicBezTo>
                  <a:cubicBezTo>
                    <a:pt x="24" y="21"/>
                    <a:pt x="26" y="14"/>
                    <a:pt x="23" y="8"/>
                  </a:cubicBezTo>
                  <a:cubicBezTo>
                    <a:pt x="20" y="2"/>
                    <a:pt x="13" y="0"/>
                    <a:pt x="8" y="3"/>
                  </a:cubicBezTo>
                  <a:cubicBezTo>
                    <a:pt x="2" y="6"/>
                    <a:pt x="0" y="13"/>
                    <a:pt x="2" y="18"/>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8"/>
            <p:cNvSpPr/>
            <p:nvPr/>
          </p:nvSpPr>
          <p:spPr bwMode="auto">
            <a:xfrm>
              <a:off x="5020234" y="4707265"/>
              <a:ext cx="121051" cy="244598"/>
            </a:xfrm>
            <a:custGeom>
              <a:avLst/>
              <a:gdLst>
                <a:gd name="T0" fmla="*/ 77 w 97"/>
                <a:gd name="T1" fmla="*/ 0 h 196"/>
                <a:gd name="T2" fmla="*/ 97 w 97"/>
                <a:gd name="T3" fmla="*/ 73 h 196"/>
                <a:gd name="T4" fmla="*/ 60 w 97"/>
                <a:gd name="T5" fmla="*/ 92 h 196"/>
                <a:gd name="T6" fmla="*/ 79 w 97"/>
                <a:gd name="T7" fmla="*/ 142 h 196"/>
                <a:gd name="T8" fmla="*/ 0 w 97"/>
                <a:gd name="T9" fmla="*/ 196 h 196"/>
                <a:gd name="T10" fmla="*/ 77 w 97"/>
                <a:gd name="T11" fmla="*/ 0 h 196"/>
              </a:gdLst>
              <a:ahLst/>
              <a:cxnLst>
                <a:cxn ang="0">
                  <a:pos x="T0" y="T1"/>
                </a:cxn>
                <a:cxn ang="0">
                  <a:pos x="T2" y="T3"/>
                </a:cxn>
                <a:cxn ang="0">
                  <a:pos x="T4" y="T5"/>
                </a:cxn>
                <a:cxn ang="0">
                  <a:pos x="T6" y="T7"/>
                </a:cxn>
                <a:cxn ang="0">
                  <a:pos x="T8" y="T9"/>
                </a:cxn>
                <a:cxn ang="0">
                  <a:pos x="T10" y="T11"/>
                </a:cxn>
              </a:cxnLst>
              <a:rect l="0" t="0" r="r" b="b"/>
              <a:pathLst>
                <a:path w="97" h="196">
                  <a:moveTo>
                    <a:pt x="77" y="0"/>
                  </a:moveTo>
                  <a:lnTo>
                    <a:pt x="97" y="73"/>
                  </a:lnTo>
                  <a:lnTo>
                    <a:pt x="60" y="92"/>
                  </a:lnTo>
                  <a:lnTo>
                    <a:pt x="79" y="142"/>
                  </a:lnTo>
                  <a:lnTo>
                    <a:pt x="0" y="196"/>
                  </a:lnTo>
                  <a:lnTo>
                    <a:pt x="7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6" name="Freeform 29"/>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0"/>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1"/>
            <p:cNvSpPr/>
            <p:nvPr/>
          </p:nvSpPr>
          <p:spPr bwMode="auto">
            <a:xfrm>
              <a:off x="4096750" y="3911073"/>
              <a:ext cx="1199281" cy="925979"/>
            </a:xfrm>
            <a:custGeom>
              <a:avLst/>
              <a:gdLst>
                <a:gd name="T0" fmla="*/ 768 w 980"/>
                <a:gd name="T1" fmla="*/ 0 h 756"/>
                <a:gd name="T2" fmla="*/ 406 w 980"/>
                <a:gd name="T3" fmla="*/ 377 h 756"/>
                <a:gd name="T4" fmla="*/ 390 w 980"/>
                <a:gd name="T5" fmla="*/ 509 h 756"/>
                <a:gd name="T6" fmla="*/ 324 w 980"/>
                <a:gd name="T7" fmla="*/ 525 h 756"/>
                <a:gd name="T8" fmla="*/ 384 w 980"/>
                <a:gd name="T9" fmla="*/ 552 h 756"/>
                <a:gd name="T10" fmla="*/ 287 w 980"/>
                <a:gd name="T11" fmla="*/ 756 h 756"/>
                <a:gd name="T12" fmla="*/ 290 w 980"/>
                <a:gd name="T13" fmla="*/ 218 h 756"/>
                <a:gd name="T14" fmla="*/ 442 w 980"/>
                <a:gd name="T15" fmla="*/ 66 h 756"/>
                <a:gd name="T16" fmla="*/ 768 w 980"/>
                <a:gd name="T1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756">
                  <a:moveTo>
                    <a:pt x="768" y="0"/>
                  </a:moveTo>
                  <a:cubicBezTo>
                    <a:pt x="768" y="0"/>
                    <a:pt x="980" y="347"/>
                    <a:pt x="406" y="377"/>
                  </a:cubicBezTo>
                  <a:cubicBezTo>
                    <a:pt x="390" y="509"/>
                    <a:pt x="390" y="509"/>
                    <a:pt x="390" y="509"/>
                  </a:cubicBezTo>
                  <a:cubicBezTo>
                    <a:pt x="390" y="509"/>
                    <a:pt x="329" y="467"/>
                    <a:pt x="324" y="525"/>
                  </a:cubicBezTo>
                  <a:cubicBezTo>
                    <a:pt x="319" y="583"/>
                    <a:pt x="384" y="552"/>
                    <a:pt x="384" y="552"/>
                  </a:cubicBezTo>
                  <a:cubicBezTo>
                    <a:pt x="384" y="552"/>
                    <a:pt x="349" y="706"/>
                    <a:pt x="287" y="756"/>
                  </a:cubicBezTo>
                  <a:cubicBezTo>
                    <a:pt x="287" y="756"/>
                    <a:pt x="0" y="211"/>
                    <a:pt x="290" y="218"/>
                  </a:cubicBezTo>
                  <a:cubicBezTo>
                    <a:pt x="290" y="218"/>
                    <a:pt x="287" y="100"/>
                    <a:pt x="442" y="66"/>
                  </a:cubicBezTo>
                  <a:cubicBezTo>
                    <a:pt x="602" y="32"/>
                    <a:pt x="732" y="219"/>
                    <a:pt x="768" y="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9" name="Freeform 32"/>
            <p:cNvSpPr/>
            <p:nvPr/>
          </p:nvSpPr>
          <p:spPr bwMode="auto">
            <a:xfrm>
              <a:off x="4709494" y="4492618"/>
              <a:ext cx="46174" cy="84861"/>
            </a:xfrm>
            <a:custGeom>
              <a:avLst/>
              <a:gdLst>
                <a:gd name="T0" fmla="*/ 33 w 38"/>
                <a:gd name="T1" fmla="*/ 31 h 69"/>
                <a:gd name="T2" fmla="*/ 28 w 38"/>
                <a:gd name="T3" fmla="*/ 66 h 69"/>
                <a:gd name="T4" fmla="*/ 5 w 38"/>
                <a:gd name="T5" fmla="*/ 39 h 69"/>
                <a:gd name="T6" fmla="*/ 10 w 38"/>
                <a:gd name="T7" fmla="*/ 3 h 69"/>
                <a:gd name="T8" fmla="*/ 33 w 38"/>
                <a:gd name="T9" fmla="*/ 31 h 69"/>
              </a:gdLst>
              <a:ahLst/>
              <a:cxnLst>
                <a:cxn ang="0">
                  <a:pos x="T0" y="T1"/>
                </a:cxn>
                <a:cxn ang="0">
                  <a:pos x="T2" y="T3"/>
                </a:cxn>
                <a:cxn ang="0">
                  <a:pos x="T4" y="T5"/>
                </a:cxn>
                <a:cxn ang="0">
                  <a:pos x="T6" y="T7"/>
                </a:cxn>
                <a:cxn ang="0">
                  <a:pos x="T8" y="T9"/>
                </a:cxn>
              </a:cxnLst>
              <a:rect l="0" t="0" r="r" b="b"/>
              <a:pathLst>
                <a:path w="38" h="69">
                  <a:moveTo>
                    <a:pt x="33" y="31"/>
                  </a:moveTo>
                  <a:cubicBezTo>
                    <a:pt x="38" y="48"/>
                    <a:pt x="36" y="64"/>
                    <a:pt x="28" y="66"/>
                  </a:cubicBezTo>
                  <a:cubicBezTo>
                    <a:pt x="21" y="69"/>
                    <a:pt x="10" y="56"/>
                    <a:pt x="5" y="39"/>
                  </a:cubicBezTo>
                  <a:cubicBezTo>
                    <a:pt x="0" y="21"/>
                    <a:pt x="2" y="5"/>
                    <a:pt x="10" y="3"/>
                  </a:cubicBezTo>
                  <a:cubicBezTo>
                    <a:pt x="18" y="0"/>
                    <a:pt x="28" y="13"/>
                    <a:pt x="33" y="3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0" name="Freeform 33"/>
            <p:cNvSpPr/>
            <p:nvPr/>
          </p:nvSpPr>
          <p:spPr bwMode="auto">
            <a:xfrm>
              <a:off x="4992779" y="4412749"/>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1" y="68"/>
                    <a:pt x="10" y="56"/>
                    <a:pt x="5" y="38"/>
                  </a:cubicBezTo>
                  <a:cubicBezTo>
                    <a:pt x="0" y="20"/>
                    <a:pt x="3" y="4"/>
                    <a:pt x="10" y="2"/>
                  </a:cubicBezTo>
                  <a:cubicBezTo>
                    <a:pt x="18"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1" name="Freeform 34"/>
            <p:cNvSpPr/>
            <p:nvPr/>
          </p:nvSpPr>
          <p:spPr bwMode="auto">
            <a:xfrm>
              <a:off x="3432840"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2" name="Freeform 35"/>
            <p:cNvSpPr/>
            <p:nvPr/>
          </p:nvSpPr>
          <p:spPr bwMode="auto">
            <a:xfrm>
              <a:off x="3326764" y="3944767"/>
              <a:ext cx="761250" cy="909756"/>
            </a:xfrm>
            <a:custGeom>
              <a:avLst/>
              <a:gdLst>
                <a:gd name="T0" fmla="*/ 622 w 622"/>
                <a:gd name="T1" fmla="*/ 619 h 744"/>
                <a:gd name="T2" fmla="*/ 131 w 622"/>
                <a:gd name="T3" fmla="*/ 288 h 744"/>
                <a:gd name="T4" fmla="*/ 54 w 622"/>
                <a:gd name="T5" fmla="*/ 737 h 744"/>
                <a:gd name="T6" fmla="*/ 622 w 622"/>
                <a:gd name="T7" fmla="*/ 619 h 744"/>
              </a:gdLst>
              <a:ahLst/>
              <a:cxnLst>
                <a:cxn ang="0">
                  <a:pos x="T0" y="T1"/>
                </a:cxn>
                <a:cxn ang="0">
                  <a:pos x="T2" y="T3"/>
                </a:cxn>
                <a:cxn ang="0">
                  <a:pos x="T4" y="T5"/>
                </a:cxn>
                <a:cxn ang="0">
                  <a:pos x="T6" y="T7"/>
                </a:cxn>
              </a:cxnLst>
              <a:rect l="0" t="0" r="r" b="b"/>
              <a:pathLst>
                <a:path w="622" h="744">
                  <a:moveTo>
                    <a:pt x="622" y="619"/>
                  </a:moveTo>
                  <a:cubicBezTo>
                    <a:pt x="622" y="619"/>
                    <a:pt x="572" y="0"/>
                    <a:pt x="131" y="288"/>
                  </a:cubicBezTo>
                  <a:cubicBezTo>
                    <a:pt x="131" y="288"/>
                    <a:pt x="0" y="425"/>
                    <a:pt x="54" y="737"/>
                  </a:cubicBezTo>
                  <a:cubicBezTo>
                    <a:pt x="537" y="744"/>
                    <a:pt x="622" y="619"/>
                    <a:pt x="622" y="619"/>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6"/>
            <p:cNvSpPr/>
            <p:nvPr/>
          </p:nvSpPr>
          <p:spPr bwMode="auto">
            <a:xfrm>
              <a:off x="3392906" y="4702273"/>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4" name="Freeform 37"/>
            <p:cNvSpPr/>
            <p:nvPr/>
          </p:nvSpPr>
          <p:spPr bwMode="auto">
            <a:xfrm>
              <a:off x="2926172"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38"/>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46" name="Freeform 39"/>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40"/>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48" name="Freeform 41"/>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42"/>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3"/>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44"/>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close/>
                </a:path>
              </a:pathLst>
            </a:custGeom>
            <a:solidFill>
              <a:schemeClr val="accent4">
                <a:lumMod val="50000"/>
              </a:schemeClr>
            </a:solidFill>
            <a:ln>
              <a:noFill/>
            </a:ln>
          </p:spPr>
          <p:txBody>
            <a:bodyPr vert="horz" wrap="square" lIns="91440" tIns="45720" rIns="91440" bIns="45720" numCol="1" anchor="t" anchorCtr="0" compatLnSpc="1"/>
            <a:lstStyle/>
            <a:p>
              <a:endParaRPr lang="en-US"/>
            </a:p>
          </p:txBody>
        </p:sp>
        <p:sp>
          <p:nvSpPr>
            <p:cNvPr id="52" name="Freeform 45"/>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46"/>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4" name="Freeform 47"/>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48"/>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56" name="Freeform 49"/>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50"/>
            <p:cNvSpPr/>
            <p:nvPr/>
          </p:nvSpPr>
          <p:spPr bwMode="auto">
            <a:xfrm>
              <a:off x="1034278" y="4787134"/>
              <a:ext cx="1378986" cy="272053"/>
            </a:xfrm>
            <a:custGeom>
              <a:avLst/>
              <a:gdLst>
                <a:gd name="T0" fmla="*/ 842 w 1105"/>
                <a:gd name="T1" fmla="*/ 0 h 218"/>
                <a:gd name="T2" fmla="*/ 0 w 1105"/>
                <a:gd name="T3" fmla="*/ 19 h 218"/>
                <a:gd name="T4" fmla="*/ 263 w 1105"/>
                <a:gd name="T5" fmla="*/ 218 h 218"/>
                <a:gd name="T6" fmla="*/ 1105 w 1105"/>
                <a:gd name="T7" fmla="*/ 200 h 218"/>
                <a:gd name="T8" fmla="*/ 842 w 1105"/>
                <a:gd name="T9" fmla="*/ 0 h 218"/>
              </a:gdLst>
              <a:ahLst/>
              <a:cxnLst>
                <a:cxn ang="0">
                  <a:pos x="T0" y="T1"/>
                </a:cxn>
                <a:cxn ang="0">
                  <a:pos x="T2" y="T3"/>
                </a:cxn>
                <a:cxn ang="0">
                  <a:pos x="T4" y="T5"/>
                </a:cxn>
                <a:cxn ang="0">
                  <a:pos x="T6" y="T7"/>
                </a:cxn>
                <a:cxn ang="0">
                  <a:pos x="T8" y="T9"/>
                </a:cxn>
              </a:cxnLst>
              <a:rect l="0" t="0" r="r" b="b"/>
              <a:pathLst>
                <a:path w="1105" h="218">
                  <a:moveTo>
                    <a:pt x="842" y="0"/>
                  </a:moveTo>
                  <a:lnTo>
                    <a:pt x="0" y="19"/>
                  </a:lnTo>
                  <a:lnTo>
                    <a:pt x="263" y="218"/>
                  </a:lnTo>
                  <a:lnTo>
                    <a:pt x="1105" y="200"/>
                  </a:lnTo>
                  <a:lnTo>
                    <a:pt x="842"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8" name="Freeform 51"/>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close/>
                </a:path>
              </a:pathLst>
            </a:custGeom>
            <a:solidFill>
              <a:srgbClr val="B3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52"/>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53"/>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61" name="Freeform 54"/>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55"/>
            <p:cNvSpPr/>
            <p:nvPr/>
          </p:nvSpPr>
          <p:spPr bwMode="auto">
            <a:xfrm>
              <a:off x="4558492" y="5117841"/>
              <a:ext cx="92348" cy="83613"/>
            </a:xfrm>
            <a:custGeom>
              <a:avLst/>
              <a:gdLst>
                <a:gd name="T0" fmla="*/ 34 w 75"/>
                <a:gd name="T1" fmla="*/ 0 h 68"/>
                <a:gd name="T2" fmla="*/ 0 w 75"/>
                <a:gd name="T3" fmla="*/ 45 h 68"/>
                <a:gd name="T4" fmla="*/ 35 w 75"/>
                <a:gd name="T5" fmla="*/ 62 h 68"/>
                <a:gd name="T6" fmla="*/ 52 w 75"/>
                <a:gd name="T7" fmla="*/ 61 h 68"/>
                <a:gd name="T8" fmla="*/ 49 w 75"/>
                <a:gd name="T9" fmla="*/ 53 h 68"/>
                <a:gd name="T10" fmla="*/ 58 w 75"/>
                <a:gd name="T11" fmla="*/ 49 h 68"/>
                <a:gd name="T12" fmla="*/ 57 w 75"/>
                <a:gd name="T13" fmla="*/ 41 h 68"/>
                <a:gd name="T14" fmla="*/ 65 w 75"/>
                <a:gd name="T15" fmla="*/ 38 h 68"/>
                <a:gd name="T16" fmla="*/ 62 w 75"/>
                <a:gd name="T17" fmla="*/ 29 h 68"/>
                <a:gd name="T18" fmla="*/ 71 w 75"/>
                <a:gd name="T19" fmla="*/ 26 h 68"/>
                <a:gd name="T20" fmla="*/ 57 w 75"/>
                <a:gd name="T21" fmla="*/ 9 h 68"/>
                <a:gd name="T22" fmla="*/ 34 w 75"/>
                <a:gd name="T2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68">
                  <a:moveTo>
                    <a:pt x="34" y="0"/>
                  </a:moveTo>
                  <a:cubicBezTo>
                    <a:pt x="0" y="45"/>
                    <a:pt x="0" y="45"/>
                    <a:pt x="0" y="45"/>
                  </a:cubicBezTo>
                  <a:cubicBezTo>
                    <a:pt x="35" y="62"/>
                    <a:pt x="35" y="62"/>
                    <a:pt x="35" y="62"/>
                  </a:cubicBezTo>
                  <a:cubicBezTo>
                    <a:pt x="38" y="64"/>
                    <a:pt x="48" y="68"/>
                    <a:pt x="52" y="61"/>
                  </a:cubicBezTo>
                  <a:cubicBezTo>
                    <a:pt x="54" y="58"/>
                    <a:pt x="52" y="55"/>
                    <a:pt x="49" y="53"/>
                  </a:cubicBezTo>
                  <a:cubicBezTo>
                    <a:pt x="53" y="53"/>
                    <a:pt x="57" y="53"/>
                    <a:pt x="58" y="49"/>
                  </a:cubicBezTo>
                  <a:cubicBezTo>
                    <a:pt x="60" y="46"/>
                    <a:pt x="59" y="44"/>
                    <a:pt x="57" y="41"/>
                  </a:cubicBezTo>
                  <a:cubicBezTo>
                    <a:pt x="60" y="42"/>
                    <a:pt x="63" y="41"/>
                    <a:pt x="65" y="38"/>
                  </a:cubicBezTo>
                  <a:cubicBezTo>
                    <a:pt x="66" y="35"/>
                    <a:pt x="65" y="32"/>
                    <a:pt x="62" y="29"/>
                  </a:cubicBezTo>
                  <a:cubicBezTo>
                    <a:pt x="66" y="30"/>
                    <a:pt x="69" y="29"/>
                    <a:pt x="71" y="26"/>
                  </a:cubicBezTo>
                  <a:cubicBezTo>
                    <a:pt x="75" y="19"/>
                    <a:pt x="60" y="10"/>
                    <a:pt x="57" y="9"/>
                  </a:cubicBezTo>
                  <a:lnTo>
                    <a:pt x="34" y="0"/>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6"/>
            <p:cNvSpPr/>
            <p:nvPr/>
          </p:nvSpPr>
          <p:spPr bwMode="auto">
            <a:xfrm>
              <a:off x="4544765" y="5106610"/>
              <a:ext cx="58654" cy="72381"/>
            </a:xfrm>
            <a:custGeom>
              <a:avLst/>
              <a:gdLst>
                <a:gd name="T0" fmla="*/ 0 w 47"/>
                <a:gd name="T1" fmla="*/ 49 h 58"/>
                <a:gd name="T2" fmla="*/ 16 w 47"/>
                <a:gd name="T3" fmla="*/ 58 h 58"/>
                <a:gd name="T4" fmla="*/ 47 w 47"/>
                <a:gd name="T5" fmla="*/ 9 h 58"/>
                <a:gd name="T6" fmla="*/ 31 w 47"/>
                <a:gd name="T7" fmla="*/ 0 h 58"/>
                <a:gd name="T8" fmla="*/ 0 w 47"/>
                <a:gd name="T9" fmla="*/ 49 h 58"/>
              </a:gdLst>
              <a:ahLst/>
              <a:cxnLst>
                <a:cxn ang="0">
                  <a:pos x="T0" y="T1"/>
                </a:cxn>
                <a:cxn ang="0">
                  <a:pos x="T2" y="T3"/>
                </a:cxn>
                <a:cxn ang="0">
                  <a:pos x="T4" y="T5"/>
                </a:cxn>
                <a:cxn ang="0">
                  <a:pos x="T6" y="T7"/>
                </a:cxn>
                <a:cxn ang="0">
                  <a:pos x="T8" y="T9"/>
                </a:cxn>
              </a:cxnLst>
              <a:rect l="0" t="0" r="r" b="b"/>
              <a:pathLst>
                <a:path w="47" h="58">
                  <a:moveTo>
                    <a:pt x="0" y="49"/>
                  </a:moveTo>
                  <a:lnTo>
                    <a:pt x="16" y="58"/>
                  </a:lnTo>
                  <a:lnTo>
                    <a:pt x="47" y="9"/>
                  </a:lnTo>
                  <a:lnTo>
                    <a:pt x="31" y="0"/>
                  </a:lnTo>
                  <a:lnTo>
                    <a:pt x="0" y="49"/>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57"/>
            <p:cNvSpPr/>
            <p:nvPr/>
          </p:nvSpPr>
          <p:spPr bwMode="auto">
            <a:xfrm>
              <a:off x="4244008" y="4837052"/>
              <a:ext cx="348178" cy="339443"/>
            </a:xfrm>
            <a:custGeom>
              <a:avLst/>
              <a:gdLst>
                <a:gd name="T0" fmla="*/ 191 w 285"/>
                <a:gd name="T1" fmla="*/ 71 h 278"/>
                <a:gd name="T2" fmla="*/ 167 w 285"/>
                <a:gd name="T3" fmla="*/ 0 h 278"/>
                <a:gd name="T4" fmla="*/ 253 w 285"/>
                <a:gd name="T5" fmla="*/ 278 h 278"/>
                <a:gd name="T6" fmla="*/ 285 w 285"/>
                <a:gd name="T7" fmla="*/ 223 h 278"/>
                <a:gd name="T8" fmla="*/ 191 w 285"/>
                <a:gd name="T9" fmla="*/ 71 h 278"/>
              </a:gdLst>
              <a:ahLst/>
              <a:cxnLst>
                <a:cxn ang="0">
                  <a:pos x="T0" y="T1"/>
                </a:cxn>
                <a:cxn ang="0">
                  <a:pos x="T2" y="T3"/>
                </a:cxn>
                <a:cxn ang="0">
                  <a:pos x="T4" y="T5"/>
                </a:cxn>
                <a:cxn ang="0">
                  <a:pos x="T6" y="T7"/>
                </a:cxn>
                <a:cxn ang="0">
                  <a:pos x="T8" y="T9"/>
                </a:cxn>
              </a:cxnLst>
              <a:rect l="0" t="0" r="r" b="b"/>
              <a:pathLst>
                <a:path w="285" h="278">
                  <a:moveTo>
                    <a:pt x="191" y="71"/>
                  </a:moveTo>
                  <a:cubicBezTo>
                    <a:pt x="167" y="0"/>
                    <a:pt x="167" y="0"/>
                    <a:pt x="167" y="0"/>
                  </a:cubicBezTo>
                  <a:cubicBezTo>
                    <a:pt x="0" y="205"/>
                    <a:pt x="253" y="278"/>
                    <a:pt x="253" y="278"/>
                  </a:cubicBezTo>
                  <a:cubicBezTo>
                    <a:pt x="285" y="223"/>
                    <a:pt x="285" y="223"/>
                    <a:pt x="285" y="223"/>
                  </a:cubicBezTo>
                  <a:cubicBezTo>
                    <a:pt x="219" y="195"/>
                    <a:pt x="130" y="157"/>
                    <a:pt x="191" y="7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65" name="Freeform 58"/>
            <p:cNvSpPr/>
            <p:nvPr/>
          </p:nvSpPr>
          <p:spPr bwMode="auto">
            <a:xfrm>
              <a:off x="4482367" y="5120337"/>
              <a:ext cx="16223" cy="16223"/>
            </a:xfrm>
            <a:custGeom>
              <a:avLst/>
              <a:gdLst>
                <a:gd name="T0" fmla="*/ 3 w 13"/>
                <a:gd name="T1" fmla="*/ 11 h 13"/>
                <a:gd name="T2" fmla="*/ 12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6" y="13"/>
                    <a:pt x="10" y="13"/>
                    <a:pt x="12" y="10"/>
                  </a:cubicBezTo>
                  <a:cubicBezTo>
                    <a:pt x="13" y="8"/>
                    <a:pt x="13" y="4"/>
                    <a:pt x="10" y="2"/>
                  </a:cubicBezTo>
                  <a:cubicBezTo>
                    <a:pt x="8" y="0"/>
                    <a:pt x="4" y="1"/>
                    <a:pt x="2" y="3"/>
                  </a:cubicBezTo>
                  <a:cubicBezTo>
                    <a:pt x="0" y="6"/>
                    <a:pt x="1"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9"/>
            <p:cNvSpPr/>
            <p:nvPr/>
          </p:nvSpPr>
          <p:spPr bwMode="auto">
            <a:xfrm>
              <a:off x="4503582" y="5131569"/>
              <a:ext cx="17471" cy="16223"/>
            </a:xfrm>
            <a:custGeom>
              <a:avLst/>
              <a:gdLst>
                <a:gd name="T0" fmla="*/ 4 w 14"/>
                <a:gd name="T1" fmla="*/ 11 h 13"/>
                <a:gd name="T2" fmla="*/ 12 w 14"/>
                <a:gd name="T3" fmla="*/ 10 h 13"/>
                <a:gd name="T4" fmla="*/ 11 w 14"/>
                <a:gd name="T5" fmla="*/ 2 h 13"/>
                <a:gd name="T6" fmla="*/ 2 w 14"/>
                <a:gd name="T7" fmla="*/ 3 h 13"/>
                <a:gd name="T8" fmla="*/ 4 w 14"/>
                <a:gd name="T9" fmla="*/ 11 h 13"/>
              </a:gdLst>
              <a:ahLst/>
              <a:cxnLst>
                <a:cxn ang="0">
                  <a:pos x="T0" y="T1"/>
                </a:cxn>
                <a:cxn ang="0">
                  <a:pos x="T2" y="T3"/>
                </a:cxn>
                <a:cxn ang="0">
                  <a:pos x="T4" y="T5"/>
                </a:cxn>
                <a:cxn ang="0">
                  <a:pos x="T6" y="T7"/>
                </a:cxn>
                <a:cxn ang="0">
                  <a:pos x="T8" y="T9"/>
                </a:cxn>
              </a:cxnLst>
              <a:rect l="0" t="0" r="r" b="b"/>
              <a:pathLst>
                <a:path w="14" h="13">
                  <a:moveTo>
                    <a:pt x="4" y="11"/>
                  </a:moveTo>
                  <a:cubicBezTo>
                    <a:pt x="6" y="13"/>
                    <a:pt x="10" y="12"/>
                    <a:pt x="12" y="10"/>
                  </a:cubicBezTo>
                  <a:cubicBezTo>
                    <a:pt x="14" y="7"/>
                    <a:pt x="13" y="3"/>
                    <a:pt x="11" y="2"/>
                  </a:cubicBezTo>
                  <a:cubicBezTo>
                    <a:pt x="8" y="0"/>
                    <a:pt x="4" y="0"/>
                    <a:pt x="2" y="3"/>
                  </a:cubicBezTo>
                  <a:cubicBezTo>
                    <a:pt x="0" y="5"/>
                    <a:pt x="1" y="9"/>
                    <a:pt x="4"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60"/>
            <p:cNvSpPr/>
            <p:nvPr/>
          </p:nvSpPr>
          <p:spPr bwMode="auto">
            <a:xfrm>
              <a:off x="4527293" y="5142800"/>
              <a:ext cx="16223" cy="16223"/>
            </a:xfrm>
            <a:custGeom>
              <a:avLst/>
              <a:gdLst>
                <a:gd name="T0" fmla="*/ 3 w 13"/>
                <a:gd name="T1" fmla="*/ 11 h 13"/>
                <a:gd name="T2" fmla="*/ 11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5" y="13"/>
                    <a:pt x="9" y="12"/>
                    <a:pt x="11" y="10"/>
                  </a:cubicBezTo>
                  <a:cubicBezTo>
                    <a:pt x="13" y="7"/>
                    <a:pt x="12" y="4"/>
                    <a:pt x="10" y="2"/>
                  </a:cubicBezTo>
                  <a:cubicBezTo>
                    <a:pt x="7" y="0"/>
                    <a:pt x="4" y="0"/>
                    <a:pt x="2" y="3"/>
                  </a:cubicBezTo>
                  <a:cubicBezTo>
                    <a:pt x="0" y="5"/>
                    <a:pt x="0"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61"/>
            <p:cNvSpPr/>
            <p:nvPr/>
          </p:nvSpPr>
          <p:spPr bwMode="auto">
            <a:xfrm>
              <a:off x="3105877" y="4847036"/>
              <a:ext cx="415568"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6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7"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6" y="43"/>
                    <a:pt x="266"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62"/>
            <p:cNvSpPr/>
            <p:nvPr/>
          </p:nvSpPr>
          <p:spPr bwMode="auto">
            <a:xfrm>
              <a:off x="3342988" y="4847036"/>
              <a:ext cx="88605" cy="88605"/>
            </a:xfrm>
            <a:custGeom>
              <a:avLst/>
              <a:gdLst>
                <a:gd name="T0" fmla="*/ 72 w 72"/>
                <a:gd name="T1" fmla="*/ 43 h 73"/>
                <a:gd name="T2" fmla="*/ 40 w 72"/>
                <a:gd name="T3" fmla="*/ 0 h 73"/>
                <a:gd name="T4" fmla="*/ 0 w 72"/>
                <a:gd name="T5" fmla="*/ 34 h 73"/>
                <a:gd name="T6" fmla="*/ 36 w 72"/>
                <a:gd name="T7" fmla="*/ 73 h 73"/>
                <a:gd name="T8" fmla="*/ 72 w 72"/>
                <a:gd name="T9" fmla="*/ 43 h 73"/>
              </a:gdLst>
              <a:ahLst/>
              <a:cxnLst>
                <a:cxn ang="0">
                  <a:pos x="T0" y="T1"/>
                </a:cxn>
                <a:cxn ang="0">
                  <a:pos x="T2" y="T3"/>
                </a:cxn>
                <a:cxn ang="0">
                  <a:pos x="T4" y="T5"/>
                </a:cxn>
                <a:cxn ang="0">
                  <a:pos x="T6" y="T7"/>
                </a:cxn>
                <a:cxn ang="0">
                  <a:pos x="T8" y="T9"/>
                </a:cxn>
              </a:cxnLst>
              <a:rect l="0" t="0" r="r" b="b"/>
              <a:pathLst>
                <a:path w="72" h="73">
                  <a:moveTo>
                    <a:pt x="72" y="43"/>
                  </a:moveTo>
                  <a:cubicBezTo>
                    <a:pt x="40" y="0"/>
                    <a:pt x="40" y="0"/>
                    <a:pt x="40" y="0"/>
                  </a:cubicBezTo>
                  <a:cubicBezTo>
                    <a:pt x="24" y="11"/>
                    <a:pt x="11" y="23"/>
                    <a:pt x="0" y="34"/>
                  </a:cubicBezTo>
                  <a:cubicBezTo>
                    <a:pt x="36" y="73"/>
                    <a:pt x="36" y="73"/>
                    <a:pt x="36" y="73"/>
                  </a:cubicBezTo>
                  <a:cubicBezTo>
                    <a:pt x="54" y="54"/>
                    <a:pt x="72" y="43"/>
                    <a:pt x="72"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0" name="Freeform 63"/>
            <p:cNvSpPr/>
            <p:nvPr/>
          </p:nvSpPr>
          <p:spPr bwMode="auto">
            <a:xfrm>
              <a:off x="3753564" y="4598694"/>
              <a:ext cx="227127"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64"/>
            <p:cNvSpPr/>
            <p:nvPr/>
          </p:nvSpPr>
          <p:spPr bwMode="auto">
            <a:xfrm>
              <a:off x="4815570" y="4573735"/>
              <a:ext cx="229623" cy="142266"/>
            </a:xfrm>
            <a:custGeom>
              <a:avLst/>
              <a:gdLst>
                <a:gd name="T0" fmla="*/ 0 w 188"/>
                <a:gd name="T1" fmla="*/ 43 h 116"/>
                <a:gd name="T2" fmla="*/ 106 w 188"/>
                <a:gd name="T3" fmla="*/ 100 h 116"/>
                <a:gd name="T4" fmla="*/ 164 w 188"/>
                <a:gd name="T5" fmla="*/ 5 h 116"/>
                <a:gd name="T6" fmla="*/ 0 w 188"/>
                <a:gd name="T7" fmla="*/ 43 h 116"/>
              </a:gdLst>
              <a:ahLst/>
              <a:cxnLst>
                <a:cxn ang="0">
                  <a:pos x="T0" y="T1"/>
                </a:cxn>
                <a:cxn ang="0">
                  <a:pos x="T2" y="T3"/>
                </a:cxn>
                <a:cxn ang="0">
                  <a:pos x="T4" y="T5"/>
                </a:cxn>
                <a:cxn ang="0">
                  <a:pos x="T6" y="T7"/>
                </a:cxn>
              </a:cxnLst>
              <a:rect l="0" t="0" r="r" b="b"/>
              <a:pathLst>
                <a:path w="188" h="116">
                  <a:moveTo>
                    <a:pt x="0" y="43"/>
                  </a:moveTo>
                  <a:cubicBezTo>
                    <a:pt x="8" y="71"/>
                    <a:pt x="26" y="116"/>
                    <a:pt x="106" y="100"/>
                  </a:cubicBezTo>
                  <a:cubicBezTo>
                    <a:pt x="188" y="84"/>
                    <a:pt x="164" y="5"/>
                    <a:pt x="164" y="5"/>
                  </a:cubicBezTo>
                  <a:cubicBezTo>
                    <a:pt x="164" y="5"/>
                    <a:pt x="72" y="0"/>
                    <a:pt x="0" y="43"/>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65"/>
            <p:cNvSpPr/>
            <p:nvPr/>
          </p:nvSpPr>
          <p:spPr bwMode="auto">
            <a:xfrm>
              <a:off x="3636256" y="4505097"/>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5"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3" name="Freeform 66"/>
            <p:cNvSpPr/>
            <p:nvPr/>
          </p:nvSpPr>
          <p:spPr bwMode="auto">
            <a:xfrm>
              <a:off x="3919541"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7"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4" name="Freeform 67"/>
            <p:cNvSpPr/>
            <p:nvPr/>
          </p:nvSpPr>
          <p:spPr bwMode="auto">
            <a:xfrm>
              <a:off x="4275207" y="5126577"/>
              <a:ext cx="79869" cy="53662"/>
            </a:xfrm>
            <a:custGeom>
              <a:avLst/>
              <a:gdLst>
                <a:gd name="T0" fmla="*/ 54 w 66"/>
                <a:gd name="T1" fmla="*/ 0 h 44"/>
                <a:gd name="T2" fmla="*/ 47 w 66"/>
                <a:gd name="T3" fmla="*/ 9 h 44"/>
                <a:gd name="T4" fmla="*/ 39 w 66"/>
                <a:gd name="T5" fmla="*/ 2 h 44"/>
                <a:gd name="T6" fmla="*/ 32 w 66"/>
                <a:gd name="T7" fmla="*/ 12 h 44"/>
                <a:gd name="T8" fmla="*/ 23 w 66"/>
                <a:gd name="T9" fmla="*/ 3 h 44"/>
                <a:gd name="T10" fmla="*/ 16 w 66"/>
                <a:gd name="T11" fmla="*/ 12 h 44"/>
                <a:gd name="T12" fmla="*/ 8 w 66"/>
                <a:gd name="T13" fmla="*/ 4 h 44"/>
                <a:gd name="T14" fmla="*/ 1 w 66"/>
                <a:gd name="T15" fmla="*/ 25 h 44"/>
                <a:gd name="T16" fmla="*/ 12 w 66"/>
                <a:gd name="T17" fmla="*/ 44 h 44"/>
                <a:gd name="T18" fmla="*/ 18 w 66"/>
                <a:gd name="T19" fmla="*/ 35 h 44"/>
                <a:gd name="T20" fmla="*/ 26 w 66"/>
                <a:gd name="T21" fmla="*/ 43 h 44"/>
                <a:gd name="T22" fmla="*/ 33 w 66"/>
                <a:gd name="T23" fmla="*/ 32 h 44"/>
                <a:gd name="T24" fmla="*/ 42 w 66"/>
                <a:gd name="T25" fmla="*/ 42 h 44"/>
                <a:gd name="T26" fmla="*/ 49 w 66"/>
                <a:gd name="T27" fmla="*/ 33 h 44"/>
                <a:gd name="T28" fmla="*/ 57 w 66"/>
                <a:gd name="T29" fmla="*/ 40 h 44"/>
                <a:gd name="T30" fmla="*/ 65 w 66"/>
                <a:gd name="T31" fmla="*/ 20 h 44"/>
                <a:gd name="T32" fmla="*/ 54 w 66"/>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4">
                  <a:moveTo>
                    <a:pt x="54" y="0"/>
                  </a:moveTo>
                  <a:cubicBezTo>
                    <a:pt x="51" y="1"/>
                    <a:pt x="48" y="4"/>
                    <a:pt x="47" y="9"/>
                  </a:cubicBezTo>
                  <a:cubicBezTo>
                    <a:pt x="45" y="4"/>
                    <a:pt x="42" y="1"/>
                    <a:pt x="39" y="2"/>
                  </a:cubicBezTo>
                  <a:cubicBezTo>
                    <a:pt x="36" y="2"/>
                    <a:pt x="33" y="6"/>
                    <a:pt x="32" y="12"/>
                  </a:cubicBezTo>
                  <a:cubicBezTo>
                    <a:pt x="30" y="6"/>
                    <a:pt x="27" y="3"/>
                    <a:pt x="23" y="3"/>
                  </a:cubicBezTo>
                  <a:cubicBezTo>
                    <a:pt x="20" y="3"/>
                    <a:pt x="18" y="7"/>
                    <a:pt x="16" y="12"/>
                  </a:cubicBezTo>
                  <a:cubicBezTo>
                    <a:pt x="14" y="7"/>
                    <a:pt x="11" y="4"/>
                    <a:pt x="8" y="4"/>
                  </a:cubicBezTo>
                  <a:cubicBezTo>
                    <a:pt x="3" y="5"/>
                    <a:pt x="0" y="14"/>
                    <a:pt x="1" y="25"/>
                  </a:cubicBezTo>
                  <a:cubicBezTo>
                    <a:pt x="2" y="36"/>
                    <a:pt x="6" y="44"/>
                    <a:pt x="12" y="44"/>
                  </a:cubicBezTo>
                  <a:cubicBezTo>
                    <a:pt x="15" y="44"/>
                    <a:pt x="17" y="40"/>
                    <a:pt x="18" y="35"/>
                  </a:cubicBezTo>
                  <a:cubicBezTo>
                    <a:pt x="20" y="40"/>
                    <a:pt x="23" y="43"/>
                    <a:pt x="26" y="43"/>
                  </a:cubicBezTo>
                  <a:cubicBezTo>
                    <a:pt x="30" y="43"/>
                    <a:pt x="32" y="38"/>
                    <a:pt x="33"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8"/>
            <p:cNvSpPr/>
            <p:nvPr/>
          </p:nvSpPr>
          <p:spPr bwMode="auto">
            <a:xfrm>
              <a:off x="1941539" y="4847036"/>
              <a:ext cx="414320"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7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8"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7" y="43"/>
                    <a:pt x="267"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9"/>
            <p:cNvSpPr/>
            <p:nvPr/>
          </p:nvSpPr>
          <p:spPr bwMode="auto">
            <a:xfrm>
              <a:off x="2178649" y="4847036"/>
              <a:ext cx="89852" cy="88605"/>
            </a:xfrm>
            <a:custGeom>
              <a:avLst/>
              <a:gdLst>
                <a:gd name="T0" fmla="*/ 73 w 73"/>
                <a:gd name="T1" fmla="*/ 43 h 73"/>
                <a:gd name="T2" fmla="*/ 40 w 73"/>
                <a:gd name="T3" fmla="*/ 0 h 73"/>
                <a:gd name="T4" fmla="*/ 0 w 73"/>
                <a:gd name="T5" fmla="*/ 34 h 73"/>
                <a:gd name="T6" fmla="*/ 37 w 73"/>
                <a:gd name="T7" fmla="*/ 73 h 73"/>
                <a:gd name="T8" fmla="*/ 73 w 73"/>
                <a:gd name="T9" fmla="*/ 43 h 73"/>
              </a:gdLst>
              <a:ahLst/>
              <a:cxnLst>
                <a:cxn ang="0">
                  <a:pos x="T0" y="T1"/>
                </a:cxn>
                <a:cxn ang="0">
                  <a:pos x="T2" y="T3"/>
                </a:cxn>
                <a:cxn ang="0">
                  <a:pos x="T4" y="T5"/>
                </a:cxn>
                <a:cxn ang="0">
                  <a:pos x="T6" y="T7"/>
                </a:cxn>
                <a:cxn ang="0">
                  <a:pos x="T8" y="T9"/>
                </a:cxn>
              </a:cxnLst>
              <a:rect l="0" t="0" r="r" b="b"/>
              <a:pathLst>
                <a:path w="73" h="73">
                  <a:moveTo>
                    <a:pt x="73" y="43"/>
                  </a:moveTo>
                  <a:cubicBezTo>
                    <a:pt x="40" y="0"/>
                    <a:pt x="40" y="0"/>
                    <a:pt x="40" y="0"/>
                  </a:cubicBezTo>
                  <a:cubicBezTo>
                    <a:pt x="24" y="11"/>
                    <a:pt x="11" y="23"/>
                    <a:pt x="0" y="34"/>
                  </a:cubicBezTo>
                  <a:cubicBezTo>
                    <a:pt x="37" y="73"/>
                    <a:pt x="37" y="73"/>
                    <a:pt x="37" y="73"/>
                  </a:cubicBezTo>
                  <a:cubicBezTo>
                    <a:pt x="54" y="54"/>
                    <a:pt x="73" y="43"/>
                    <a:pt x="73"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7" name="Freeform 70"/>
            <p:cNvSpPr/>
            <p:nvPr/>
          </p:nvSpPr>
          <p:spPr bwMode="auto">
            <a:xfrm>
              <a:off x="2587977" y="4598694"/>
              <a:ext cx="228375"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71"/>
            <p:cNvSpPr/>
            <p:nvPr/>
          </p:nvSpPr>
          <p:spPr bwMode="auto">
            <a:xfrm>
              <a:off x="2470670" y="4505097"/>
              <a:ext cx="47422"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6"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9" name="Freeform 72"/>
            <p:cNvSpPr/>
            <p:nvPr/>
          </p:nvSpPr>
          <p:spPr bwMode="auto">
            <a:xfrm>
              <a:off x="2755203"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8"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0" name="Freeform 73"/>
            <p:cNvSpPr/>
            <p:nvPr/>
          </p:nvSpPr>
          <p:spPr bwMode="auto">
            <a:xfrm>
              <a:off x="3109621" y="5151536"/>
              <a:ext cx="81117" cy="54910"/>
            </a:xfrm>
            <a:custGeom>
              <a:avLst/>
              <a:gdLst>
                <a:gd name="T0" fmla="*/ 54 w 66"/>
                <a:gd name="T1" fmla="*/ 0 h 45"/>
                <a:gd name="T2" fmla="*/ 47 w 66"/>
                <a:gd name="T3" fmla="*/ 9 h 45"/>
                <a:gd name="T4" fmla="*/ 39 w 66"/>
                <a:gd name="T5" fmla="*/ 2 h 45"/>
                <a:gd name="T6" fmla="*/ 32 w 66"/>
                <a:gd name="T7" fmla="*/ 12 h 45"/>
                <a:gd name="T8" fmla="*/ 23 w 66"/>
                <a:gd name="T9" fmla="*/ 3 h 45"/>
                <a:gd name="T10" fmla="*/ 16 w 66"/>
                <a:gd name="T11" fmla="*/ 12 h 45"/>
                <a:gd name="T12" fmla="*/ 8 w 66"/>
                <a:gd name="T13" fmla="*/ 4 h 45"/>
                <a:gd name="T14" fmla="*/ 1 w 66"/>
                <a:gd name="T15" fmla="*/ 25 h 45"/>
                <a:gd name="T16" fmla="*/ 12 w 66"/>
                <a:gd name="T17" fmla="*/ 44 h 45"/>
                <a:gd name="T18" fmla="*/ 18 w 66"/>
                <a:gd name="T19" fmla="*/ 35 h 45"/>
                <a:gd name="T20" fmla="*/ 26 w 66"/>
                <a:gd name="T21" fmla="*/ 43 h 45"/>
                <a:gd name="T22" fmla="*/ 34 w 66"/>
                <a:gd name="T23" fmla="*/ 32 h 45"/>
                <a:gd name="T24" fmla="*/ 42 w 66"/>
                <a:gd name="T25" fmla="*/ 42 h 45"/>
                <a:gd name="T26" fmla="*/ 49 w 66"/>
                <a:gd name="T27" fmla="*/ 33 h 45"/>
                <a:gd name="T28" fmla="*/ 57 w 66"/>
                <a:gd name="T29" fmla="*/ 40 h 45"/>
                <a:gd name="T30" fmla="*/ 65 w 66"/>
                <a:gd name="T31" fmla="*/ 20 h 45"/>
                <a:gd name="T32" fmla="*/ 54 w 66"/>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5">
                  <a:moveTo>
                    <a:pt x="54" y="0"/>
                  </a:moveTo>
                  <a:cubicBezTo>
                    <a:pt x="51" y="1"/>
                    <a:pt x="49" y="4"/>
                    <a:pt x="47" y="9"/>
                  </a:cubicBezTo>
                  <a:cubicBezTo>
                    <a:pt x="45" y="4"/>
                    <a:pt x="42" y="1"/>
                    <a:pt x="39" y="2"/>
                  </a:cubicBezTo>
                  <a:cubicBezTo>
                    <a:pt x="36" y="2"/>
                    <a:pt x="33" y="6"/>
                    <a:pt x="32" y="12"/>
                  </a:cubicBezTo>
                  <a:cubicBezTo>
                    <a:pt x="30" y="7"/>
                    <a:pt x="27" y="3"/>
                    <a:pt x="23" y="3"/>
                  </a:cubicBezTo>
                  <a:cubicBezTo>
                    <a:pt x="20" y="3"/>
                    <a:pt x="18" y="7"/>
                    <a:pt x="16" y="12"/>
                  </a:cubicBezTo>
                  <a:cubicBezTo>
                    <a:pt x="14" y="7"/>
                    <a:pt x="11" y="4"/>
                    <a:pt x="8" y="4"/>
                  </a:cubicBezTo>
                  <a:cubicBezTo>
                    <a:pt x="3" y="5"/>
                    <a:pt x="0" y="14"/>
                    <a:pt x="1" y="25"/>
                  </a:cubicBezTo>
                  <a:cubicBezTo>
                    <a:pt x="2" y="36"/>
                    <a:pt x="7" y="45"/>
                    <a:pt x="12" y="44"/>
                  </a:cubicBezTo>
                  <a:cubicBezTo>
                    <a:pt x="15" y="44"/>
                    <a:pt x="17" y="40"/>
                    <a:pt x="18" y="35"/>
                  </a:cubicBezTo>
                  <a:cubicBezTo>
                    <a:pt x="20" y="40"/>
                    <a:pt x="23" y="43"/>
                    <a:pt x="26" y="43"/>
                  </a:cubicBezTo>
                  <a:cubicBezTo>
                    <a:pt x="30" y="43"/>
                    <a:pt x="32" y="38"/>
                    <a:pt x="34"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4"/>
            <p:cNvSpPr/>
            <p:nvPr/>
          </p:nvSpPr>
          <p:spPr bwMode="auto">
            <a:xfrm>
              <a:off x="1957762" y="3994685"/>
              <a:ext cx="882301" cy="852350"/>
            </a:xfrm>
            <a:custGeom>
              <a:avLst/>
              <a:gdLst>
                <a:gd name="T0" fmla="*/ 340 w 722"/>
                <a:gd name="T1" fmla="*/ 445 h 696"/>
                <a:gd name="T2" fmla="*/ 340 w 722"/>
                <a:gd name="T3" fmla="*/ 363 h 696"/>
                <a:gd name="T4" fmla="*/ 722 w 722"/>
                <a:gd name="T5" fmla="*/ 264 h 696"/>
                <a:gd name="T6" fmla="*/ 392 w 722"/>
                <a:gd name="T7" fmla="*/ 28 h 696"/>
                <a:gd name="T8" fmla="*/ 184 w 722"/>
                <a:gd name="T9" fmla="*/ 152 h 696"/>
                <a:gd name="T10" fmla="*/ 169 w 722"/>
                <a:gd name="T11" fmla="*/ 120 h 696"/>
                <a:gd name="T12" fmla="*/ 162 w 722"/>
                <a:gd name="T13" fmla="*/ 169 h 696"/>
                <a:gd name="T14" fmla="*/ 124 w 722"/>
                <a:gd name="T15" fmla="*/ 200 h 696"/>
                <a:gd name="T16" fmla="*/ 150 w 722"/>
                <a:gd name="T17" fmla="*/ 197 h 696"/>
                <a:gd name="T18" fmla="*/ 221 w 722"/>
                <a:gd name="T19" fmla="*/ 696 h 696"/>
                <a:gd name="T20" fmla="*/ 334 w 722"/>
                <a:gd name="T21" fmla="*/ 486 h 696"/>
                <a:gd name="T22" fmla="*/ 277 w 722"/>
                <a:gd name="T23" fmla="*/ 460 h 696"/>
                <a:gd name="T24" fmla="*/ 340 w 722"/>
                <a:gd name="T25" fmla="*/ 445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2" h="696">
                  <a:moveTo>
                    <a:pt x="340" y="445"/>
                  </a:moveTo>
                  <a:cubicBezTo>
                    <a:pt x="340" y="363"/>
                    <a:pt x="340" y="363"/>
                    <a:pt x="340" y="363"/>
                  </a:cubicBezTo>
                  <a:cubicBezTo>
                    <a:pt x="592" y="321"/>
                    <a:pt x="722" y="264"/>
                    <a:pt x="722" y="264"/>
                  </a:cubicBezTo>
                  <a:cubicBezTo>
                    <a:pt x="677" y="49"/>
                    <a:pt x="510" y="0"/>
                    <a:pt x="392" y="28"/>
                  </a:cubicBezTo>
                  <a:cubicBezTo>
                    <a:pt x="241" y="61"/>
                    <a:pt x="196" y="116"/>
                    <a:pt x="184" y="152"/>
                  </a:cubicBezTo>
                  <a:cubicBezTo>
                    <a:pt x="171" y="138"/>
                    <a:pt x="169" y="120"/>
                    <a:pt x="169" y="120"/>
                  </a:cubicBezTo>
                  <a:cubicBezTo>
                    <a:pt x="149" y="147"/>
                    <a:pt x="162" y="169"/>
                    <a:pt x="162" y="169"/>
                  </a:cubicBezTo>
                  <a:cubicBezTo>
                    <a:pt x="132" y="171"/>
                    <a:pt x="124" y="200"/>
                    <a:pt x="124" y="200"/>
                  </a:cubicBezTo>
                  <a:cubicBezTo>
                    <a:pt x="133" y="197"/>
                    <a:pt x="142" y="196"/>
                    <a:pt x="150" y="197"/>
                  </a:cubicBezTo>
                  <a:cubicBezTo>
                    <a:pt x="0" y="277"/>
                    <a:pt x="221" y="696"/>
                    <a:pt x="221" y="696"/>
                  </a:cubicBezTo>
                  <a:cubicBezTo>
                    <a:pt x="283" y="652"/>
                    <a:pt x="334" y="486"/>
                    <a:pt x="334" y="486"/>
                  </a:cubicBezTo>
                  <a:cubicBezTo>
                    <a:pt x="334" y="486"/>
                    <a:pt x="271" y="515"/>
                    <a:pt x="277" y="460"/>
                  </a:cubicBezTo>
                  <a:cubicBezTo>
                    <a:pt x="283" y="404"/>
                    <a:pt x="340" y="445"/>
                    <a:pt x="340" y="445"/>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2" name="Freeform 75"/>
            <p:cNvSpPr/>
            <p:nvPr/>
          </p:nvSpPr>
          <p:spPr bwMode="auto">
            <a:xfrm>
              <a:off x="3070934" y="3936032"/>
              <a:ext cx="984633" cy="911004"/>
            </a:xfrm>
            <a:custGeom>
              <a:avLst/>
              <a:gdLst>
                <a:gd name="T0" fmla="*/ 805 w 805"/>
                <a:gd name="T1" fmla="*/ 386 h 744"/>
                <a:gd name="T2" fmla="*/ 356 w 805"/>
                <a:gd name="T3" fmla="*/ 360 h 744"/>
                <a:gd name="T4" fmla="*/ 368 w 805"/>
                <a:gd name="T5" fmla="*/ 487 h 744"/>
                <a:gd name="T6" fmla="*/ 306 w 805"/>
                <a:gd name="T7" fmla="*/ 505 h 744"/>
                <a:gd name="T8" fmla="*/ 364 w 805"/>
                <a:gd name="T9" fmla="*/ 528 h 744"/>
                <a:gd name="T10" fmla="*/ 263 w 805"/>
                <a:gd name="T11" fmla="*/ 744 h 744"/>
                <a:gd name="T12" fmla="*/ 215 w 805"/>
                <a:gd name="T13" fmla="*/ 233 h 744"/>
                <a:gd name="T14" fmla="*/ 371 w 805"/>
                <a:gd name="T15" fmla="*/ 61 h 744"/>
                <a:gd name="T16" fmla="*/ 805 w 805"/>
                <a:gd name="T17" fmla="*/ 386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5" h="744">
                  <a:moveTo>
                    <a:pt x="805" y="386"/>
                  </a:moveTo>
                  <a:cubicBezTo>
                    <a:pt x="805" y="386"/>
                    <a:pt x="642" y="289"/>
                    <a:pt x="356" y="360"/>
                  </a:cubicBezTo>
                  <a:cubicBezTo>
                    <a:pt x="368" y="487"/>
                    <a:pt x="368" y="487"/>
                    <a:pt x="368" y="487"/>
                  </a:cubicBezTo>
                  <a:cubicBezTo>
                    <a:pt x="368" y="487"/>
                    <a:pt x="308" y="449"/>
                    <a:pt x="306" y="505"/>
                  </a:cubicBezTo>
                  <a:cubicBezTo>
                    <a:pt x="303" y="560"/>
                    <a:pt x="364" y="528"/>
                    <a:pt x="364" y="528"/>
                  </a:cubicBezTo>
                  <a:cubicBezTo>
                    <a:pt x="364" y="528"/>
                    <a:pt x="323" y="697"/>
                    <a:pt x="263" y="744"/>
                  </a:cubicBezTo>
                  <a:cubicBezTo>
                    <a:pt x="263" y="744"/>
                    <a:pt x="0" y="247"/>
                    <a:pt x="215" y="233"/>
                  </a:cubicBezTo>
                  <a:cubicBezTo>
                    <a:pt x="215" y="233"/>
                    <a:pt x="194" y="116"/>
                    <a:pt x="371" y="61"/>
                  </a:cubicBezTo>
                  <a:cubicBezTo>
                    <a:pt x="568" y="0"/>
                    <a:pt x="768" y="74"/>
                    <a:pt x="805" y="386"/>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graphicFrame>
        <p:nvGraphicFramePr>
          <p:cNvPr id="85" name="图示 84"/>
          <p:cNvGraphicFramePr/>
          <p:nvPr/>
        </p:nvGraphicFramePr>
        <p:xfrm>
          <a:off x="4977292" y="312918"/>
          <a:ext cx="8128000" cy="541866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86" name="文本框 85"/>
          <p:cNvSpPr txBox="1"/>
          <p:nvPr/>
        </p:nvSpPr>
        <p:spPr>
          <a:xfrm>
            <a:off x="6430833" y="1646349"/>
            <a:ext cx="5355990" cy="1938992"/>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1. (I am) sorry to hear that.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2. What a pity/shame!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3. How awful!</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4. Poor thing!</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5. It must be hard on you.</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3"/>
                                        </p:tgtEl>
                                        <p:attrNameLst>
                                          <p:attrName>style.visibility</p:attrName>
                                        </p:attrNameLst>
                                      </p:cBhvr>
                                      <p:to>
                                        <p:strVal val="visible"/>
                                      </p:to>
                                    </p:set>
                                    <p:anim calcmode="lin" valueType="num">
                                      <p:cBhvr additive="base">
                                        <p:cTn id="21" dur="500" fill="hold"/>
                                        <p:tgtEl>
                                          <p:spTgt spid="83"/>
                                        </p:tgtEl>
                                        <p:attrNameLst>
                                          <p:attrName>ppt_x</p:attrName>
                                        </p:attrNameLst>
                                      </p:cBhvr>
                                      <p:tavLst>
                                        <p:tav tm="0">
                                          <p:val>
                                            <p:strVal val="#ppt_x"/>
                                          </p:val>
                                        </p:tav>
                                        <p:tav tm="100000">
                                          <p:val>
                                            <p:strVal val="#ppt_x"/>
                                          </p:val>
                                        </p:tav>
                                      </p:tavLst>
                                    </p:anim>
                                    <p:anim calcmode="lin" valueType="num">
                                      <p:cBhvr additive="base">
                                        <p:cTn id="22" dur="500" fill="hold"/>
                                        <p:tgtEl>
                                          <p:spTgt spid="8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85"/>
                                        </p:tgtEl>
                                        <p:attrNameLst>
                                          <p:attrName>style.visibility</p:attrName>
                                        </p:attrNameLst>
                                      </p:cBhvr>
                                      <p:to>
                                        <p:strVal val="visible"/>
                                      </p:to>
                                    </p:set>
                                    <p:anim calcmode="lin" valueType="num">
                                      <p:cBhvr>
                                        <p:cTn id="27" dur="500" fill="hold"/>
                                        <p:tgtEl>
                                          <p:spTgt spid="85"/>
                                        </p:tgtEl>
                                        <p:attrNameLst>
                                          <p:attrName>ppt_w</p:attrName>
                                        </p:attrNameLst>
                                      </p:cBhvr>
                                      <p:tavLst>
                                        <p:tav tm="0">
                                          <p:val>
                                            <p:fltVal val="0"/>
                                          </p:val>
                                        </p:tav>
                                        <p:tav tm="100000">
                                          <p:val>
                                            <p:strVal val="#ppt_w"/>
                                          </p:val>
                                        </p:tav>
                                      </p:tavLst>
                                    </p:anim>
                                    <p:anim calcmode="lin" valueType="num">
                                      <p:cBhvr>
                                        <p:cTn id="28" dur="500" fill="hold"/>
                                        <p:tgtEl>
                                          <p:spTgt spid="85"/>
                                        </p:tgtEl>
                                        <p:attrNameLst>
                                          <p:attrName>ppt_h</p:attrName>
                                        </p:attrNameLst>
                                      </p:cBhvr>
                                      <p:tavLst>
                                        <p:tav tm="0">
                                          <p:val>
                                            <p:fltVal val="0"/>
                                          </p:val>
                                        </p:tav>
                                        <p:tav tm="100000">
                                          <p:val>
                                            <p:strVal val="#ppt_h"/>
                                          </p:val>
                                        </p:tav>
                                      </p:tavLst>
                                    </p:anim>
                                    <p:animEffect transition="in" filter="fade">
                                      <p:cBhvr>
                                        <p:cTn id="29" dur="500"/>
                                        <p:tgtEl>
                                          <p:spTgt spid="85"/>
                                        </p:tgtEl>
                                      </p:cBhvr>
                                    </p:animEffect>
                                  </p:childTnLst>
                                </p:cTn>
                              </p:par>
                            </p:childTnLst>
                          </p:cTn>
                        </p:par>
                        <p:par>
                          <p:cTn id="30" fill="hold">
                            <p:stCondLst>
                              <p:cond delay="500"/>
                            </p:stCondLst>
                            <p:childTnLst>
                              <p:par>
                                <p:cTn id="31" presetID="22" presetClass="entr" presetSubtype="1" fill="hold" grpId="0" nodeType="afterEffect">
                                  <p:stCondLst>
                                    <p:cond delay="0"/>
                                  </p:stCondLst>
                                  <p:childTnLst>
                                    <p:set>
                                      <p:cBhvr>
                                        <p:cTn id="32" dur="1" fill="hold">
                                          <p:stCondLst>
                                            <p:cond delay="0"/>
                                          </p:stCondLst>
                                        </p:cTn>
                                        <p:tgtEl>
                                          <p:spTgt spid="86"/>
                                        </p:tgtEl>
                                        <p:attrNameLst>
                                          <p:attrName>style.visibility</p:attrName>
                                        </p:attrNameLst>
                                      </p:cBhvr>
                                      <p:to>
                                        <p:strVal val="visible"/>
                                      </p:to>
                                    </p:set>
                                    <p:animEffect transition="in" filter="wipe(up)">
                                      <p:cBhvr>
                                        <p:cTn id="33" dur="500"/>
                                        <p:tgtEl>
                                          <p:spTgt spid="86"/>
                                        </p:tgtEl>
                                      </p:cBhvr>
                                    </p:animEffect>
                                  </p:childTnLst>
                                </p:cTn>
                              </p:par>
                              <p:par>
                                <p:cTn id="34" presetID="2" presetClass="entr" presetSubtype="4" fill="hold" grpId="0" nodeType="withEffect">
                                  <p:stCondLst>
                                    <p:cond delay="0"/>
                                  </p:stCondLst>
                                  <p:childTnLst>
                                    <p:set>
                                      <p:cBhvr>
                                        <p:cTn id="35" dur="1" fill="hold">
                                          <p:stCondLst>
                                            <p:cond delay="0"/>
                                          </p:stCondLst>
                                        </p:cTn>
                                        <p:tgtEl>
                                          <p:spTgt spid="84"/>
                                        </p:tgtEl>
                                        <p:attrNameLst>
                                          <p:attrName>style.visibility</p:attrName>
                                        </p:attrNameLst>
                                      </p:cBhvr>
                                      <p:to>
                                        <p:strVal val="visible"/>
                                      </p:to>
                                    </p:set>
                                    <p:anim calcmode="lin" valueType="num">
                                      <p:cBhvr additive="base">
                                        <p:cTn id="36" dur="500" fill="hold"/>
                                        <p:tgtEl>
                                          <p:spTgt spid="84"/>
                                        </p:tgtEl>
                                        <p:attrNameLst>
                                          <p:attrName>ppt_x</p:attrName>
                                        </p:attrNameLst>
                                      </p:cBhvr>
                                      <p:tavLst>
                                        <p:tav tm="0">
                                          <p:val>
                                            <p:strVal val="#ppt_x"/>
                                          </p:val>
                                        </p:tav>
                                        <p:tav tm="100000">
                                          <p:val>
                                            <p:strVal val="#ppt_x"/>
                                          </p:val>
                                        </p:tav>
                                      </p:tavLst>
                                    </p:anim>
                                    <p:anim calcmode="lin" valueType="num">
                                      <p:cBhvr additive="base">
                                        <p:cTn id="37" dur="500" fill="hold"/>
                                        <p:tgtEl>
                                          <p:spTgt spid="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3" grpId="0" animBg="1"/>
      <p:bldGraphic spid="2" grpId="0">
        <p:bldAsOne/>
      </p:bldGraphic>
      <p:bldP spid="4" grpId="0"/>
      <p:bldGraphic spid="85" grpId="0">
        <p:bldAsOne/>
      </p:bldGraphic>
      <p:bldP spid="86"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a:xfrm>
            <a:off x="6232409" y="1091497"/>
            <a:ext cx="5646095" cy="5418667"/>
          </a:xfrm>
          <a:prstGeom prst="rect">
            <a:avLst/>
          </a:prstGeom>
          <a:solidFill>
            <a:srgbClr val="EAD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206753" y="1068879"/>
            <a:ext cx="5646095" cy="5418667"/>
          </a:xfrm>
          <a:prstGeom prst="rect">
            <a:avLst/>
          </a:prstGeom>
          <a:solidFill>
            <a:srgbClr val="EAD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p:cNvGraphicFramePr/>
          <p:nvPr/>
        </p:nvGraphicFramePr>
        <p:xfrm>
          <a:off x="-1048364" y="29030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6"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405177" y="1623731"/>
            <a:ext cx="5447671" cy="2677656"/>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1. —It looks/You look really cool/beautiful/wonderful.</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—Thank you.</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2. It’s very kind of you to say so.</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3. I am glad to hear that.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4. Cheer up.</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5. Take it easy.</a:t>
            </a:r>
            <a:endParaRPr lang="zh-CN" altLang="en-US" sz="2400" b="1" dirty="0">
              <a:latin typeface="微软雅黑" panose="020B0503020204020204" pitchFamily="34" charset="-122"/>
              <a:ea typeface="微软雅黑" panose="020B0503020204020204" pitchFamily="34" charset="-122"/>
            </a:endParaRPr>
          </a:p>
        </p:txBody>
      </p:sp>
      <p:grpSp>
        <p:nvGrpSpPr>
          <p:cNvPr id="11" name="Group 5"/>
          <p:cNvGrpSpPr/>
          <p:nvPr/>
        </p:nvGrpSpPr>
        <p:grpSpPr>
          <a:xfrm>
            <a:off x="3749838" y="5204653"/>
            <a:ext cx="5072921" cy="1723420"/>
            <a:chOff x="990600" y="3853667"/>
            <a:chExt cx="5072921" cy="1723420"/>
          </a:xfrm>
        </p:grpSpPr>
        <p:sp>
          <p:nvSpPr>
            <p:cNvPr id="12" name="Freeform 5"/>
            <p:cNvSpPr/>
            <p:nvPr/>
          </p:nvSpPr>
          <p:spPr bwMode="auto">
            <a:xfrm>
              <a:off x="990600" y="5374919"/>
              <a:ext cx="5060441" cy="202168"/>
            </a:xfrm>
            <a:custGeom>
              <a:avLst/>
              <a:gdLst>
                <a:gd name="T0" fmla="*/ 4054 w 4136"/>
                <a:gd name="T1" fmla="*/ 0 h 165"/>
                <a:gd name="T2" fmla="*/ 3007 w 4136"/>
                <a:gd name="T3" fmla="*/ 0 h 165"/>
                <a:gd name="T4" fmla="*/ 2995 w 4136"/>
                <a:gd name="T5" fmla="*/ 28 h 165"/>
                <a:gd name="T6" fmla="*/ 2979 w 4136"/>
                <a:gd name="T7" fmla="*/ 30 h 165"/>
                <a:gd name="T8" fmla="*/ 2920 w 4136"/>
                <a:gd name="T9" fmla="*/ 13 h 165"/>
                <a:gd name="T10" fmla="*/ 2910 w 4136"/>
                <a:gd name="T11" fmla="*/ 75 h 165"/>
                <a:gd name="T12" fmla="*/ 2904 w 4136"/>
                <a:gd name="T13" fmla="*/ 74 h 165"/>
                <a:gd name="T14" fmla="*/ 2893 w 4136"/>
                <a:gd name="T15" fmla="*/ 0 h 165"/>
                <a:gd name="T16" fmla="*/ 2144 w 4136"/>
                <a:gd name="T17" fmla="*/ 0 h 165"/>
                <a:gd name="T18" fmla="*/ 2132 w 4136"/>
                <a:gd name="T19" fmla="*/ 36 h 165"/>
                <a:gd name="T20" fmla="*/ 2116 w 4136"/>
                <a:gd name="T21" fmla="*/ 38 h 165"/>
                <a:gd name="T22" fmla="*/ 2057 w 4136"/>
                <a:gd name="T23" fmla="*/ 21 h 165"/>
                <a:gd name="T24" fmla="*/ 2047 w 4136"/>
                <a:gd name="T25" fmla="*/ 83 h 165"/>
                <a:gd name="T26" fmla="*/ 2041 w 4136"/>
                <a:gd name="T27" fmla="*/ 82 h 165"/>
                <a:gd name="T28" fmla="*/ 2033 w 4136"/>
                <a:gd name="T29" fmla="*/ 0 h 165"/>
                <a:gd name="T30" fmla="*/ 1192 w 4136"/>
                <a:gd name="T31" fmla="*/ 0 h 165"/>
                <a:gd name="T32" fmla="*/ 1180 w 4136"/>
                <a:gd name="T33" fmla="*/ 36 h 165"/>
                <a:gd name="T34" fmla="*/ 1164 w 4136"/>
                <a:gd name="T35" fmla="*/ 38 h 165"/>
                <a:gd name="T36" fmla="*/ 1105 w 4136"/>
                <a:gd name="T37" fmla="*/ 21 h 165"/>
                <a:gd name="T38" fmla="*/ 1095 w 4136"/>
                <a:gd name="T39" fmla="*/ 83 h 165"/>
                <a:gd name="T40" fmla="*/ 1090 w 4136"/>
                <a:gd name="T41" fmla="*/ 82 h 165"/>
                <a:gd name="T42" fmla="*/ 1081 w 4136"/>
                <a:gd name="T43" fmla="*/ 0 h 165"/>
                <a:gd name="T44" fmla="*/ 996 w 4136"/>
                <a:gd name="T45" fmla="*/ 0 h 165"/>
                <a:gd name="T46" fmla="*/ 908 w 4136"/>
                <a:gd name="T47" fmla="*/ 73 h 165"/>
                <a:gd name="T48" fmla="*/ 50 w 4136"/>
                <a:gd name="T49" fmla="*/ 92 h 165"/>
                <a:gd name="T50" fmla="*/ 160 w 4136"/>
                <a:gd name="T51" fmla="*/ 0 h 165"/>
                <a:gd name="T52" fmla="*/ 81 w 4136"/>
                <a:gd name="T53" fmla="*/ 0 h 165"/>
                <a:gd name="T54" fmla="*/ 0 w 4136"/>
                <a:gd name="T55" fmla="*/ 82 h 165"/>
                <a:gd name="T56" fmla="*/ 0 w 4136"/>
                <a:gd name="T57" fmla="*/ 84 h 165"/>
                <a:gd name="T58" fmla="*/ 81 w 4136"/>
                <a:gd name="T59" fmla="*/ 165 h 165"/>
                <a:gd name="T60" fmla="*/ 4054 w 4136"/>
                <a:gd name="T61" fmla="*/ 165 h 165"/>
                <a:gd name="T62" fmla="*/ 4136 w 4136"/>
                <a:gd name="T63" fmla="*/ 84 h 165"/>
                <a:gd name="T64" fmla="*/ 4136 w 4136"/>
                <a:gd name="T65" fmla="*/ 82 h 165"/>
                <a:gd name="T66" fmla="*/ 4054 w 4136"/>
                <a:gd name="T6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6" h="165">
                  <a:moveTo>
                    <a:pt x="4054" y="0"/>
                  </a:moveTo>
                  <a:cubicBezTo>
                    <a:pt x="3007" y="0"/>
                    <a:pt x="3007" y="0"/>
                    <a:pt x="3007" y="0"/>
                  </a:cubicBezTo>
                  <a:cubicBezTo>
                    <a:pt x="3007" y="14"/>
                    <a:pt x="3004" y="26"/>
                    <a:pt x="2995" y="28"/>
                  </a:cubicBezTo>
                  <a:cubicBezTo>
                    <a:pt x="2990" y="30"/>
                    <a:pt x="2985" y="30"/>
                    <a:pt x="2979" y="30"/>
                  </a:cubicBezTo>
                  <a:cubicBezTo>
                    <a:pt x="2951" y="30"/>
                    <a:pt x="2920" y="13"/>
                    <a:pt x="2920" y="13"/>
                  </a:cubicBezTo>
                  <a:cubicBezTo>
                    <a:pt x="2920" y="13"/>
                    <a:pt x="2948" y="75"/>
                    <a:pt x="2910" y="75"/>
                  </a:cubicBezTo>
                  <a:cubicBezTo>
                    <a:pt x="2908" y="75"/>
                    <a:pt x="2906" y="75"/>
                    <a:pt x="2904" y="74"/>
                  </a:cubicBezTo>
                  <a:cubicBezTo>
                    <a:pt x="2873" y="70"/>
                    <a:pt x="2883" y="27"/>
                    <a:pt x="2893" y="0"/>
                  </a:cubicBezTo>
                  <a:cubicBezTo>
                    <a:pt x="2144" y="0"/>
                    <a:pt x="2144" y="0"/>
                    <a:pt x="2144" y="0"/>
                  </a:cubicBezTo>
                  <a:cubicBezTo>
                    <a:pt x="2145" y="18"/>
                    <a:pt x="2143" y="33"/>
                    <a:pt x="2132" y="36"/>
                  </a:cubicBezTo>
                  <a:cubicBezTo>
                    <a:pt x="2127" y="38"/>
                    <a:pt x="2122" y="38"/>
                    <a:pt x="2116" y="38"/>
                  </a:cubicBezTo>
                  <a:cubicBezTo>
                    <a:pt x="2088" y="38"/>
                    <a:pt x="2057" y="21"/>
                    <a:pt x="2057" y="21"/>
                  </a:cubicBezTo>
                  <a:cubicBezTo>
                    <a:pt x="2057" y="21"/>
                    <a:pt x="2085" y="83"/>
                    <a:pt x="2047" y="83"/>
                  </a:cubicBezTo>
                  <a:cubicBezTo>
                    <a:pt x="2045" y="83"/>
                    <a:pt x="2043" y="83"/>
                    <a:pt x="2041" y="82"/>
                  </a:cubicBezTo>
                  <a:cubicBezTo>
                    <a:pt x="2007" y="78"/>
                    <a:pt x="2023" y="26"/>
                    <a:pt x="2033" y="0"/>
                  </a:cubicBezTo>
                  <a:cubicBezTo>
                    <a:pt x="1192" y="0"/>
                    <a:pt x="1192" y="0"/>
                    <a:pt x="1192" y="0"/>
                  </a:cubicBezTo>
                  <a:cubicBezTo>
                    <a:pt x="1193" y="18"/>
                    <a:pt x="1191" y="33"/>
                    <a:pt x="1180" y="36"/>
                  </a:cubicBezTo>
                  <a:cubicBezTo>
                    <a:pt x="1175" y="38"/>
                    <a:pt x="1170" y="38"/>
                    <a:pt x="1164" y="38"/>
                  </a:cubicBezTo>
                  <a:cubicBezTo>
                    <a:pt x="1136" y="38"/>
                    <a:pt x="1105" y="21"/>
                    <a:pt x="1105" y="21"/>
                  </a:cubicBezTo>
                  <a:cubicBezTo>
                    <a:pt x="1105" y="21"/>
                    <a:pt x="1133" y="83"/>
                    <a:pt x="1095" y="83"/>
                  </a:cubicBezTo>
                  <a:cubicBezTo>
                    <a:pt x="1093" y="83"/>
                    <a:pt x="1092" y="83"/>
                    <a:pt x="1090" y="82"/>
                  </a:cubicBezTo>
                  <a:cubicBezTo>
                    <a:pt x="1055" y="78"/>
                    <a:pt x="1071" y="26"/>
                    <a:pt x="1081" y="0"/>
                  </a:cubicBezTo>
                  <a:cubicBezTo>
                    <a:pt x="996" y="0"/>
                    <a:pt x="996" y="0"/>
                    <a:pt x="996" y="0"/>
                  </a:cubicBezTo>
                  <a:cubicBezTo>
                    <a:pt x="908" y="73"/>
                    <a:pt x="908" y="73"/>
                    <a:pt x="908" y="73"/>
                  </a:cubicBezTo>
                  <a:cubicBezTo>
                    <a:pt x="50" y="92"/>
                    <a:pt x="50" y="92"/>
                    <a:pt x="50" y="92"/>
                  </a:cubicBezTo>
                  <a:cubicBezTo>
                    <a:pt x="160" y="0"/>
                    <a:pt x="160" y="0"/>
                    <a:pt x="160" y="0"/>
                  </a:cubicBezTo>
                  <a:cubicBezTo>
                    <a:pt x="81" y="0"/>
                    <a:pt x="81" y="0"/>
                    <a:pt x="81" y="0"/>
                  </a:cubicBezTo>
                  <a:cubicBezTo>
                    <a:pt x="36" y="0"/>
                    <a:pt x="0" y="37"/>
                    <a:pt x="0" y="82"/>
                  </a:cubicBezTo>
                  <a:cubicBezTo>
                    <a:pt x="0" y="84"/>
                    <a:pt x="0" y="84"/>
                    <a:pt x="0" y="84"/>
                  </a:cubicBezTo>
                  <a:cubicBezTo>
                    <a:pt x="0" y="129"/>
                    <a:pt x="36" y="165"/>
                    <a:pt x="81" y="165"/>
                  </a:cubicBezTo>
                  <a:cubicBezTo>
                    <a:pt x="4054" y="165"/>
                    <a:pt x="4054" y="165"/>
                    <a:pt x="4054" y="165"/>
                  </a:cubicBezTo>
                  <a:cubicBezTo>
                    <a:pt x="4099" y="165"/>
                    <a:pt x="4136" y="129"/>
                    <a:pt x="4136" y="84"/>
                  </a:cubicBezTo>
                  <a:cubicBezTo>
                    <a:pt x="4136" y="82"/>
                    <a:pt x="4136" y="82"/>
                    <a:pt x="4136" y="82"/>
                  </a:cubicBezTo>
                  <a:cubicBezTo>
                    <a:pt x="4136" y="37"/>
                    <a:pt x="4099" y="0"/>
                    <a:pt x="4054" y="0"/>
                  </a:cubicBezTo>
                </a:path>
              </a:pathLst>
            </a:custGeom>
            <a:solidFill>
              <a:schemeClr val="tx2">
                <a:alpha val="10000"/>
              </a:schemeClr>
            </a:solidFill>
            <a:ln>
              <a:noFill/>
            </a:ln>
          </p:spPr>
          <p:txBody>
            <a:bodyPr vert="horz" wrap="square" lIns="91440" tIns="45720" rIns="91440" bIns="45720" numCol="1" anchor="t" anchorCtr="0" compatLnSpc="1"/>
            <a:lstStyle/>
            <a:p>
              <a:endParaRPr lang="en-US"/>
            </a:p>
          </p:txBody>
        </p:sp>
        <p:sp>
          <p:nvSpPr>
            <p:cNvPr id="13" name="Freeform 6"/>
            <p:cNvSpPr/>
            <p:nvPr/>
          </p:nvSpPr>
          <p:spPr bwMode="auto">
            <a:xfrm>
              <a:off x="2897469"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7"/>
            <p:cNvSpPr/>
            <p:nvPr/>
          </p:nvSpPr>
          <p:spPr bwMode="auto">
            <a:xfrm>
              <a:off x="2897469" y="4702273"/>
              <a:ext cx="67389"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7"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5" name="Freeform 8"/>
            <p:cNvSpPr/>
            <p:nvPr/>
          </p:nvSpPr>
          <p:spPr bwMode="auto">
            <a:xfrm>
              <a:off x="2268502"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6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7" y="34"/>
                    <a:pt x="594" y="42"/>
                  </a:cubicBezTo>
                  <a:cubicBezTo>
                    <a:pt x="82" y="155"/>
                    <a:pt x="82" y="155"/>
                    <a:pt x="82" y="155"/>
                  </a:cubicBezTo>
                  <a:cubicBezTo>
                    <a:pt x="102" y="237"/>
                    <a:pt x="102" y="237"/>
                    <a:pt x="102" y="237"/>
                  </a:cubicBezTo>
                  <a:cubicBezTo>
                    <a:pt x="43" y="230"/>
                    <a:pt x="43" y="230"/>
                    <a:pt x="43" y="230"/>
                  </a:cubicBezTo>
                  <a:cubicBezTo>
                    <a:pt x="43" y="230"/>
                    <a:pt x="0" y="321"/>
                    <a:pt x="46" y="327"/>
                  </a:cubicBezTo>
                  <a:cubicBezTo>
                    <a:pt x="91" y="333"/>
                    <a:pt x="61" y="266"/>
                    <a:pt x="61" y="266"/>
                  </a:cubicBezTo>
                  <a:cubicBezTo>
                    <a:pt x="61" y="266"/>
                    <a:pt x="105"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16" name="Freeform 9"/>
            <p:cNvSpPr/>
            <p:nvPr/>
          </p:nvSpPr>
          <p:spPr bwMode="auto">
            <a:xfrm>
              <a:off x="2161178" y="3853667"/>
              <a:ext cx="761250" cy="1000857"/>
            </a:xfrm>
            <a:custGeom>
              <a:avLst/>
              <a:gdLst>
                <a:gd name="T0" fmla="*/ 622 w 622"/>
                <a:gd name="T1" fmla="*/ 693 h 818"/>
                <a:gd name="T2" fmla="*/ 131 w 622"/>
                <a:gd name="T3" fmla="*/ 362 h 818"/>
                <a:gd name="T4" fmla="*/ 54 w 622"/>
                <a:gd name="T5" fmla="*/ 811 h 818"/>
                <a:gd name="T6" fmla="*/ 622 w 622"/>
                <a:gd name="T7" fmla="*/ 693 h 818"/>
              </a:gdLst>
              <a:ahLst/>
              <a:cxnLst>
                <a:cxn ang="0">
                  <a:pos x="T0" y="T1"/>
                </a:cxn>
                <a:cxn ang="0">
                  <a:pos x="T2" y="T3"/>
                </a:cxn>
                <a:cxn ang="0">
                  <a:pos x="T4" y="T5"/>
                </a:cxn>
                <a:cxn ang="0">
                  <a:pos x="T6" y="T7"/>
                </a:cxn>
              </a:cxnLst>
              <a:rect l="0" t="0" r="r" b="b"/>
              <a:pathLst>
                <a:path w="622" h="818">
                  <a:moveTo>
                    <a:pt x="622" y="693"/>
                  </a:moveTo>
                  <a:cubicBezTo>
                    <a:pt x="622" y="693"/>
                    <a:pt x="555" y="0"/>
                    <a:pt x="131" y="362"/>
                  </a:cubicBezTo>
                  <a:cubicBezTo>
                    <a:pt x="131" y="362"/>
                    <a:pt x="0" y="499"/>
                    <a:pt x="54" y="811"/>
                  </a:cubicBezTo>
                  <a:cubicBezTo>
                    <a:pt x="537" y="818"/>
                    <a:pt x="622" y="693"/>
                    <a:pt x="622" y="693"/>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0"/>
            <p:cNvSpPr/>
            <p:nvPr/>
          </p:nvSpPr>
          <p:spPr bwMode="auto">
            <a:xfrm>
              <a:off x="2227319" y="4702273"/>
              <a:ext cx="767490"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8" name="Freeform 11"/>
            <p:cNvSpPr/>
            <p:nvPr/>
          </p:nvSpPr>
          <p:spPr bwMode="auto">
            <a:xfrm>
              <a:off x="1761834"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2"/>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20" name="Freeform 13"/>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4"/>
            <p:cNvSpPr/>
            <p:nvPr/>
          </p:nvSpPr>
          <p:spPr bwMode="auto">
            <a:xfrm>
              <a:off x="4061808"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5"/>
            <p:cNvSpPr/>
            <p:nvPr/>
          </p:nvSpPr>
          <p:spPr bwMode="auto">
            <a:xfrm>
              <a:off x="4061808" y="4702273"/>
              <a:ext cx="68637"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6"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3" name="Freeform 16"/>
            <p:cNvSpPr/>
            <p:nvPr/>
          </p:nvSpPr>
          <p:spPr bwMode="auto">
            <a:xfrm>
              <a:off x="5483224" y="4416493"/>
              <a:ext cx="89852" cy="133531"/>
            </a:xfrm>
            <a:custGeom>
              <a:avLst/>
              <a:gdLst>
                <a:gd name="T0" fmla="*/ 0 w 73"/>
                <a:gd name="T1" fmla="*/ 66 h 109"/>
                <a:gd name="T2" fmla="*/ 30 w 73"/>
                <a:gd name="T3" fmla="*/ 109 h 109"/>
                <a:gd name="T4" fmla="*/ 56 w 73"/>
                <a:gd name="T5" fmla="*/ 84 h 109"/>
                <a:gd name="T6" fmla="*/ 60 w 73"/>
                <a:gd name="T7" fmla="*/ 68 h 109"/>
                <a:gd name="T8" fmla="*/ 51 w 73"/>
                <a:gd name="T9" fmla="*/ 68 h 109"/>
                <a:gd name="T10" fmla="*/ 51 w 73"/>
                <a:gd name="T11" fmla="*/ 59 h 109"/>
                <a:gd name="T12" fmla="*/ 43 w 73"/>
                <a:gd name="T13" fmla="*/ 58 h 109"/>
                <a:gd name="T14" fmla="*/ 42 w 73"/>
                <a:gd name="T15" fmla="*/ 50 h 109"/>
                <a:gd name="T16" fmla="*/ 34 w 73"/>
                <a:gd name="T17" fmla="*/ 50 h 109"/>
                <a:gd name="T18" fmla="*/ 67 w 73"/>
                <a:gd name="T19" fmla="*/ 5 h 109"/>
                <a:gd name="T20" fmla="*/ 15 w 73"/>
                <a:gd name="T21" fmla="*/ 49 h 109"/>
                <a:gd name="T22" fmla="*/ 0 w 73"/>
                <a:gd name="T23" fmla="*/ 6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09">
                  <a:moveTo>
                    <a:pt x="0" y="66"/>
                  </a:moveTo>
                  <a:cubicBezTo>
                    <a:pt x="30" y="109"/>
                    <a:pt x="30" y="109"/>
                    <a:pt x="30" y="109"/>
                  </a:cubicBezTo>
                  <a:cubicBezTo>
                    <a:pt x="56" y="84"/>
                    <a:pt x="56" y="84"/>
                    <a:pt x="56" y="84"/>
                  </a:cubicBezTo>
                  <a:cubicBezTo>
                    <a:pt x="58" y="81"/>
                    <a:pt x="65" y="73"/>
                    <a:pt x="60" y="68"/>
                  </a:cubicBezTo>
                  <a:cubicBezTo>
                    <a:pt x="57" y="66"/>
                    <a:pt x="54" y="66"/>
                    <a:pt x="51" y="68"/>
                  </a:cubicBezTo>
                  <a:cubicBezTo>
                    <a:pt x="53" y="65"/>
                    <a:pt x="53" y="61"/>
                    <a:pt x="51" y="59"/>
                  </a:cubicBezTo>
                  <a:cubicBezTo>
                    <a:pt x="49" y="57"/>
                    <a:pt x="46" y="57"/>
                    <a:pt x="43" y="58"/>
                  </a:cubicBezTo>
                  <a:cubicBezTo>
                    <a:pt x="44" y="55"/>
                    <a:pt x="44" y="52"/>
                    <a:pt x="42" y="50"/>
                  </a:cubicBezTo>
                  <a:cubicBezTo>
                    <a:pt x="40" y="48"/>
                    <a:pt x="37" y="48"/>
                    <a:pt x="34" y="50"/>
                  </a:cubicBezTo>
                  <a:cubicBezTo>
                    <a:pt x="35" y="47"/>
                    <a:pt x="73" y="12"/>
                    <a:pt x="67" y="5"/>
                  </a:cubicBezTo>
                  <a:cubicBezTo>
                    <a:pt x="61" y="0"/>
                    <a:pt x="17" y="47"/>
                    <a:pt x="15" y="49"/>
                  </a:cubicBezTo>
                  <a:lnTo>
                    <a:pt x="0" y="66"/>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7"/>
            <p:cNvSpPr/>
            <p:nvPr/>
          </p:nvSpPr>
          <p:spPr bwMode="auto">
            <a:xfrm>
              <a:off x="5470744" y="4496362"/>
              <a:ext cx="61150" cy="68637"/>
            </a:xfrm>
            <a:custGeom>
              <a:avLst/>
              <a:gdLst>
                <a:gd name="T0" fmla="*/ 36 w 49"/>
                <a:gd name="T1" fmla="*/ 55 h 55"/>
                <a:gd name="T2" fmla="*/ 49 w 49"/>
                <a:gd name="T3" fmla="*/ 45 h 55"/>
                <a:gd name="T4" fmla="*/ 14 w 49"/>
                <a:gd name="T5" fmla="*/ 0 h 55"/>
                <a:gd name="T6" fmla="*/ 0 w 49"/>
                <a:gd name="T7" fmla="*/ 11 h 55"/>
                <a:gd name="T8" fmla="*/ 36 w 49"/>
                <a:gd name="T9" fmla="*/ 55 h 55"/>
              </a:gdLst>
              <a:ahLst/>
              <a:cxnLst>
                <a:cxn ang="0">
                  <a:pos x="T0" y="T1"/>
                </a:cxn>
                <a:cxn ang="0">
                  <a:pos x="T2" y="T3"/>
                </a:cxn>
                <a:cxn ang="0">
                  <a:pos x="T4" y="T5"/>
                </a:cxn>
                <a:cxn ang="0">
                  <a:pos x="T6" y="T7"/>
                </a:cxn>
                <a:cxn ang="0">
                  <a:pos x="T8" y="T9"/>
                </a:cxn>
              </a:cxnLst>
              <a:rect l="0" t="0" r="r" b="b"/>
              <a:pathLst>
                <a:path w="49" h="55">
                  <a:moveTo>
                    <a:pt x="36" y="55"/>
                  </a:moveTo>
                  <a:lnTo>
                    <a:pt x="49" y="45"/>
                  </a:lnTo>
                  <a:lnTo>
                    <a:pt x="14" y="0"/>
                  </a:lnTo>
                  <a:lnTo>
                    <a:pt x="0" y="11"/>
                  </a:lnTo>
                  <a:lnTo>
                    <a:pt x="36" y="55"/>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8"/>
            <p:cNvSpPr/>
            <p:nvPr/>
          </p:nvSpPr>
          <p:spPr bwMode="auto">
            <a:xfrm>
              <a:off x="5126310" y="4501353"/>
              <a:ext cx="396848" cy="278293"/>
            </a:xfrm>
            <a:custGeom>
              <a:avLst/>
              <a:gdLst>
                <a:gd name="T0" fmla="*/ 0 w 324"/>
                <a:gd name="T1" fmla="*/ 163 h 227"/>
                <a:gd name="T2" fmla="*/ 24 w 324"/>
                <a:gd name="T3" fmla="*/ 227 h 227"/>
                <a:gd name="T4" fmla="*/ 324 w 324"/>
                <a:gd name="T5" fmla="*/ 51 h 227"/>
                <a:gd name="T6" fmla="*/ 287 w 324"/>
                <a:gd name="T7" fmla="*/ 0 h 227"/>
                <a:gd name="T8" fmla="*/ 0 w 324"/>
                <a:gd name="T9" fmla="*/ 163 h 227"/>
              </a:gdLst>
              <a:ahLst/>
              <a:cxnLst>
                <a:cxn ang="0">
                  <a:pos x="T0" y="T1"/>
                </a:cxn>
                <a:cxn ang="0">
                  <a:pos x="T2" y="T3"/>
                </a:cxn>
                <a:cxn ang="0">
                  <a:pos x="T4" y="T5"/>
                </a:cxn>
                <a:cxn ang="0">
                  <a:pos x="T6" y="T7"/>
                </a:cxn>
                <a:cxn ang="0">
                  <a:pos x="T8" y="T9"/>
                </a:cxn>
              </a:cxnLst>
              <a:rect l="0" t="0" r="r" b="b"/>
              <a:pathLst>
                <a:path w="324" h="227">
                  <a:moveTo>
                    <a:pt x="0" y="163"/>
                  </a:moveTo>
                  <a:cubicBezTo>
                    <a:pt x="24" y="227"/>
                    <a:pt x="24" y="227"/>
                    <a:pt x="24" y="227"/>
                  </a:cubicBezTo>
                  <a:cubicBezTo>
                    <a:pt x="207" y="164"/>
                    <a:pt x="324" y="51"/>
                    <a:pt x="324" y="51"/>
                  </a:cubicBezTo>
                  <a:cubicBezTo>
                    <a:pt x="287" y="0"/>
                    <a:pt x="287" y="0"/>
                    <a:pt x="287" y="0"/>
                  </a:cubicBezTo>
                  <a:cubicBezTo>
                    <a:pt x="287" y="0"/>
                    <a:pt x="173" y="111"/>
                    <a:pt x="0" y="16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26" name="Freeform 19"/>
            <p:cNvSpPr/>
            <p:nvPr/>
          </p:nvSpPr>
          <p:spPr bwMode="auto">
            <a:xfrm>
              <a:off x="5454521" y="4586214"/>
              <a:ext cx="14975" cy="14975"/>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5"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0"/>
            <p:cNvSpPr/>
            <p:nvPr/>
          </p:nvSpPr>
          <p:spPr bwMode="auto">
            <a:xfrm>
              <a:off x="5474488" y="4571239"/>
              <a:ext cx="16223" cy="16223"/>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4"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1"/>
            <p:cNvSpPr/>
            <p:nvPr/>
          </p:nvSpPr>
          <p:spPr bwMode="auto">
            <a:xfrm>
              <a:off x="5494455" y="4557511"/>
              <a:ext cx="16223" cy="16223"/>
            </a:xfrm>
            <a:custGeom>
              <a:avLst/>
              <a:gdLst>
                <a:gd name="T0" fmla="*/ 11 w 13"/>
                <a:gd name="T1" fmla="*/ 11 h 13"/>
                <a:gd name="T2" fmla="*/ 11 w 13"/>
                <a:gd name="T3" fmla="*/ 2 h 13"/>
                <a:gd name="T4" fmla="*/ 3 w 13"/>
                <a:gd name="T5" fmla="*/ 2 h 13"/>
                <a:gd name="T6" fmla="*/ 3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8"/>
                    <a:pt x="13" y="5"/>
                    <a:pt x="11" y="2"/>
                  </a:cubicBezTo>
                  <a:cubicBezTo>
                    <a:pt x="9" y="0"/>
                    <a:pt x="5" y="0"/>
                    <a:pt x="3" y="2"/>
                  </a:cubicBezTo>
                  <a:cubicBezTo>
                    <a:pt x="0" y="5"/>
                    <a:pt x="0" y="8"/>
                    <a:pt x="3" y="11"/>
                  </a:cubicBezTo>
                  <a:cubicBezTo>
                    <a:pt x="5" y="13"/>
                    <a:pt x="9"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2"/>
            <p:cNvSpPr/>
            <p:nvPr/>
          </p:nvSpPr>
          <p:spPr bwMode="auto">
            <a:xfrm>
              <a:off x="4488607" y="5065427"/>
              <a:ext cx="943451" cy="408080"/>
            </a:xfrm>
            <a:custGeom>
              <a:avLst/>
              <a:gdLst>
                <a:gd name="T0" fmla="*/ 753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3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3"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0" y="274"/>
                    <a:pt x="141" y="203"/>
                    <a:pt x="138" y="181"/>
                  </a:cubicBezTo>
                  <a:cubicBezTo>
                    <a:pt x="474" y="161"/>
                    <a:pt x="631" y="69"/>
                    <a:pt x="636" y="66"/>
                  </a:cubicBezTo>
                  <a:cubicBezTo>
                    <a:pt x="636" y="66"/>
                    <a:pt x="644" y="149"/>
                    <a:pt x="653" y="190"/>
                  </a:cubicBezTo>
                  <a:cubicBezTo>
                    <a:pt x="653" y="190"/>
                    <a:pt x="771" y="151"/>
                    <a:pt x="753" y="93"/>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0" name="Freeform 23"/>
            <p:cNvSpPr/>
            <p:nvPr/>
          </p:nvSpPr>
          <p:spPr bwMode="auto">
            <a:xfrm>
              <a:off x="4448672" y="4692290"/>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1" name="Freeform 24"/>
            <p:cNvSpPr/>
            <p:nvPr/>
          </p:nvSpPr>
          <p:spPr bwMode="auto">
            <a:xfrm>
              <a:off x="4819314" y="4707265"/>
              <a:ext cx="297012" cy="244598"/>
            </a:xfrm>
            <a:custGeom>
              <a:avLst/>
              <a:gdLst>
                <a:gd name="T0" fmla="*/ 238 w 238"/>
                <a:gd name="T1" fmla="*/ 0 h 196"/>
                <a:gd name="T2" fmla="*/ 161 w 238"/>
                <a:gd name="T3" fmla="*/ 196 h 196"/>
                <a:gd name="T4" fmla="*/ 0 w 238"/>
                <a:gd name="T5" fmla="*/ 69 h 196"/>
                <a:gd name="T6" fmla="*/ 238 w 238"/>
                <a:gd name="T7" fmla="*/ 0 h 196"/>
              </a:gdLst>
              <a:ahLst/>
              <a:cxnLst>
                <a:cxn ang="0">
                  <a:pos x="T0" y="T1"/>
                </a:cxn>
                <a:cxn ang="0">
                  <a:pos x="T2" y="T3"/>
                </a:cxn>
                <a:cxn ang="0">
                  <a:pos x="T4" y="T5"/>
                </a:cxn>
                <a:cxn ang="0">
                  <a:pos x="T6" y="T7"/>
                </a:cxn>
              </a:cxnLst>
              <a:rect l="0" t="0" r="r" b="b"/>
              <a:pathLst>
                <a:path w="238" h="196">
                  <a:moveTo>
                    <a:pt x="238" y="0"/>
                  </a:moveTo>
                  <a:lnTo>
                    <a:pt x="161" y="196"/>
                  </a:lnTo>
                  <a:lnTo>
                    <a:pt x="0" y="69"/>
                  </a:lnTo>
                  <a:lnTo>
                    <a:pt x="238"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 name="Freeform 25"/>
            <p:cNvSpPr/>
            <p:nvPr/>
          </p:nvSpPr>
          <p:spPr bwMode="auto">
            <a:xfrm>
              <a:off x="4819314" y="4793374"/>
              <a:ext cx="200920" cy="158490"/>
            </a:xfrm>
            <a:custGeom>
              <a:avLst/>
              <a:gdLst>
                <a:gd name="T0" fmla="*/ 161 w 161"/>
                <a:gd name="T1" fmla="*/ 127 h 127"/>
                <a:gd name="T2" fmla="*/ 66 w 161"/>
                <a:gd name="T3" fmla="*/ 107 h 127"/>
                <a:gd name="T4" fmla="*/ 60 w 161"/>
                <a:gd name="T5" fmla="*/ 69 h 127"/>
                <a:gd name="T6" fmla="*/ 16 w 161"/>
                <a:gd name="T7" fmla="*/ 64 h 127"/>
                <a:gd name="T8" fmla="*/ 0 w 161"/>
                <a:gd name="T9" fmla="*/ 0 h 127"/>
                <a:gd name="T10" fmla="*/ 161 w 161"/>
                <a:gd name="T11" fmla="*/ 127 h 127"/>
              </a:gdLst>
              <a:ahLst/>
              <a:cxnLst>
                <a:cxn ang="0">
                  <a:pos x="T0" y="T1"/>
                </a:cxn>
                <a:cxn ang="0">
                  <a:pos x="T2" y="T3"/>
                </a:cxn>
                <a:cxn ang="0">
                  <a:pos x="T4" y="T5"/>
                </a:cxn>
                <a:cxn ang="0">
                  <a:pos x="T6" y="T7"/>
                </a:cxn>
                <a:cxn ang="0">
                  <a:pos x="T8" y="T9"/>
                </a:cxn>
                <a:cxn ang="0">
                  <a:pos x="T10" y="T11"/>
                </a:cxn>
              </a:cxnLst>
              <a:rect l="0" t="0" r="r" b="b"/>
              <a:pathLst>
                <a:path w="161" h="127">
                  <a:moveTo>
                    <a:pt x="161" y="127"/>
                  </a:moveTo>
                  <a:lnTo>
                    <a:pt x="66" y="107"/>
                  </a:lnTo>
                  <a:lnTo>
                    <a:pt x="60" y="69"/>
                  </a:lnTo>
                  <a:lnTo>
                    <a:pt x="16" y="64"/>
                  </a:lnTo>
                  <a:lnTo>
                    <a:pt x="0" y="0"/>
                  </a:lnTo>
                  <a:lnTo>
                    <a:pt x="161" y="127"/>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3" name="Freeform 26"/>
            <p:cNvSpPr/>
            <p:nvPr/>
          </p:nvSpPr>
          <p:spPr bwMode="auto">
            <a:xfrm>
              <a:off x="4954093" y="4773407"/>
              <a:ext cx="91100" cy="178457"/>
            </a:xfrm>
            <a:custGeom>
              <a:avLst/>
              <a:gdLst>
                <a:gd name="T0" fmla="*/ 57 w 73"/>
                <a:gd name="T1" fmla="*/ 15 h 143"/>
                <a:gd name="T2" fmla="*/ 39 w 73"/>
                <a:gd name="T3" fmla="*/ 0 h 143"/>
                <a:gd name="T4" fmla="*/ 6 w 73"/>
                <a:gd name="T5" fmla="*/ 10 h 143"/>
                <a:gd name="T6" fmla="*/ 0 w 73"/>
                <a:gd name="T7" fmla="*/ 36 h 143"/>
                <a:gd name="T8" fmla="*/ 16 w 73"/>
                <a:gd name="T9" fmla="*/ 45 h 143"/>
                <a:gd name="T10" fmla="*/ 16 w 73"/>
                <a:gd name="T11" fmla="*/ 114 h 143"/>
                <a:gd name="T12" fmla="*/ 53 w 73"/>
                <a:gd name="T13" fmla="*/ 143 h 143"/>
                <a:gd name="T14" fmla="*/ 73 w 73"/>
                <a:gd name="T15" fmla="*/ 92 h 143"/>
                <a:gd name="T16" fmla="*/ 46 w 73"/>
                <a:gd name="T17" fmla="*/ 39 h 143"/>
                <a:gd name="T18" fmla="*/ 57 w 73"/>
                <a:gd name="T19"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43">
                  <a:moveTo>
                    <a:pt x="57" y="15"/>
                  </a:moveTo>
                  <a:lnTo>
                    <a:pt x="39" y="0"/>
                  </a:lnTo>
                  <a:lnTo>
                    <a:pt x="6" y="10"/>
                  </a:lnTo>
                  <a:lnTo>
                    <a:pt x="0" y="36"/>
                  </a:lnTo>
                  <a:lnTo>
                    <a:pt x="16" y="45"/>
                  </a:lnTo>
                  <a:lnTo>
                    <a:pt x="16" y="114"/>
                  </a:lnTo>
                  <a:lnTo>
                    <a:pt x="53" y="143"/>
                  </a:lnTo>
                  <a:lnTo>
                    <a:pt x="73" y="92"/>
                  </a:lnTo>
                  <a:lnTo>
                    <a:pt x="46" y="39"/>
                  </a:lnTo>
                  <a:lnTo>
                    <a:pt x="57" y="15"/>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4" name="Freeform 27"/>
            <p:cNvSpPr/>
            <p:nvPr/>
          </p:nvSpPr>
          <p:spPr bwMode="auto">
            <a:xfrm>
              <a:off x="5013994" y="4966839"/>
              <a:ext cx="31199" cy="31199"/>
            </a:xfrm>
            <a:custGeom>
              <a:avLst/>
              <a:gdLst>
                <a:gd name="T0" fmla="*/ 2 w 26"/>
                <a:gd name="T1" fmla="*/ 18 h 26"/>
                <a:gd name="T2" fmla="*/ 18 w 26"/>
                <a:gd name="T3" fmla="*/ 24 h 26"/>
                <a:gd name="T4" fmla="*/ 23 w 26"/>
                <a:gd name="T5" fmla="*/ 8 h 26"/>
                <a:gd name="T6" fmla="*/ 8 w 26"/>
                <a:gd name="T7" fmla="*/ 3 h 26"/>
                <a:gd name="T8" fmla="*/ 2 w 26"/>
                <a:gd name="T9" fmla="*/ 18 h 26"/>
              </a:gdLst>
              <a:ahLst/>
              <a:cxnLst>
                <a:cxn ang="0">
                  <a:pos x="T0" y="T1"/>
                </a:cxn>
                <a:cxn ang="0">
                  <a:pos x="T2" y="T3"/>
                </a:cxn>
                <a:cxn ang="0">
                  <a:pos x="T4" y="T5"/>
                </a:cxn>
                <a:cxn ang="0">
                  <a:pos x="T6" y="T7"/>
                </a:cxn>
                <a:cxn ang="0">
                  <a:pos x="T8" y="T9"/>
                </a:cxn>
              </a:cxnLst>
              <a:rect l="0" t="0" r="r" b="b"/>
              <a:pathLst>
                <a:path w="26" h="26">
                  <a:moveTo>
                    <a:pt x="2" y="18"/>
                  </a:moveTo>
                  <a:cubicBezTo>
                    <a:pt x="5" y="24"/>
                    <a:pt x="12" y="26"/>
                    <a:pt x="18" y="24"/>
                  </a:cubicBezTo>
                  <a:cubicBezTo>
                    <a:pt x="24" y="21"/>
                    <a:pt x="26" y="14"/>
                    <a:pt x="23" y="8"/>
                  </a:cubicBezTo>
                  <a:cubicBezTo>
                    <a:pt x="20" y="2"/>
                    <a:pt x="13" y="0"/>
                    <a:pt x="8" y="3"/>
                  </a:cubicBezTo>
                  <a:cubicBezTo>
                    <a:pt x="2" y="6"/>
                    <a:pt x="0" y="13"/>
                    <a:pt x="2" y="18"/>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8"/>
            <p:cNvSpPr/>
            <p:nvPr/>
          </p:nvSpPr>
          <p:spPr bwMode="auto">
            <a:xfrm>
              <a:off x="5020234" y="4707265"/>
              <a:ext cx="121051" cy="244598"/>
            </a:xfrm>
            <a:custGeom>
              <a:avLst/>
              <a:gdLst>
                <a:gd name="T0" fmla="*/ 77 w 97"/>
                <a:gd name="T1" fmla="*/ 0 h 196"/>
                <a:gd name="T2" fmla="*/ 97 w 97"/>
                <a:gd name="T3" fmla="*/ 73 h 196"/>
                <a:gd name="T4" fmla="*/ 60 w 97"/>
                <a:gd name="T5" fmla="*/ 92 h 196"/>
                <a:gd name="T6" fmla="*/ 79 w 97"/>
                <a:gd name="T7" fmla="*/ 142 h 196"/>
                <a:gd name="T8" fmla="*/ 0 w 97"/>
                <a:gd name="T9" fmla="*/ 196 h 196"/>
                <a:gd name="T10" fmla="*/ 77 w 97"/>
                <a:gd name="T11" fmla="*/ 0 h 196"/>
              </a:gdLst>
              <a:ahLst/>
              <a:cxnLst>
                <a:cxn ang="0">
                  <a:pos x="T0" y="T1"/>
                </a:cxn>
                <a:cxn ang="0">
                  <a:pos x="T2" y="T3"/>
                </a:cxn>
                <a:cxn ang="0">
                  <a:pos x="T4" y="T5"/>
                </a:cxn>
                <a:cxn ang="0">
                  <a:pos x="T6" y="T7"/>
                </a:cxn>
                <a:cxn ang="0">
                  <a:pos x="T8" y="T9"/>
                </a:cxn>
                <a:cxn ang="0">
                  <a:pos x="T10" y="T11"/>
                </a:cxn>
              </a:cxnLst>
              <a:rect l="0" t="0" r="r" b="b"/>
              <a:pathLst>
                <a:path w="97" h="196">
                  <a:moveTo>
                    <a:pt x="77" y="0"/>
                  </a:moveTo>
                  <a:lnTo>
                    <a:pt x="97" y="73"/>
                  </a:lnTo>
                  <a:lnTo>
                    <a:pt x="60" y="92"/>
                  </a:lnTo>
                  <a:lnTo>
                    <a:pt x="79" y="142"/>
                  </a:lnTo>
                  <a:lnTo>
                    <a:pt x="0" y="196"/>
                  </a:lnTo>
                  <a:lnTo>
                    <a:pt x="7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6" name="Freeform 29"/>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0"/>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1"/>
            <p:cNvSpPr/>
            <p:nvPr/>
          </p:nvSpPr>
          <p:spPr bwMode="auto">
            <a:xfrm>
              <a:off x="4096750" y="3911073"/>
              <a:ext cx="1199281" cy="925979"/>
            </a:xfrm>
            <a:custGeom>
              <a:avLst/>
              <a:gdLst>
                <a:gd name="T0" fmla="*/ 768 w 980"/>
                <a:gd name="T1" fmla="*/ 0 h 756"/>
                <a:gd name="T2" fmla="*/ 406 w 980"/>
                <a:gd name="T3" fmla="*/ 377 h 756"/>
                <a:gd name="T4" fmla="*/ 390 w 980"/>
                <a:gd name="T5" fmla="*/ 509 h 756"/>
                <a:gd name="T6" fmla="*/ 324 w 980"/>
                <a:gd name="T7" fmla="*/ 525 h 756"/>
                <a:gd name="T8" fmla="*/ 384 w 980"/>
                <a:gd name="T9" fmla="*/ 552 h 756"/>
                <a:gd name="T10" fmla="*/ 287 w 980"/>
                <a:gd name="T11" fmla="*/ 756 h 756"/>
                <a:gd name="T12" fmla="*/ 290 w 980"/>
                <a:gd name="T13" fmla="*/ 218 h 756"/>
                <a:gd name="T14" fmla="*/ 442 w 980"/>
                <a:gd name="T15" fmla="*/ 66 h 756"/>
                <a:gd name="T16" fmla="*/ 768 w 980"/>
                <a:gd name="T1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756">
                  <a:moveTo>
                    <a:pt x="768" y="0"/>
                  </a:moveTo>
                  <a:cubicBezTo>
                    <a:pt x="768" y="0"/>
                    <a:pt x="980" y="347"/>
                    <a:pt x="406" y="377"/>
                  </a:cubicBezTo>
                  <a:cubicBezTo>
                    <a:pt x="390" y="509"/>
                    <a:pt x="390" y="509"/>
                    <a:pt x="390" y="509"/>
                  </a:cubicBezTo>
                  <a:cubicBezTo>
                    <a:pt x="390" y="509"/>
                    <a:pt x="329" y="467"/>
                    <a:pt x="324" y="525"/>
                  </a:cubicBezTo>
                  <a:cubicBezTo>
                    <a:pt x="319" y="583"/>
                    <a:pt x="384" y="552"/>
                    <a:pt x="384" y="552"/>
                  </a:cubicBezTo>
                  <a:cubicBezTo>
                    <a:pt x="384" y="552"/>
                    <a:pt x="349" y="706"/>
                    <a:pt x="287" y="756"/>
                  </a:cubicBezTo>
                  <a:cubicBezTo>
                    <a:pt x="287" y="756"/>
                    <a:pt x="0" y="211"/>
                    <a:pt x="290" y="218"/>
                  </a:cubicBezTo>
                  <a:cubicBezTo>
                    <a:pt x="290" y="218"/>
                    <a:pt x="287" y="100"/>
                    <a:pt x="442" y="66"/>
                  </a:cubicBezTo>
                  <a:cubicBezTo>
                    <a:pt x="602" y="32"/>
                    <a:pt x="732" y="219"/>
                    <a:pt x="768" y="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9" name="Freeform 32"/>
            <p:cNvSpPr/>
            <p:nvPr/>
          </p:nvSpPr>
          <p:spPr bwMode="auto">
            <a:xfrm>
              <a:off x="4709494" y="4492618"/>
              <a:ext cx="46174" cy="84861"/>
            </a:xfrm>
            <a:custGeom>
              <a:avLst/>
              <a:gdLst>
                <a:gd name="T0" fmla="*/ 33 w 38"/>
                <a:gd name="T1" fmla="*/ 31 h 69"/>
                <a:gd name="T2" fmla="*/ 28 w 38"/>
                <a:gd name="T3" fmla="*/ 66 h 69"/>
                <a:gd name="T4" fmla="*/ 5 w 38"/>
                <a:gd name="T5" fmla="*/ 39 h 69"/>
                <a:gd name="T6" fmla="*/ 10 w 38"/>
                <a:gd name="T7" fmla="*/ 3 h 69"/>
                <a:gd name="T8" fmla="*/ 33 w 38"/>
                <a:gd name="T9" fmla="*/ 31 h 69"/>
              </a:gdLst>
              <a:ahLst/>
              <a:cxnLst>
                <a:cxn ang="0">
                  <a:pos x="T0" y="T1"/>
                </a:cxn>
                <a:cxn ang="0">
                  <a:pos x="T2" y="T3"/>
                </a:cxn>
                <a:cxn ang="0">
                  <a:pos x="T4" y="T5"/>
                </a:cxn>
                <a:cxn ang="0">
                  <a:pos x="T6" y="T7"/>
                </a:cxn>
                <a:cxn ang="0">
                  <a:pos x="T8" y="T9"/>
                </a:cxn>
              </a:cxnLst>
              <a:rect l="0" t="0" r="r" b="b"/>
              <a:pathLst>
                <a:path w="38" h="69">
                  <a:moveTo>
                    <a:pt x="33" y="31"/>
                  </a:moveTo>
                  <a:cubicBezTo>
                    <a:pt x="38" y="48"/>
                    <a:pt x="36" y="64"/>
                    <a:pt x="28" y="66"/>
                  </a:cubicBezTo>
                  <a:cubicBezTo>
                    <a:pt x="21" y="69"/>
                    <a:pt x="10" y="56"/>
                    <a:pt x="5" y="39"/>
                  </a:cubicBezTo>
                  <a:cubicBezTo>
                    <a:pt x="0" y="21"/>
                    <a:pt x="2" y="5"/>
                    <a:pt x="10" y="3"/>
                  </a:cubicBezTo>
                  <a:cubicBezTo>
                    <a:pt x="18" y="0"/>
                    <a:pt x="28" y="13"/>
                    <a:pt x="33" y="3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0" name="Freeform 33"/>
            <p:cNvSpPr/>
            <p:nvPr/>
          </p:nvSpPr>
          <p:spPr bwMode="auto">
            <a:xfrm>
              <a:off x="4992779" y="4412749"/>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1" y="68"/>
                    <a:pt x="10" y="56"/>
                    <a:pt x="5" y="38"/>
                  </a:cubicBezTo>
                  <a:cubicBezTo>
                    <a:pt x="0" y="20"/>
                    <a:pt x="3" y="4"/>
                    <a:pt x="10" y="2"/>
                  </a:cubicBezTo>
                  <a:cubicBezTo>
                    <a:pt x="18"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1" name="Freeform 34"/>
            <p:cNvSpPr/>
            <p:nvPr/>
          </p:nvSpPr>
          <p:spPr bwMode="auto">
            <a:xfrm>
              <a:off x="3432840"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2" name="Freeform 35"/>
            <p:cNvSpPr/>
            <p:nvPr/>
          </p:nvSpPr>
          <p:spPr bwMode="auto">
            <a:xfrm>
              <a:off x="3326764" y="3944767"/>
              <a:ext cx="761250" cy="909756"/>
            </a:xfrm>
            <a:custGeom>
              <a:avLst/>
              <a:gdLst>
                <a:gd name="T0" fmla="*/ 622 w 622"/>
                <a:gd name="T1" fmla="*/ 619 h 744"/>
                <a:gd name="T2" fmla="*/ 131 w 622"/>
                <a:gd name="T3" fmla="*/ 288 h 744"/>
                <a:gd name="T4" fmla="*/ 54 w 622"/>
                <a:gd name="T5" fmla="*/ 737 h 744"/>
                <a:gd name="T6" fmla="*/ 622 w 622"/>
                <a:gd name="T7" fmla="*/ 619 h 744"/>
              </a:gdLst>
              <a:ahLst/>
              <a:cxnLst>
                <a:cxn ang="0">
                  <a:pos x="T0" y="T1"/>
                </a:cxn>
                <a:cxn ang="0">
                  <a:pos x="T2" y="T3"/>
                </a:cxn>
                <a:cxn ang="0">
                  <a:pos x="T4" y="T5"/>
                </a:cxn>
                <a:cxn ang="0">
                  <a:pos x="T6" y="T7"/>
                </a:cxn>
              </a:cxnLst>
              <a:rect l="0" t="0" r="r" b="b"/>
              <a:pathLst>
                <a:path w="622" h="744">
                  <a:moveTo>
                    <a:pt x="622" y="619"/>
                  </a:moveTo>
                  <a:cubicBezTo>
                    <a:pt x="622" y="619"/>
                    <a:pt x="572" y="0"/>
                    <a:pt x="131" y="288"/>
                  </a:cubicBezTo>
                  <a:cubicBezTo>
                    <a:pt x="131" y="288"/>
                    <a:pt x="0" y="425"/>
                    <a:pt x="54" y="737"/>
                  </a:cubicBezTo>
                  <a:cubicBezTo>
                    <a:pt x="537" y="744"/>
                    <a:pt x="622" y="619"/>
                    <a:pt x="622" y="619"/>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6"/>
            <p:cNvSpPr/>
            <p:nvPr/>
          </p:nvSpPr>
          <p:spPr bwMode="auto">
            <a:xfrm>
              <a:off x="3392906" y="4702273"/>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4" name="Freeform 37"/>
            <p:cNvSpPr/>
            <p:nvPr/>
          </p:nvSpPr>
          <p:spPr bwMode="auto">
            <a:xfrm>
              <a:off x="2926172"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38"/>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46" name="Freeform 39"/>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40"/>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48" name="Freeform 41"/>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42"/>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3"/>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44"/>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close/>
                </a:path>
              </a:pathLst>
            </a:custGeom>
            <a:solidFill>
              <a:schemeClr val="accent4">
                <a:lumMod val="50000"/>
              </a:schemeClr>
            </a:solidFill>
            <a:ln>
              <a:noFill/>
            </a:ln>
          </p:spPr>
          <p:txBody>
            <a:bodyPr vert="horz" wrap="square" lIns="91440" tIns="45720" rIns="91440" bIns="45720" numCol="1" anchor="t" anchorCtr="0" compatLnSpc="1"/>
            <a:lstStyle/>
            <a:p>
              <a:endParaRPr lang="en-US"/>
            </a:p>
          </p:txBody>
        </p:sp>
        <p:sp>
          <p:nvSpPr>
            <p:cNvPr id="52" name="Freeform 45"/>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46"/>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4" name="Freeform 47"/>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48"/>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56" name="Freeform 49"/>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50"/>
            <p:cNvSpPr/>
            <p:nvPr/>
          </p:nvSpPr>
          <p:spPr bwMode="auto">
            <a:xfrm>
              <a:off x="1034278" y="4787134"/>
              <a:ext cx="1378986" cy="272053"/>
            </a:xfrm>
            <a:custGeom>
              <a:avLst/>
              <a:gdLst>
                <a:gd name="T0" fmla="*/ 842 w 1105"/>
                <a:gd name="T1" fmla="*/ 0 h 218"/>
                <a:gd name="T2" fmla="*/ 0 w 1105"/>
                <a:gd name="T3" fmla="*/ 19 h 218"/>
                <a:gd name="T4" fmla="*/ 263 w 1105"/>
                <a:gd name="T5" fmla="*/ 218 h 218"/>
                <a:gd name="T6" fmla="*/ 1105 w 1105"/>
                <a:gd name="T7" fmla="*/ 200 h 218"/>
                <a:gd name="T8" fmla="*/ 842 w 1105"/>
                <a:gd name="T9" fmla="*/ 0 h 218"/>
              </a:gdLst>
              <a:ahLst/>
              <a:cxnLst>
                <a:cxn ang="0">
                  <a:pos x="T0" y="T1"/>
                </a:cxn>
                <a:cxn ang="0">
                  <a:pos x="T2" y="T3"/>
                </a:cxn>
                <a:cxn ang="0">
                  <a:pos x="T4" y="T5"/>
                </a:cxn>
                <a:cxn ang="0">
                  <a:pos x="T6" y="T7"/>
                </a:cxn>
                <a:cxn ang="0">
                  <a:pos x="T8" y="T9"/>
                </a:cxn>
              </a:cxnLst>
              <a:rect l="0" t="0" r="r" b="b"/>
              <a:pathLst>
                <a:path w="1105" h="218">
                  <a:moveTo>
                    <a:pt x="842" y="0"/>
                  </a:moveTo>
                  <a:lnTo>
                    <a:pt x="0" y="19"/>
                  </a:lnTo>
                  <a:lnTo>
                    <a:pt x="263" y="218"/>
                  </a:lnTo>
                  <a:lnTo>
                    <a:pt x="1105" y="200"/>
                  </a:lnTo>
                  <a:lnTo>
                    <a:pt x="842"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8" name="Freeform 51"/>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close/>
                </a:path>
              </a:pathLst>
            </a:custGeom>
            <a:solidFill>
              <a:srgbClr val="B3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52"/>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53"/>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61" name="Freeform 54"/>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55"/>
            <p:cNvSpPr/>
            <p:nvPr/>
          </p:nvSpPr>
          <p:spPr bwMode="auto">
            <a:xfrm>
              <a:off x="4558492" y="5117841"/>
              <a:ext cx="92348" cy="83613"/>
            </a:xfrm>
            <a:custGeom>
              <a:avLst/>
              <a:gdLst>
                <a:gd name="T0" fmla="*/ 34 w 75"/>
                <a:gd name="T1" fmla="*/ 0 h 68"/>
                <a:gd name="T2" fmla="*/ 0 w 75"/>
                <a:gd name="T3" fmla="*/ 45 h 68"/>
                <a:gd name="T4" fmla="*/ 35 w 75"/>
                <a:gd name="T5" fmla="*/ 62 h 68"/>
                <a:gd name="T6" fmla="*/ 52 w 75"/>
                <a:gd name="T7" fmla="*/ 61 h 68"/>
                <a:gd name="T8" fmla="*/ 49 w 75"/>
                <a:gd name="T9" fmla="*/ 53 h 68"/>
                <a:gd name="T10" fmla="*/ 58 w 75"/>
                <a:gd name="T11" fmla="*/ 49 h 68"/>
                <a:gd name="T12" fmla="*/ 57 w 75"/>
                <a:gd name="T13" fmla="*/ 41 h 68"/>
                <a:gd name="T14" fmla="*/ 65 w 75"/>
                <a:gd name="T15" fmla="*/ 38 h 68"/>
                <a:gd name="T16" fmla="*/ 62 w 75"/>
                <a:gd name="T17" fmla="*/ 29 h 68"/>
                <a:gd name="T18" fmla="*/ 71 w 75"/>
                <a:gd name="T19" fmla="*/ 26 h 68"/>
                <a:gd name="T20" fmla="*/ 57 w 75"/>
                <a:gd name="T21" fmla="*/ 9 h 68"/>
                <a:gd name="T22" fmla="*/ 34 w 75"/>
                <a:gd name="T2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68">
                  <a:moveTo>
                    <a:pt x="34" y="0"/>
                  </a:moveTo>
                  <a:cubicBezTo>
                    <a:pt x="0" y="45"/>
                    <a:pt x="0" y="45"/>
                    <a:pt x="0" y="45"/>
                  </a:cubicBezTo>
                  <a:cubicBezTo>
                    <a:pt x="35" y="62"/>
                    <a:pt x="35" y="62"/>
                    <a:pt x="35" y="62"/>
                  </a:cubicBezTo>
                  <a:cubicBezTo>
                    <a:pt x="38" y="64"/>
                    <a:pt x="48" y="68"/>
                    <a:pt x="52" y="61"/>
                  </a:cubicBezTo>
                  <a:cubicBezTo>
                    <a:pt x="54" y="58"/>
                    <a:pt x="52" y="55"/>
                    <a:pt x="49" y="53"/>
                  </a:cubicBezTo>
                  <a:cubicBezTo>
                    <a:pt x="53" y="53"/>
                    <a:pt x="57" y="53"/>
                    <a:pt x="58" y="49"/>
                  </a:cubicBezTo>
                  <a:cubicBezTo>
                    <a:pt x="60" y="46"/>
                    <a:pt x="59" y="44"/>
                    <a:pt x="57" y="41"/>
                  </a:cubicBezTo>
                  <a:cubicBezTo>
                    <a:pt x="60" y="42"/>
                    <a:pt x="63" y="41"/>
                    <a:pt x="65" y="38"/>
                  </a:cubicBezTo>
                  <a:cubicBezTo>
                    <a:pt x="66" y="35"/>
                    <a:pt x="65" y="32"/>
                    <a:pt x="62" y="29"/>
                  </a:cubicBezTo>
                  <a:cubicBezTo>
                    <a:pt x="66" y="30"/>
                    <a:pt x="69" y="29"/>
                    <a:pt x="71" y="26"/>
                  </a:cubicBezTo>
                  <a:cubicBezTo>
                    <a:pt x="75" y="19"/>
                    <a:pt x="60" y="10"/>
                    <a:pt x="57" y="9"/>
                  </a:cubicBezTo>
                  <a:lnTo>
                    <a:pt x="34" y="0"/>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6"/>
            <p:cNvSpPr/>
            <p:nvPr/>
          </p:nvSpPr>
          <p:spPr bwMode="auto">
            <a:xfrm>
              <a:off x="4544765" y="5106610"/>
              <a:ext cx="58654" cy="72381"/>
            </a:xfrm>
            <a:custGeom>
              <a:avLst/>
              <a:gdLst>
                <a:gd name="T0" fmla="*/ 0 w 47"/>
                <a:gd name="T1" fmla="*/ 49 h 58"/>
                <a:gd name="T2" fmla="*/ 16 w 47"/>
                <a:gd name="T3" fmla="*/ 58 h 58"/>
                <a:gd name="T4" fmla="*/ 47 w 47"/>
                <a:gd name="T5" fmla="*/ 9 h 58"/>
                <a:gd name="T6" fmla="*/ 31 w 47"/>
                <a:gd name="T7" fmla="*/ 0 h 58"/>
                <a:gd name="T8" fmla="*/ 0 w 47"/>
                <a:gd name="T9" fmla="*/ 49 h 58"/>
              </a:gdLst>
              <a:ahLst/>
              <a:cxnLst>
                <a:cxn ang="0">
                  <a:pos x="T0" y="T1"/>
                </a:cxn>
                <a:cxn ang="0">
                  <a:pos x="T2" y="T3"/>
                </a:cxn>
                <a:cxn ang="0">
                  <a:pos x="T4" y="T5"/>
                </a:cxn>
                <a:cxn ang="0">
                  <a:pos x="T6" y="T7"/>
                </a:cxn>
                <a:cxn ang="0">
                  <a:pos x="T8" y="T9"/>
                </a:cxn>
              </a:cxnLst>
              <a:rect l="0" t="0" r="r" b="b"/>
              <a:pathLst>
                <a:path w="47" h="58">
                  <a:moveTo>
                    <a:pt x="0" y="49"/>
                  </a:moveTo>
                  <a:lnTo>
                    <a:pt x="16" y="58"/>
                  </a:lnTo>
                  <a:lnTo>
                    <a:pt x="47" y="9"/>
                  </a:lnTo>
                  <a:lnTo>
                    <a:pt x="31" y="0"/>
                  </a:lnTo>
                  <a:lnTo>
                    <a:pt x="0" y="49"/>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57"/>
            <p:cNvSpPr/>
            <p:nvPr/>
          </p:nvSpPr>
          <p:spPr bwMode="auto">
            <a:xfrm>
              <a:off x="4244008" y="4837052"/>
              <a:ext cx="348178" cy="339443"/>
            </a:xfrm>
            <a:custGeom>
              <a:avLst/>
              <a:gdLst>
                <a:gd name="T0" fmla="*/ 191 w 285"/>
                <a:gd name="T1" fmla="*/ 71 h 278"/>
                <a:gd name="T2" fmla="*/ 167 w 285"/>
                <a:gd name="T3" fmla="*/ 0 h 278"/>
                <a:gd name="T4" fmla="*/ 253 w 285"/>
                <a:gd name="T5" fmla="*/ 278 h 278"/>
                <a:gd name="T6" fmla="*/ 285 w 285"/>
                <a:gd name="T7" fmla="*/ 223 h 278"/>
                <a:gd name="T8" fmla="*/ 191 w 285"/>
                <a:gd name="T9" fmla="*/ 71 h 278"/>
              </a:gdLst>
              <a:ahLst/>
              <a:cxnLst>
                <a:cxn ang="0">
                  <a:pos x="T0" y="T1"/>
                </a:cxn>
                <a:cxn ang="0">
                  <a:pos x="T2" y="T3"/>
                </a:cxn>
                <a:cxn ang="0">
                  <a:pos x="T4" y="T5"/>
                </a:cxn>
                <a:cxn ang="0">
                  <a:pos x="T6" y="T7"/>
                </a:cxn>
                <a:cxn ang="0">
                  <a:pos x="T8" y="T9"/>
                </a:cxn>
              </a:cxnLst>
              <a:rect l="0" t="0" r="r" b="b"/>
              <a:pathLst>
                <a:path w="285" h="278">
                  <a:moveTo>
                    <a:pt x="191" y="71"/>
                  </a:moveTo>
                  <a:cubicBezTo>
                    <a:pt x="167" y="0"/>
                    <a:pt x="167" y="0"/>
                    <a:pt x="167" y="0"/>
                  </a:cubicBezTo>
                  <a:cubicBezTo>
                    <a:pt x="0" y="205"/>
                    <a:pt x="253" y="278"/>
                    <a:pt x="253" y="278"/>
                  </a:cubicBezTo>
                  <a:cubicBezTo>
                    <a:pt x="285" y="223"/>
                    <a:pt x="285" y="223"/>
                    <a:pt x="285" y="223"/>
                  </a:cubicBezTo>
                  <a:cubicBezTo>
                    <a:pt x="219" y="195"/>
                    <a:pt x="130" y="157"/>
                    <a:pt x="191" y="7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65" name="Freeform 58"/>
            <p:cNvSpPr/>
            <p:nvPr/>
          </p:nvSpPr>
          <p:spPr bwMode="auto">
            <a:xfrm>
              <a:off x="4482367" y="5120337"/>
              <a:ext cx="16223" cy="16223"/>
            </a:xfrm>
            <a:custGeom>
              <a:avLst/>
              <a:gdLst>
                <a:gd name="T0" fmla="*/ 3 w 13"/>
                <a:gd name="T1" fmla="*/ 11 h 13"/>
                <a:gd name="T2" fmla="*/ 12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6" y="13"/>
                    <a:pt x="10" y="13"/>
                    <a:pt x="12" y="10"/>
                  </a:cubicBezTo>
                  <a:cubicBezTo>
                    <a:pt x="13" y="8"/>
                    <a:pt x="13" y="4"/>
                    <a:pt x="10" y="2"/>
                  </a:cubicBezTo>
                  <a:cubicBezTo>
                    <a:pt x="8" y="0"/>
                    <a:pt x="4" y="1"/>
                    <a:pt x="2" y="3"/>
                  </a:cubicBezTo>
                  <a:cubicBezTo>
                    <a:pt x="0" y="6"/>
                    <a:pt x="1"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9"/>
            <p:cNvSpPr/>
            <p:nvPr/>
          </p:nvSpPr>
          <p:spPr bwMode="auto">
            <a:xfrm>
              <a:off x="4503582" y="5131569"/>
              <a:ext cx="17471" cy="16223"/>
            </a:xfrm>
            <a:custGeom>
              <a:avLst/>
              <a:gdLst>
                <a:gd name="T0" fmla="*/ 4 w 14"/>
                <a:gd name="T1" fmla="*/ 11 h 13"/>
                <a:gd name="T2" fmla="*/ 12 w 14"/>
                <a:gd name="T3" fmla="*/ 10 h 13"/>
                <a:gd name="T4" fmla="*/ 11 w 14"/>
                <a:gd name="T5" fmla="*/ 2 h 13"/>
                <a:gd name="T6" fmla="*/ 2 w 14"/>
                <a:gd name="T7" fmla="*/ 3 h 13"/>
                <a:gd name="T8" fmla="*/ 4 w 14"/>
                <a:gd name="T9" fmla="*/ 11 h 13"/>
              </a:gdLst>
              <a:ahLst/>
              <a:cxnLst>
                <a:cxn ang="0">
                  <a:pos x="T0" y="T1"/>
                </a:cxn>
                <a:cxn ang="0">
                  <a:pos x="T2" y="T3"/>
                </a:cxn>
                <a:cxn ang="0">
                  <a:pos x="T4" y="T5"/>
                </a:cxn>
                <a:cxn ang="0">
                  <a:pos x="T6" y="T7"/>
                </a:cxn>
                <a:cxn ang="0">
                  <a:pos x="T8" y="T9"/>
                </a:cxn>
              </a:cxnLst>
              <a:rect l="0" t="0" r="r" b="b"/>
              <a:pathLst>
                <a:path w="14" h="13">
                  <a:moveTo>
                    <a:pt x="4" y="11"/>
                  </a:moveTo>
                  <a:cubicBezTo>
                    <a:pt x="6" y="13"/>
                    <a:pt x="10" y="12"/>
                    <a:pt x="12" y="10"/>
                  </a:cubicBezTo>
                  <a:cubicBezTo>
                    <a:pt x="14" y="7"/>
                    <a:pt x="13" y="3"/>
                    <a:pt x="11" y="2"/>
                  </a:cubicBezTo>
                  <a:cubicBezTo>
                    <a:pt x="8" y="0"/>
                    <a:pt x="4" y="0"/>
                    <a:pt x="2" y="3"/>
                  </a:cubicBezTo>
                  <a:cubicBezTo>
                    <a:pt x="0" y="5"/>
                    <a:pt x="1" y="9"/>
                    <a:pt x="4"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60"/>
            <p:cNvSpPr/>
            <p:nvPr/>
          </p:nvSpPr>
          <p:spPr bwMode="auto">
            <a:xfrm>
              <a:off x="4527293" y="5142800"/>
              <a:ext cx="16223" cy="16223"/>
            </a:xfrm>
            <a:custGeom>
              <a:avLst/>
              <a:gdLst>
                <a:gd name="T0" fmla="*/ 3 w 13"/>
                <a:gd name="T1" fmla="*/ 11 h 13"/>
                <a:gd name="T2" fmla="*/ 11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5" y="13"/>
                    <a:pt x="9" y="12"/>
                    <a:pt x="11" y="10"/>
                  </a:cubicBezTo>
                  <a:cubicBezTo>
                    <a:pt x="13" y="7"/>
                    <a:pt x="12" y="4"/>
                    <a:pt x="10" y="2"/>
                  </a:cubicBezTo>
                  <a:cubicBezTo>
                    <a:pt x="7" y="0"/>
                    <a:pt x="4" y="0"/>
                    <a:pt x="2" y="3"/>
                  </a:cubicBezTo>
                  <a:cubicBezTo>
                    <a:pt x="0" y="5"/>
                    <a:pt x="0"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61"/>
            <p:cNvSpPr/>
            <p:nvPr/>
          </p:nvSpPr>
          <p:spPr bwMode="auto">
            <a:xfrm>
              <a:off x="3105877" y="4847036"/>
              <a:ext cx="415568"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6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7"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6" y="43"/>
                    <a:pt x="266"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62"/>
            <p:cNvSpPr/>
            <p:nvPr/>
          </p:nvSpPr>
          <p:spPr bwMode="auto">
            <a:xfrm>
              <a:off x="3342988" y="4847036"/>
              <a:ext cx="88605" cy="88605"/>
            </a:xfrm>
            <a:custGeom>
              <a:avLst/>
              <a:gdLst>
                <a:gd name="T0" fmla="*/ 72 w 72"/>
                <a:gd name="T1" fmla="*/ 43 h 73"/>
                <a:gd name="T2" fmla="*/ 40 w 72"/>
                <a:gd name="T3" fmla="*/ 0 h 73"/>
                <a:gd name="T4" fmla="*/ 0 w 72"/>
                <a:gd name="T5" fmla="*/ 34 h 73"/>
                <a:gd name="T6" fmla="*/ 36 w 72"/>
                <a:gd name="T7" fmla="*/ 73 h 73"/>
                <a:gd name="T8" fmla="*/ 72 w 72"/>
                <a:gd name="T9" fmla="*/ 43 h 73"/>
              </a:gdLst>
              <a:ahLst/>
              <a:cxnLst>
                <a:cxn ang="0">
                  <a:pos x="T0" y="T1"/>
                </a:cxn>
                <a:cxn ang="0">
                  <a:pos x="T2" y="T3"/>
                </a:cxn>
                <a:cxn ang="0">
                  <a:pos x="T4" y="T5"/>
                </a:cxn>
                <a:cxn ang="0">
                  <a:pos x="T6" y="T7"/>
                </a:cxn>
                <a:cxn ang="0">
                  <a:pos x="T8" y="T9"/>
                </a:cxn>
              </a:cxnLst>
              <a:rect l="0" t="0" r="r" b="b"/>
              <a:pathLst>
                <a:path w="72" h="73">
                  <a:moveTo>
                    <a:pt x="72" y="43"/>
                  </a:moveTo>
                  <a:cubicBezTo>
                    <a:pt x="40" y="0"/>
                    <a:pt x="40" y="0"/>
                    <a:pt x="40" y="0"/>
                  </a:cubicBezTo>
                  <a:cubicBezTo>
                    <a:pt x="24" y="11"/>
                    <a:pt x="11" y="23"/>
                    <a:pt x="0" y="34"/>
                  </a:cubicBezTo>
                  <a:cubicBezTo>
                    <a:pt x="36" y="73"/>
                    <a:pt x="36" y="73"/>
                    <a:pt x="36" y="73"/>
                  </a:cubicBezTo>
                  <a:cubicBezTo>
                    <a:pt x="54" y="54"/>
                    <a:pt x="72" y="43"/>
                    <a:pt x="72"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0" name="Freeform 63"/>
            <p:cNvSpPr/>
            <p:nvPr/>
          </p:nvSpPr>
          <p:spPr bwMode="auto">
            <a:xfrm>
              <a:off x="3753564" y="4598694"/>
              <a:ext cx="227127"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64"/>
            <p:cNvSpPr/>
            <p:nvPr/>
          </p:nvSpPr>
          <p:spPr bwMode="auto">
            <a:xfrm>
              <a:off x="4815570" y="4573735"/>
              <a:ext cx="229623" cy="142266"/>
            </a:xfrm>
            <a:custGeom>
              <a:avLst/>
              <a:gdLst>
                <a:gd name="T0" fmla="*/ 0 w 188"/>
                <a:gd name="T1" fmla="*/ 43 h 116"/>
                <a:gd name="T2" fmla="*/ 106 w 188"/>
                <a:gd name="T3" fmla="*/ 100 h 116"/>
                <a:gd name="T4" fmla="*/ 164 w 188"/>
                <a:gd name="T5" fmla="*/ 5 h 116"/>
                <a:gd name="T6" fmla="*/ 0 w 188"/>
                <a:gd name="T7" fmla="*/ 43 h 116"/>
              </a:gdLst>
              <a:ahLst/>
              <a:cxnLst>
                <a:cxn ang="0">
                  <a:pos x="T0" y="T1"/>
                </a:cxn>
                <a:cxn ang="0">
                  <a:pos x="T2" y="T3"/>
                </a:cxn>
                <a:cxn ang="0">
                  <a:pos x="T4" y="T5"/>
                </a:cxn>
                <a:cxn ang="0">
                  <a:pos x="T6" y="T7"/>
                </a:cxn>
              </a:cxnLst>
              <a:rect l="0" t="0" r="r" b="b"/>
              <a:pathLst>
                <a:path w="188" h="116">
                  <a:moveTo>
                    <a:pt x="0" y="43"/>
                  </a:moveTo>
                  <a:cubicBezTo>
                    <a:pt x="8" y="71"/>
                    <a:pt x="26" y="116"/>
                    <a:pt x="106" y="100"/>
                  </a:cubicBezTo>
                  <a:cubicBezTo>
                    <a:pt x="188" y="84"/>
                    <a:pt x="164" y="5"/>
                    <a:pt x="164" y="5"/>
                  </a:cubicBezTo>
                  <a:cubicBezTo>
                    <a:pt x="164" y="5"/>
                    <a:pt x="72" y="0"/>
                    <a:pt x="0" y="43"/>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65"/>
            <p:cNvSpPr/>
            <p:nvPr/>
          </p:nvSpPr>
          <p:spPr bwMode="auto">
            <a:xfrm>
              <a:off x="3636256" y="4505097"/>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5"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3" name="Freeform 66"/>
            <p:cNvSpPr/>
            <p:nvPr/>
          </p:nvSpPr>
          <p:spPr bwMode="auto">
            <a:xfrm>
              <a:off x="3919541"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7"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4" name="Freeform 67"/>
            <p:cNvSpPr/>
            <p:nvPr/>
          </p:nvSpPr>
          <p:spPr bwMode="auto">
            <a:xfrm>
              <a:off x="4275207" y="5126577"/>
              <a:ext cx="79869" cy="53662"/>
            </a:xfrm>
            <a:custGeom>
              <a:avLst/>
              <a:gdLst>
                <a:gd name="T0" fmla="*/ 54 w 66"/>
                <a:gd name="T1" fmla="*/ 0 h 44"/>
                <a:gd name="T2" fmla="*/ 47 w 66"/>
                <a:gd name="T3" fmla="*/ 9 h 44"/>
                <a:gd name="T4" fmla="*/ 39 w 66"/>
                <a:gd name="T5" fmla="*/ 2 h 44"/>
                <a:gd name="T6" fmla="*/ 32 w 66"/>
                <a:gd name="T7" fmla="*/ 12 h 44"/>
                <a:gd name="T8" fmla="*/ 23 w 66"/>
                <a:gd name="T9" fmla="*/ 3 h 44"/>
                <a:gd name="T10" fmla="*/ 16 w 66"/>
                <a:gd name="T11" fmla="*/ 12 h 44"/>
                <a:gd name="T12" fmla="*/ 8 w 66"/>
                <a:gd name="T13" fmla="*/ 4 h 44"/>
                <a:gd name="T14" fmla="*/ 1 w 66"/>
                <a:gd name="T15" fmla="*/ 25 h 44"/>
                <a:gd name="T16" fmla="*/ 12 w 66"/>
                <a:gd name="T17" fmla="*/ 44 h 44"/>
                <a:gd name="T18" fmla="*/ 18 w 66"/>
                <a:gd name="T19" fmla="*/ 35 h 44"/>
                <a:gd name="T20" fmla="*/ 26 w 66"/>
                <a:gd name="T21" fmla="*/ 43 h 44"/>
                <a:gd name="T22" fmla="*/ 33 w 66"/>
                <a:gd name="T23" fmla="*/ 32 h 44"/>
                <a:gd name="T24" fmla="*/ 42 w 66"/>
                <a:gd name="T25" fmla="*/ 42 h 44"/>
                <a:gd name="T26" fmla="*/ 49 w 66"/>
                <a:gd name="T27" fmla="*/ 33 h 44"/>
                <a:gd name="T28" fmla="*/ 57 w 66"/>
                <a:gd name="T29" fmla="*/ 40 h 44"/>
                <a:gd name="T30" fmla="*/ 65 w 66"/>
                <a:gd name="T31" fmla="*/ 20 h 44"/>
                <a:gd name="T32" fmla="*/ 54 w 66"/>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4">
                  <a:moveTo>
                    <a:pt x="54" y="0"/>
                  </a:moveTo>
                  <a:cubicBezTo>
                    <a:pt x="51" y="1"/>
                    <a:pt x="48" y="4"/>
                    <a:pt x="47" y="9"/>
                  </a:cubicBezTo>
                  <a:cubicBezTo>
                    <a:pt x="45" y="4"/>
                    <a:pt x="42" y="1"/>
                    <a:pt x="39" y="2"/>
                  </a:cubicBezTo>
                  <a:cubicBezTo>
                    <a:pt x="36" y="2"/>
                    <a:pt x="33" y="6"/>
                    <a:pt x="32" y="12"/>
                  </a:cubicBezTo>
                  <a:cubicBezTo>
                    <a:pt x="30" y="6"/>
                    <a:pt x="27" y="3"/>
                    <a:pt x="23" y="3"/>
                  </a:cubicBezTo>
                  <a:cubicBezTo>
                    <a:pt x="20" y="3"/>
                    <a:pt x="18" y="7"/>
                    <a:pt x="16" y="12"/>
                  </a:cubicBezTo>
                  <a:cubicBezTo>
                    <a:pt x="14" y="7"/>
                    <a:pt x="11" y="4"/>
                    <a:pt x="8" y="4"/>
                  </a:cubicBezTo>
                  <a:cubicBezTo>
                    <a:pt x="3" y="5"/>
                    <a:pt x="0" y="14"/>
                    <a:pt x="1" y="25"/>
                  </a:cubicBezTo>
                  <a:cubicBezTo>
                    <a:pt x="2" y="36"/>
                    <a:pt x="6" y="44"/>
                    <a:pt x="12" y="44"/>
                  </a:cubicBezTo>
                  <a:cubicBezTo>
                    <a:pt x="15" y="44"/>
                    <a:pt x="17" y="40"/>
                    <a:pt x="18" y="35"/>
                  </a:cubicBezTo>
                  <a:cubicBezTo>
                    <a:pt x="20" y="40"/>
                    <a:pt x="23" y="43"/>
                    <a:pt x="26" y="43"/>
                  </a:cubicBezTo>
                  <a:cubicBezTo>
                    <a:pt x="30" y="43"/>
                    <a:pt x="32" y="38"/>
                    <a:pt x="33"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8"/>
            <p:cNvSpPr/>
            <p:nvPr/>
          </p:nvSpPr>
          <p:spPr bwMode="auto">
            <a:xfrm>
              <a:off x="1941539" y="4847036"/>
              <a:ext cx="414320"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7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8"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7" y="43"/>
                    <a:pt x="267"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9"/>
            <p:cNvSpPr/>
            <p:nvPr/>
          </p:nvSpPr>
          <p:spPr bwMode="auto">
            <a:xfrm>
              <a:off x="2178649" y="4847036"/>
              <a:ext cx="89852" cy="88605"/>
            </a:xfrm>
            <a:custGeom>
              <a:avLst/>
              <a:gdLst>
                <a:gd name="T0" fmla="*/ 73 w 73"/>
                <a:gd name="T1" fmla="*/ 43 h 73"/>
                <a:gd name="T2" fmla="*/ 40 w 73"/>
                <a:gd name="T3" fmla="*/ 0 h 73"/>
                <a:gd name="T4" fmla="*/ 0 w 73"/>
                <a:gd name="T5" fmla="*/ 34 h 73"/>
                <a:gd name="T6" fmla="*/ 37 w 73"/>
                <a:gd name="T7" fmla="*/ 73 h 73"/>
                <a:gd name="T8" fmla="*/ 73 w 73"/>
                <a:gd name="T9" fmla="*/ 43 h 73"/>
              </a:gdLst>
              <a:ahLst/>
              <a:cxnLst>
                <a:cxn ang="0">
                  <a:pos x="T0" y="T1"/>
                </a:cxn>
                <a:cxn ang="0">
                  <a:pos x="T2" y="T3"/>
                </a:cxn>
                <a:cxn ang="0">
                  <a:pos x="T4" y="T5"/>
                </a:cxn>
                <a:cxn ang="0">
                  <a:pos x="T6" y="T7"/>
                </a:cxn>
                <a:cxn ang="0">
                  <a:pos x="T8" y="T9"/>
                </a:cxn>
              </a:cxnLst>
              <a:rect l="0" t="0" r="r" b="b"/>
              <a:pathLst>
                <a:path w="73" h="73">
                  <a:moveTo>
                    <a:pt x="73" y="43"/>
                  </a:moveTo>
                  <a:cubicBezTo>
                    <a:pt x="40" y="0"/>
                    <a:pt x="40" y="0"/>
                    <a:pt x="40" y="0"/>
                  </a:cubicBezTo>
                  <a:cubicBezTo>
                    <a:pt x="24" y="11"/>
                    <a:pt x="11" y="23"/>
                    <a:pt x="0" y="34"/>
                  </a:cubicBezTo>
                  <a:cubicBezTo>
                    <a:pt x="37" y="73"/>
                    <a:pt x="37" y="73"/>
                    <a:pt x="37" y="73"/>
                  </a:cubicBezTo>
                  <a:cubicBezTo>
                    <a:pt x="54" y="54"/>
                    <a:pt x="73" y="43"/>
                    <a:pt x="73"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7" name="Freeform 70"/>
            <p:cNvSpPr/>
            <p:nvPr/>
          </p:nvSpPr>
          <p:spPr bwMode="auto">
            <a:xfrm>
              <a:off x="2587977" y="4598694"/>
              <a:ext cx="228375"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71"/>
            <p:cNvSpPr/>
            <p:nvPr/>
          </p:nvSpPr>
          <p:spPr bwMode="auto">
            <a:xfrm>
              <a:off x="2470670" y="4505097"/>
              <a:ext cx="47422"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6"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9" name="Freeform 72"/>
            <p:cNvSpPr/>
            <p:nvPr/>
          </p:nvSpPr>
          <p:spPr bwMode="auto">
            <a:xfrm>
              <a:off x="2755203"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8"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0" name="Freeform 73"/>
            <p:cNvSpPr/>
            <p:nvPr/>
          </p:nvSpPr>
          <p:spPr bwMode="auto">
            <a:xfrm>
              <a:off x="3109621" y="5151536"/>
              <a:ext cx="81117" cy="54910"/>
            </a:xfrm>
            <a:custGeom>
              <a:avLst/>
              <a:gdLst>
                <a:gd name="T0" fmla="*/ 54 w 66"/>
                <a:gd name="T1" fmla="*/ 0 h 45"/>
                <a:gd name="T2" fmla="*/ 47 w 66"/>
                <a:gd name="T3" fmla="*/ 9 h 45"/>
                <a:gd name="T4" fmla="*/ 39 w 66"/>
                <a:gd name="T5" fmla="*/ 2 h 45"/>
                <a:gd name="T6" fmla="*/ 32 w 66"/>
                <a:gd name="T7" fmla="*/ 12 h 45"/>
                <a:gd name="T8" fmla="*/ 23 w 66"/>
                <a:gd name="T9" fmla="*/ 3 h 45"/>
                <a:gd name="T10" fmla="*/ 16 w 66"/>
                <a:gd name="T11" fmla="*/ 12 h 45"/>
                <a:gd name="T12" fmla="*/ 8 w 66"/>
                <a:gd name="T13" fmla="*/ 4 h 45"/>
                <a:gd name="T14" fmla="*/ 1 w 66"/>
                <a:gd name="T15" fmla="*/ 25 h 45"/>
                <a:gd name="T16" fmla="*/ 12 w 66"/>
                <a:gd name="T17" fmla="*/ 44 h 45"/>
                <a:gd name="T18" fmla="*/ 18 w 66"/>
                <a:gd name="T19" fmla="*/ 35 h 45"/>
                <a:gd name="T20" fmla="*/ 26 w 66"/>
                <a:gd name="T21" fmla="*/ 43 h 45"/>
                <a:gd name="T22" fmla="*/ 34 w 66"/>
                <a:gd name="T23" fmla="*/ 32 h 45"/>
                <a:gd name="T24" fmla="*/ 42 w 66"/>
                <a:gd name="T25" fmla="*/ 42 h 45"/>
                <a:gd name="T26" fmla="*/ 49 w 66"/>
                <a:gd name="T27" fmla="*/ 33 h 45"/>
                <a:gd name="T28" fmla="*/ 57 w 66"/>
                <a:gd name="T29" fmla="*/ 40 h 45"/>
                <a:gd name="T30" fmla="*/ 65 w 66"/>
                <a:gd name="T31" fmla="*/ 20 h 45"/>
                <a:gd name="T32" fmla="*/ 54 w 66"/>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5">
                  <a:moveTo>
                    <a:pt x="54" y="0"/>
                  </a:moveTo>
                  <a:cubicBezTo>
                    <a:pt x="51" y="1"/>
                    <a:pt x="49" y="4"/>
                    <a:pt x="47" y="9"/>
                  </a:cubicBezTo>
                  <a:cubicBezTo>
                    <a:pt x="45" y="4"/>
                    <a:pt x="42" y="1"/>
                    <a:pt x="39" y="2"/>
                  </a:cubicBezTo>
                  <a:cubicBezTo>
                    <a:pt x="36" y="2"/>
                    <a:pt x="33" y="6"/>
                    <a:pt x="32" y="12"/>
                  </a:cubicBezTo>
                  <a:cubicBezTo>
                    <a:pt x="30" y="7"/>
                    <a:pt x="27" y="3"/>
                    <a:pt x="23" y="3"/>
                  </a:cubicBezTo>
                  <a:cubicBezTo>
                    <a:pt x="20" y="3"/>
                    <a:pt x="18" y="7"/>
                    <a:pt x="16" y="12"/>
                  </a:cubicBezTo>
                  <a:cubicBezTo>
                    <a:pt x="14" y="7"/>
                    <a:pt x="11" y="4"/>
                    <a:pt x="8" y="4"/>
                  </a:cubicBezTo>
                  <a:cubicBezTo>
                    <a:pt x="3" y="5"/>
                    <a:pt x="0" y="14"/>
                    <a:pt x="1" y="25"/>
                  </a:cubicBezTo>
                  <a:cubicBezTo>
                    <a:pt x="2" y="36"/>
                    <a:pt x="7" y="45"/>
                    <a:pt x="12" y="44"/>
                  </a:cubicBezTo>
                  <a:cubicBezTo>
                    <a:pt x="15" y="44"/>
                    <a:pt x="17" y="40"/>
                    <a:pt x="18" y="35"/>
                  </a:cubicBezTo>
                  <a:cubicBezTo>
                    <a:pt x="20" y="40"/>
                    <a:pt x="23" y="43"/>
                    <a:pt x="26" y="43"/>
                  </a:cubicBezTo>
                  <a:cubicBezTo>
                    <a:pt x="30" y="43"/>
                    <a:pt x="32" y="38"/>
                    <a:pt x="34"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4"/>
            <p:cNvSpPr/>
            <p:nvPr/>
          </p:nvSpPr>
          <p:spPr bwMode="auto">
            <a:xfrm>
              <a:off x="1957762" y="3994685"/>
              <a:ext cx="882301" cy="852350"/>
            </a:xfrm>
            <a:custGeom>
              <a:avLst/>
              <a:gdLst>
                <a:gd name="T0" fmla="*/ 340 w 722"/>
                <a:gd name="T1" fmla="*/ 445 h 696"/>
                <a:gd name="T2" fmla="*/ 340 w 722"/>
                <a:gd name="T3" fmla="*/ 363 h 696"/>
                <a:gd name="T4" fmla="*/ 722 w 722"/>
                <a:gd name="T5" fmla="*/ 264 h 696"/>
                <a:gd name="T6" fmla="*/ 392 w 722"/>
                <a:gd name="T7" fmla="*/ 28 h 696"/>
                <a:gd name="T8" fmla="*/ 184 w 722"/>
                <a:gd name="T9" fmla="*/ 152 h 696"/>
                <a:gd name="T10" fmla="*/ 169 w 722"/>
                <a:gd name="T11" fmla="*/ 120 h 696"/>
                <a:gd name="T12" fmla="*/ 162 w 722"/>
                <a:gd name="T13" fmla="*/ 169 h 696"/>
                <a:gd name="T14" fmla="*/ 124 w 722"/>
                <a:gd name="T15" fmla="*/ 200 h 696"/>
                <a:gd name="T16" fmla="*/ 150 w 722"/>
                <a:gd name="T17" fmla="*/ 197 h 696"/>
                <a:gd name="T18" fmla="*/ 221 w 722"/>
                <a:gd name="T19" fmla="*/ 696 h 696"/>
                <a:gd name="T20" fmla="*/ 334 w 722"/>
                <a:gd name="T21" fmla="*/ 486 h 696"/>
                <a:gd name="T22" fmla="*/ 277 w 722"/>
                <a:gd name="T23" fmla="*/ 460 h 696"/>
                <a:gd name="T24" fmla="*/ 340 w 722"/>
                <a:gd name="T25" fmla="*/ 445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2" h="696">
                  <a:moveTo>
                    <a:pt x="340" y="445"/>
                  </a:moveTo>
                  <a:cubicBezTo>
                    <a:pt x="340" y="363"/>
                    <a:pt x="340" y="363"/>
                    <a:pt x="340" y="363"/>
                  </a:cubicBezTo>
                  <a:cubicBezTo>
                    <a:pt x="592" y="321"/>
                    <a:pt x="722" y="264"/>
                    <a:pt x="722" y="264"/>
                  </a:cubicBezTo>
                  <a:cubicBezTo>
                    <a:pt x="677" y="49"/>
                    <a:pt x="510" y="0"/>
                    <a:pt x="392" y="28"/>
                  </a:cubicBezTo>
                  <a:cubicBezTo>
                    <a:pt x="241" y="61"/>
                    <a:pt x="196" y="116"/>
                    <a:pt x="184" y="152"/>
                  </a:cubicBezTo>
                  <a:cubicBezTo>
                    <a:pt x="171" y="138"/>
                    <a:pt x="169" y="120"/>
                    <a:pt x="169" y="120"/>
                  </a:cubicBezTo>
                  <a:cubicBezTo>
                    <a:pt x="149" y="147"/>
                    <a:pt x="162" y="169"/>
                    <a:pt x="162" y="169"/>
                  </a:cubicBezTo>
                  <a:cubicBezTo>
                    <a:pt x="132" y="171"/>
                    <a:pt x="124" y="200"/>
                    <a:pt x="124" y="200"/>
                  </a:cubicBezTo>
                  <a:cubicBezTo>
                    <a:pt x="133" y="197"/>
                    <a:pt x="142" y="196"/>
                    <a:pt x="150" y="197"/>
                  </a:cubicBezTo>
                  <a:cubicBezTo>
                    <a:pt x="0" y="277"/>
                    <a:pt x="221" y="696"/>
                    <a:pt x="221" y="696"/>
                  </a:cubicBezTo>
                  <a:cubicBezTo>
                    <a:pt x="283" y="652"/>
                    <a:pt x="334" y="486"/>
                    <a:pt x="334" y="486"/>
                  </a:cubicBezTo>
                  <a:cubicBezTo>
                    <a:pt x="334" y="486"/>
                    <a:pt x="271" y="515"/>
                    <a:pt x="277" y="460"/>
                  </a:cubicBezTo>
                  <a:cubicBezTo>
                    <a:pt x="283" y="404"/>
                    <a:pt x="340" y="445"/>
                    <a:pt x="340" y="445"/>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2" name="Freeform 75"/>
            <p:cNvSpPr/>
            <p:nvPr/>
          </p:nvSpPr>
          <p:spPr bwMode="auto">
            <a:xfrm>
              <a:off x="3070934" y="3936032"/>
              <a:ext cx="984633" cy="911004"/>
            </a:xfrm>
            <a:custGeom>
              <a:avLst/>
              <a:gdLst>
                <a:gd name="T0" fmla="*/ 805 w 805"/>
                <a:gd name="T1" fmla="*/ 386 h 744"/>
                <a:gd name="T2" fmla="*/ 356 w 805"/>
                <a:gd name="T3" fmla="*/ 360 h 744"/>
                <a:gd name="T4" fmla="*/ 368 w 805"/>
                <a:gd name="T5" fmla="*/ 487 h 744"/>
                <a:gd name="T6" fmla="*/ 306 w 805"/>
                <a:gd name="T7" fmla="*/ 505 h 744"/>
                <a:gd name="T8" fmla="*/ 364 w 805"/>
                <a:gd name="T9" fmla="*/ 528 h 744"/>
                <a:gd name="T10" fmla="*/ 263 w 805"/>
                <a:gd name="T11" fmla="*/ 744 h 744"/>
                <a:gd name="T12" fmla="*/ 215 w 805"/>
                <a:gd name="T13" fmla="*/ 233 h 744"/>
                <a:gd name="T14" fmla="*/ 371 w 805"/>
                <a:gd name="T15" fmla="*/ 61 h 744"/>
                <a:gd name="T16" fmla="*/ 805 w 805"/>
                <a:gd name="T17" fmla="*/ 386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5" h="744">
                  <a:moveTo>
                    <a:pt x="805" y="386"/>
                  </a:moveTo>
                  <a:cubicBezTo>
                    <a:pt x="805" y="386"/>
                    <a:pt x="642" y="289"/>
                    <a:pt x="356" y="360"/>
                  </a:cubicBezTo>
                  <a:cubicBezTo>
                    <a:pt x="368" y="487"/>
                    <a:pt x="368" y="487"/>
                    <a:pt x="368" y="487"/>
                  </a:cubicBezTo>
                  <a:cubicBezTo>
                    <a:pt x="368" y="487"/>
                    <a:pt x="308" y="449"/>
                    <a:pt x="306" y="505"/>
                  </a:cubicBezTo>
                  <a:cubicBezTo>
                    <a:pt x="303" y="560"/>
                    <a:pt x="364" y="528"/>
                    <a:pt x="364" y="528"/>
                  </a:cubicBezTo>
                  <a:cubicBezTo>
                    <a:pt x="364" y="528"/>
                    <a:pt x="323" y="697"/>
                    <a:pt x="263" y="744"/>
                  </a:cubicBezTo>
                  <a:cubicBezTo>
                    <a:pt x="263" y="744"/>
                    <a:pt x="0" y="247"/>
                    <a:pt x="215" y="233"/>
                  </a:cubicBezTo>
                  <a:cubicBezTo>
                    <a:pt x="215" y="233"/>
                    <a:pt x="194" y="116"/>
                    <a:pt x="371" y="61"/>
                  </a:cubicBezTo>
                  <a:cubicBezTo>
                    <a:pt x="568" y="0"/>
                    <a:pt x="768" y="74"/>
                    <a:pt x="805" y="386"/>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graphicFrame>
        <p:nvGraphicFramePr>
          <p:cNvPr id="85" name="图示 84"/>
          <p:cNvGraphicFramePr/>
          <p:nvPr/>
        </p:nvGraphicFramePr>
        <p:xfrm>
          <a:off x="4977292" y="312918"/>
          <a:ext cx="8128000" cy="541866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86" name="文本框 85"/>
          <p:cNvSpPr txBox="1"/>
          <p:nvPr/>
        </p:nvSpPr>
        <p:spPr>
          <a:xfrm>
            <a:off x="6430833" y="1646349"/>
            <a:ext cx="5355990" cy="34163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1. —Why not...?/Would you like to...?/Would you please...?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—Sounds great./Sounds like a plan./Good idea.</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—Sure, I’d love to./I’d love to, but...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2. —Would you like to have some orange juice?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—Yes, please./No, thank you.</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3"/>
                                        </p:tgtEl>
                                        <p:attrNameLst>
                                          <p:attrName>style.visibility</p:attrName>
                                        </p:attrNameLst>
                                      </p:cBhvr>
                                      <p:to>
                                        <p:strVal val="visible"/>
                                      </p:to>
                                    </p:set>
                                    <p:anim calcmode="lin" valueType="num">
                                      <p:cBhvr additive="base">
                                        <p:cTn id="21" dur="500" fill="hold"/>
                                        <p:tgtEl>
                                          <p:spTgt spid="83"/>
                                        </p:tgtEl>
                                        <p:attrNameLst>
                                          <p:attrName>ppt_x</p:attrName>
                                        </p:attrNameLst>
                                      </p:cBhvr>
                                      <p:tavLst>
                                        <p:tav tm="0">
                                          <p:val>
                                            <p:strVal val="#ppt_x"/>
                                          </p:val>
                                        </p:tav>
                                        <p:tav tm="100000">
                                          <p:val>
                                            <p:strVal val="#ppt_x"/>
                                          </p:val>
                                        </p:tav>
                                      </p:tavLst>
                                    </p:anim>
                                    <p:anim calcmode="lin" valueType="num">
                                      <p:cBhvr additive="base">
                                        <p:cTn id="22" dur="500" fill="hold"/>
                                        <p:tgtEl>
                                          <p:spTgt spid="8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85"/>
                                        </p:tgtEl>
                                        <p:attrNameLst>
                                          <p:attrName>style.visibility</p:attrName>
                                        </p:attrNameLst>
                                      </p:cBhvr>
                                      <p:to>
                                        <p:strVal val="visible"/>
                                      </p:to>
                                    </p:set>
                                    <p:anim calcmode="lin" valueType="num">
                                      <p:cBhvr>
                                        <p:cTn id="27" dur="500" fill="hold"/>
                                        <p:tgtEl>
                                          <p:spTgt spid="85"/>
                                        </p:tgtEl>
                                        <p:attrNameLst>
                                          <p:attrName>ppt_w</p:attrName>
                                        </p:attrNameLst>
                                      </p:cBhvr>
                                      <p:tavLst>
                                        <p:tav tm="0">
                                          <p:val>
                                            <p:fltVal val="0"/>
                                          </p:val>
                                        </p:tav>
                                        <p:tav tm="100000">
                                          <p:val>
                                            <p:strVal val="#ppt_w"/>
                                          </p:val>
                                        </p:tav>
                                      </p:tavLst>
                                    </p:anim>
                                    <p:anim calcmode="lin" valueType="num">
                                      <p:cBhvr>
                                        <p:cTn id="28" dur="500" fill="hold"/>
                                        <p:tgtEl>
                                          <p:spTgt spid="85"/>
                                        </p:tgtEl>
                                        <p:attrNameLst>
                                          <p:attrName>ppt_h</p:attrName>
                                        </p:attrNameLst>
                                      </p:cBhvr>
                                      <p:tavLst>
                                        <p:tav tm="0">
                                          <p:val>
                                            <p:fltVal val="0"/>
                                          </p:val>
                                        </p:tav>
                                        <p:tav tm="100000">
                                          <p:val>
                                            <p:strVal val="#ppt_h"/>
                                          </p:val>
                                        </p:tav>
                                      </p:tavLst>
                                    </p:anim>
                                    <p:animEffect transition="in" filter="fade">
                                      <p:cBhvr>
                                        <p:cTn id="29" dur="500"/>
                                        <p:tgtEl>
                                          <p:spTgt spid="85"/>
                                        </p:tgtEl>
                                      </p:cBhvr>
                                    </p:animEffect>
                                  </p:childTnLst>
                                </p:cTn>
                              </p:par>
                            </p:childTnLst>
                          </p:cTn>
                        </p:par>
                        <p:par>
                          <p:cTn id="30" fill="hold">
                            <p:stCondLst>
                              <p:cond delay="500"/>
                            </p:stCondLst>
                            <p:childTnLst>
                              <p:par>
                                <p:cTn id="31" presetID="22" presetClass="entr" presetSubtype="1" fill="hold" grpId="0" nodeType="afterEffect">
                                  <p:stCondLst>
                                    <p:cond delay="0"/>
                                  </p:stCondLst>
                                  <p:childTnLst>
                                    <p:set>
                                      <p:cBhvr>
                                        <p:cTn id="32" dur="1" fill="hold">
                                          <p:stCondLst>
                                            <p:cond delay="0"/>
                                          </p:stCondLst>
                                        </p:cTn>
                                        <p:tgtEl>
                                          <p:spTgt spid="86"/>
                                        </p:tgtEl>
                                        <p:attrNameLst>
                                          <p:attrName>style.visibility</p:attrName>
                                        </p:attrNameLst>
                                      </p:cBhvr>
                                      <p:to>
                                        <p:strVal val="visible"/>
                                      </p:to>
                                    </p:set>
                                    <p:animEffect transition="in" filter="wipe(up)">
                                      <p:cBhvr>
                                        <p:cTn id="33" dur="500"/>
                                        <p:tgtEl>
                                          <p:spTgt spid="86"/>
                                        </p:tgtEl>
                                      </p:cBhvr>
                                    </p:animEffect>
                                  </p:childTnLst>
                                </p:cTn>
                              </p:par>
                              <p:par>
                                <p:cTn id="34" presetID="2" presetClass="entr" presetSubtype="4" fill="hold" grpId="0" nodeType="withEffect">
                                  <p:stCondLst>
                                    <p:cond delay="0"/>
                                  </p:stCondLst>
                                  <p:childTnLst>
                                    <p:set>
                                      <p:cBhvr>
                                        <p:cTn id="35" dur="1" fill="hold">
                                          <p:stCondLst>
                                            <p:cond delay="0"/>
                                          </p:stCondLst>
                                        </p:cTn>
                                        <p:tgtEl>
                                          <p:spTgt spid="84"/>
                                        </p:tgtEl>
                                        <p:attrNameLst>
                                          <p:attrName>style.visibility</p:attrName>
                                        </p:attrNameLst>
                                      </p:cBhvr>
                                      <p:to>
                                        <p:strVal val="visible"/>
                                      </p:to>
                                    </p:set>
                                    <p:anim calcmode="lin" valueType="num">
                                      <p:cBhvr additive="base">
                                        <p:cTn id="36" dur="500" fill="hold"/>
                                        <p:tgtEl>
                                          <p:spTgt spid="84"/>
                                        </p:tgtEl>
                                        <p:attrNameLst>
                                          <p:attrName>ppt_x</p:attrName>
                                        </p:attrNameLst>
                                      </p:cBhvr>
                                      <p:tavLst>
                                        <p:tav tm="0">
                                          <p:val>
                                            <p:strVal val="#ppt_x"/>
                                          </p:val>
                                        </p:tav>
                                        <p:tav tm="100000">
                                          <p:val>
                                            <p:strVal val="#ppt_x"/>
                                          </p:val>
                                        </p:tav>
                                      </p:tavLst>
                                    </p:anim>
                                    <p:anim calcmode="lin" valueType="num">
                                      <p:cBhvr additive="base">
                                        <p:cTn id="37" dur="500" fill="hold"/>
                                        <p:tgtEl>
                                          <p:spTgt spid="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3" grpId="0" animBg="1"/>
      <p:bldGraphic spid="2" grpId="0">
        <p:bldAsOne/>
      </p:bldGraphic>
      <p:bldP spid="4" grpId="0"/>
      <p:bldGraphic spid="85" grpId="0">
        <p:bldAsOne/>
      </p:bldGraphic>
      <p:bldP spid="8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4170" y="1268400"/>
            <a:ext cx="6047864"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三、 牛刀小试，初显身手</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7" name="TextBox 280">
            <a:hlinkClick r:id="rId3" action="ppaction://hlinksldjump"/>
          </p:cNvPr>
          <p:cNvSpPr txBox="1"/>
          <p:nvPr/>
        </p:nvSpPr>
        <p:spPr>
          <a:xfrm>
            <a:off x="5553403" y="2266716"/>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一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8" name="TextBox 280">
            <a:hlinkClick r:id="rId4" action="ppaction://hlinksldjump"/>
          </p:cNvPr>
          <p:cNvSpPr txBox="1"/>
          <p:nvPr/>
        </p:nvSpPr>
        <p:spPr>
          <a:xfrm>
            <a:off x="5553402" y="2969286"/>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二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9" name="TextBox 280">
            <a:hlinkClick r:id="rId5" action="ppaction://hlinksldjump"/>
          </p:cNvPr>
          <p:cNvSpPr txBox="1"/>
          <p:nvPr/>
        </p:nvSpPr>
        <p:spPr>
          <a:xfrm>
            <a:off x="5551801" y="3671856"/>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三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0" name="TextBox 280">
            <a:hlinkClick r:id="rId6" action="ppaction://hlinksldjump"/>
          </p:cNvPr>
          <p:cNvSpPr txBox="1"/>
          <p:nvPr/>
        </p:nvSpPr>
        <p:spPr>
          <a:xfrm>
            <a:off x="5551801" y="4374426"/>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四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1" name="TextBox 280">
            <a:hlinkClick r:id="rId7" action="ppaction://hlinksldjump"/>
          </p:cNvPr>
          <p:cNvSpPr txBox="1"/>
          <p:nvPr/>
        </p:nvSpPr>
        <p:spPr>
          <a:xfrm>
            <a:off x="5551801" y="5076996"/>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五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2" name="TextBox 280">
            <a:hlinkClick r:id="rId8" action="ppaction://hlinksldjump"/>
          </p:cNvPr>
          <p:cNvSpPr txBox="1"/>
          <p:nvPr/>
        </p:nvSpPr>
        <p:spPr>
          <a:xfrm>
            <a:off x="8578086" y="2266716"/>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六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TextBox 280">
            <a:hlinkClick r:id="rId9" action="ppaction://hlinksldjump"/>
          </p:cNvPr>
          <p:cNvSpPr txBox="1"/>
          <p:nvPr/>
        </p:nvSpPr>
        <p:spPr>
          <a:xfrm>
            <a:off x="8578086" y="2977094"/>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七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4" name="TextBox 280">
            <a:hlinkClick r:id="rId10" action="ppaction://hlinksldjump"/>
          </p:cNvPr>
          <p:cNvSpPr txBox="1"/>
          <p:nvPr/>
        </p:nvSpPr>
        <p:spPr>
          <a:xfrm>
            <a:off x="8578086" y="3669329"/>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八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5" name="TextBox 280">
            <a:hlinkClick r:id="rId11" action="ppaction://hlinksldjump"/>
          </p:cNvPr>
          <p:cNvSpPr txBox="1"/>
          <p:nvPr/>
        </p:nvSpPr>
        <p:spPr>
          <a:xfrm>
            <a:off x="8578086" y="4377714"/>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九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6" name="TextBox 280">
            <a:hlinkClick r:id="rId12" action="ppaction://hlinksldjump"/>
          </p:cNvPr>
          <p:cNvSpPr txBox="1"/>
          <p:nvPr/>
        </p:nvSpPr>
        <p:spPr>
          <a:xfrm>
            <a:off x="8578085" y="5036173"/>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十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anim calcmode="lin" valueType="num">
                                      <p:cBhvr>
                                        <p:cTn id="23" dur="500" fill="hold"/>
                                        <p:tgtEl>
                                          <p:spTgt spid="7"/>
                                        </p:tgtEl>
                                        <p:attrNameLst>
                                          <p:attrName>ppt_x</p:attrName>
                                        </p:attrNameLst>
                                      </p:cBhvr>
                                      <p:tavLst>
                                        <p:tav tm="0">
                                          <p:val>
                                            <p:strVal val="#ppt_x"/>
                                          </p:val>
                                        </p:tav>
                                        <p:tav tm="100000">
                                          <p:val>
                                            <p:strVal val="#ppt_x"/>
                                          </p:val>
                                        </p:tav>
                                      </p:tavLst>
                                    </p:anim>
                                    <p:anim calcmode="lin" valueType="num">
                                      <p:cBhvr>
                                        <p:cTn id="24" dur="5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anim calcmode="lin" valueType="num">
                                      <p:cBhvr>
                                        <p:cTn id="28" dur="500" fill="hold"/>
                                        <p:tgtEl>
                                          <p:spTgt spid="8"/>
                                        </p:tgtEl>
                                        <p:attrNameLst>
                                          <p:attrName>ppt_x</p:attrName>
                                        </p:attrNameLst>
                                      </p:cBhvr>
                                      <p:tavLst>
                                        <p:tav tm="0">
                                          <p:val>
                                            <p:strVal val="#ppt_x"/>
                                          </p:val>
                                        </p:tav>
                                        <p:tav tm="100000">
                                          <p:val>
                                            <p:strVal val="#ppt_x"/>
                                          </p:val>
                                        </p:tav>
                                      </p:tavLst>
                                    </p:anim>
                                    <p:anim calcmode="lin" valueType="num">
                                      <p:cBhvr>
                                        <p:cTn id="29" dur="5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anim calcmode="lin" valueType="num">
                                      <p:cBhvr>
                                        <p:cTn id="33" dur="500" fill="hold"/>
                                        <p:tgtEl>
                                          <p:spTgt spid="9"/>
                                        </p:tgtEl>
                                        <p:attrNameLst>
                                          <p:attrName>ppt_x</p:attrName>
                                        </p:attrNameLst>
                                      </p:cBhvr>
                                      <p:tavLst>
                                        <p:tav tm="0">
                                          <p:val>
                                            <p:strVal val="#ppt_x"/>
                                          </p:val>
                                        </p:tav>
                                        <p:tav tm="100000">
                                          <p:val>
                                            <p:strVal val="#ppt_x"/>
                                          </p:val>
                                        </p:tav>
                                      </p:tavLst>
                                    </p:anim>
                                    <p:anim calcmode="lin" valueType="num">
                                      <p:cBhvr>
                                        <p:cTn id="34" dur="5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anim calcmode="lin" valueType="num">
                                      <p:cBhvr>
                                        <p:cTn id="38" dur="500" fill="hold"/>
                                        <p:tgtEl>
                                          <p:spTgt spid="10"/>
                                        </p:tgtEl>
                                        <p:attrNameLst>
                                          <p:attrName>ppt_x</p:attrName>
                                        </p:attrNameLst>
                                      </p:cBhvr>
                                      <p:tavLst>
                                        <p:tav tm="0">
                                          <p:val>
                                            <p:strVal val="#ppt_x"/>
                                          </p:val>
                                        </p:tav>
                                        <p:tav tm="100000">
                                          <p:val>
                                            <p:strVal val="#ppt_x"/>
                                          </p:val>
                                        </p:tav>
                                      </p:tavLst>
                                    </p:anim>
                                    <p:anim calcmode="lin" valueType="num">
                                      <p:cBhvr>
                                        <p:cTn id="39" dur="5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anim calcmode="lin" valueType="num">
                                      <p:cBhvr>
                                        <p:cTn id="43" dur="500" fill="hold"/>
                                        <p:tgtEl>
                                          <p:spTgt spid="11"/>
                                        </p:tgtEl>
                                        <p:attrNameLst>
                                          <p:attrName>ppt_x</p:attrName>
                                        </p:attrNameLst>
                                      </p:cBhvr>
                                      <p:tavLst>
                                        <p:tav tm="0">
                                          <p:val>
                                            <p:strVal val="#ppt_x"/>
                                          </p:val>
                                        </p:tav>
                                        <p:tav tm="100000">
                                          <p:val>
                                            <p:strVal val="#ppt_x"/>
                                          </p:val>
                                        </p:tav>
                                      </p:tavLst>
                                    </p:anim>
                                    <p:anim calcmode="lin" valueType="num">
                                      <p:cBhvr>
                                        <p:cTn id="44" dur="500" fill="hold"/>
                                        <p:tgtEl>
                                          <p:spTgt spid="1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anim calcmode="lin" valueType="num">
                                      <p:cBhvr>
                                        <p:cTn id="48" dur="500" fill="hold"/>
                                        <p:tgtEl>
                                          <p:spTgt spid="12"/>
                                        </p:tgtEl>
                                        <p:attrNameLst>
                                          <p:attrName>ppt_x</p:attrName>
                                        </p:attrNameLst>
                                      </p:cBhvr>
                                      <p:tavLst>
                                        <p:tav tm="0">
                                          <p:val>
                                            <p:strVal val="#ppt_x"/>
                                          </p:val>
                                        </p:tav>
                                        <p:tav tm="100000">
                                          <p:val>
                                            <p:strVal val="#ppt_x"/>
                                          </p:val>
                                        </p:tav>
                                      </p:tavLst>
                                    </p:anim>
                                    <p:anim calcmode="lin" valueType="num">
                                      <p:cBhvr>
                                        <p:cTn id="49" dur="500" fill="hold"/>
                                        <p:tgtEl>
                                          <p:spTgt spid="1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anim calcmode="lin" valueType="num">
                                      <p:cBhvr>
                                        <p:cTn id="53" dur="500" fill="hold"/>
                                        <p:tgtEl>
                                          <p:spTgt spid="13"/>
                                        </p:tgtEl>
                                        <p:attrNameLst>
                                          <p:attrName>ppt_x</p:attrName>
                                        </p:attrNameLst>
                                      </p:cBhvr>
                                      <p:tavLst>
                                        <p:tav tm="0">
                                          <p:val>
                                            <p:strVal val="#ppt_x"/>
                                          </p:val>
                                        </p:tav>
                                        <p:tav tm="100000">
                                          <p:val>
                                            <p:strVal val="#ppt_x"/>
                                          </p:val>
                                        </p:tav>
                                      </p:tavLst>
                                    </p:anim>
                                    <p:anim calcmode="lin" valueType="num">
                                      <p:cBhvr>
                                        <p:cTn id="54" dur="500" fill="hold"/>
                                        <p:tgtEl>
                                          <p:spTgt spid="1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anim calcmode="lin" valueType="num">
                                      <p:cBhvr>
                                        <p:cTn id="58" dur="500" fill="hold"/>
                                        <p:tgtEl>
                                          <p:spTgt spid="14"/>
                                        </p:tgtEl>
                                        <p:attrNameLst>
                                          <p:attrName>ppt_x</p:attrName>
                                        </p:attrNameLst>
                                      </p:cBhvr>
                                      <p:tavLst>
                                        <p:tav tm="0">
                                          <p:val>
                                            <p:strVal val="#ppt_x"/>
                                          </p:val>
                                        </p:tav>
                                        <p:tav tm="100000">
                                          <p:val>
                                            <p:strVal val="#ppt_x"/>
                                          </p:val>
                                        </p:tav>
                                      </p:tavLst>
                                    </p:anim>
                                    <p:anim calcmode="lin" valueType="num">
                                      <p:cBhvr>
                                        <p:cTn id="59" dur="500" fill="hold"/>
                                        <p:tgtEl>
                                          <p:spTgt spid="1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500"/>
                                        <p:tgtEl>
                                          <p:spTgt spid="15"/>
                                        </p:tgtEl>
                                      </p:cBhvr>
                                    </p:animEffect>
                                    <p:anim calcmode="lin" valueType="num">
                                      <p:cBhvr>
                                        <p:cTn id="63" dur="500" fill="hold"/>
                                        <p:tgtEl>
                                          <p:spTgt spid="15"/>
                                        </p:tgtEl>
                                        <p:attrNameLst>
                                          <p:attrName>ppt_x</p:attrName>
                                        </p:attrNameLst>
                                      </p:cBhvr>
                                      <p:tavLst>
                                        <p:tav tm="0">
                                          <p:val>
                                            <p:strVal val="#ppt_x"/>
                                          </p:val>
                                        </p:tav>
                                        <p:tav tm="100000">
                                          <p:val>
                                            <p:strVal val="#ppt_x"/>
                                          </p:val>
                                        </p:tav>
                                      </p:tavLst>
                                    </p:anim>
                                    <p:anim calcmode="lin" valueType="num">
                                      <p:cBhvr>
                                        <p:cTn id="64" dur="500" fill="hold"/>
                                        <p:tgtEl>
                                          <p:spTgt spid="1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500"/>
                                        <p:tgtEl>
                                          <p:spTgt spid="16"/>
                                        </p:tgtEl>
                                      </p:cBhvr>
                                    </p:animEffect>
                                    <p:anim calcmode="lin" valueType="num">
                                      <p:cBhvr>
                                        <p:cTn id="68" dur="500" fill="hold"/>
                                        <p:tgtEl>
                                          <p:spTgt spid="16"/>
                                        </p:tgtEl>
                                        <p:attrNameLst>
                                          <p:attrName>ppt_x</p:attrName>
                                        </p:attrNameLst>
                                      </p:cBhvr>
                                      <p:tavLst>
                                        <p:tav tm="0">
                                          <p:val>
                                            <p:strVal val="#ppt_x"/>
                                          </p:val>
                                        </p:tav>
                                        <p:tav tm="100000">
                                          <p:val>
                                            <p:strVal val="#ppt_x"/>
                                          </p:val>
                                        </p:tav>
                                      </p:tavLst>
                                    </p:anim>
                                    <p:anim calcmode="lin" valueType="num">
                                      <p:cBhvr>
                                        <p:cTn id="69"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7" grpId="0"/>
      <p:bldP spid="8" grpId="0"/>
      <p:bldP spid="9" grpId="0"/>
      <p:bldP spid="10" grpId="0"/>
      <p:bldP spid="11" grpId="0"/>
      <p:bldP spid="12" grpId="0"/>
      <p:bldP spid="13" grpId="0"/>
      <p:bldP spid="14" grpId="0"/>
      <p:bldP spid="15" grpId="0"/>
      <p:bldP spid="16"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矩形 82"/>
          <p:cNvSpPr/>
          <p:nvPr/>
        </p:nvSpPr>
        <p:spPr>
          <a:xfrm>
            <a:off x="206753" y="1068879"/>
            <a:ext cx="5646095" cy="5418667"/>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1" name="Group 5"/>
          <p:cNvGrpSpPr/>
          <p:nvPr/>
        </p:nvGrpSpPr>
        <p:grpSpPr>
          <a:xfrm>
            <a:off x="3749838" y="5159568"/>
            <a:ext cx="5072921" cy="1723420"/>
            <a:chOff x="990600" y="3853667"/>
            <a:chExt cx="5072921" cy="1723420"/>
          </a:xfrm>
        </p:grpSpPr>
        <p:sp>
          <p:nvSpPr>
            <p:cNvPr id="12" name="Freeform 5"/>
            <p:cNvSpPr/>
            <p:nvPr/>
          </p:nvSpPr>
          <p:spPr bwMode="auto">
            <a:xfrm>
              <a:off x="990600" y="5374919"/>
              <a:ext cx="5060441" cy="202168"/>
            </a:xfrm>
            <a:custGeom>
              <a:avLst/>
              <a:gdLst>
                <a:gd name="T0" fmla="*/ 4054 w 4136"/>
                <a:gd name="T1" fmla="*/ 0 h 165"/>
                <a:gd name="T2" fmla="*/ 3007 w 4136"/>
                <a:gd name="T3" fmla="*/ 0 h 165"/>
                <a:gd name="T4" fmla="*/ 2995 w 4136"/>
                <a:gd name="T5" fmla="*/ 28 h 165"/>
                <a:gd name="T6" fmla="*/ 2979 w 4136"/>
                <a:gd name="T7" fmla="*/ 30 h 165"/>
                <a:gd name="T8" fmla="*/ 2920 w 4136"/>
                <a:gd name="T9" fmla="*/ 13 h 165"/>
                <a:gd name="T10" fmla="*/ 2910 w 4136"/>
                <a:gd name="T11" fmla="*/ 75 h 165"/>
                <a:gd name="T12" fmla="*/ 2904 w 4136"/>
                <a:gd name="T13" fmla="*/ 74 h 165"/>
                <a:gd name="T14" fmla="*/ 2893 w 4136"/>
                <a:gd name="T15" fmla="*/ 0 h 165"/>
                <a:gd name="T16" fmla="*/ 2144 w 4136"/>
                <a:gd name="T17" fmla="*/ 0 h 165"/>
                <a:gd name="T18" fmla="*/ 2132 w 4136"/>
                <a:gd name="T19" fmla="*/ 36 h 165"/>
                <a:gd name="T20" fmla="*/ 2116 w 4136"/>
                <a:gd name="T21" fmla="*/ 38 h 165"/>
                <a:gd name="T22" fmla="*/ 2057 w 4136"/>
                <a:gd name="T23" fmla="*/ 21 h 165"/>
                <a:gd name="T24" fmla="*/ 2047 w 4136"/>
                <a:gd name="T25" fmla="*/ 83 h 165"/>
                <a:gd name="T26" fmla="*/ 2041 w 4136"/>
                <a:gd name="T27" fmla="*/ 82 h 165"/>
                <a:gd name="T28" fmla="*/ 2033 w 4136"/>
                <a:gd name="T29" fmla="*/ 0 h 165"/>
                <a:gd name="T30" fmla="*/ 1192 w 4136"/>
                <a:gd name="T31" fmla="*/ 0 h 165"/>
                <a:gd name="T32" fmla="*/ 1180 w 4136"/>
                <a:gd name="T33" fmla="*/ 36 h 165"/>
                <a:gd name="T34" fmla="*/ 1164 w 4136"/>
                <a:gd name="T35" fmla="*/ 38 h 165"/>
                <a:gd name="T36" fmla="*/ 1105 w 4136"/>
                <a:gd name="T37" fmla="*/ 21 h 165"/>
                <a:gd name="T38" fmla="*/ 1095 w 4136"/>
                <a:gd name="T39" fmla="*/ 83 h 165"/>
                <a:gd name="T40" fmla="*/ 1090 w 4136"/>
                <a:gd name="T41" fmla="*/ 82 h 165"/>
                <a:gd name="T42" fmla="*/ 1081 w 4136"/>
                <a:gd name="T43" fmla="*/ 0 h 165"/>
                <a:gd name="T44" fmla="*/ 996 w 4136"/>
                <a:gd name="T45" fmla="*/ 0 h 165"/>
                <a:gd name="T46" fmla="*/ 908 w 4136"/>
                <a:gd name="T47" fmla="*/ 73 h 165"/>
                <a:gd name="T48" fmla="*/ 50 w 4136"/>
                <a:gd name="T49" fmla="*/ 92 h 165"/>
                <a:gd name="T50" fmla="*/ 160 w 4136"/>
                <a:gd name="T51" fmla="*/ 0 h 165"/>
                <a:gd name="T52" fmla="*/ 81 w 4136"/>
                <a:gd name="T53" fmla="*/ 0 h 165"/>
                <a:gd name="T54" fmla="*/ 0 w 4136"/>
                <a:gd name="T55" fmla="*/ 82 h 165"/>
                <a:gd name="T56" fmla="*/ 0 w 4136"/>
                <a:gd name="T57" fmla="*/ 84 h 165"/>
                <a:gd name="T58" fmla="*/ 81 w 4136"/>
                <a:gd name="T59" fmla="*/ 165 h 165"/>
                <a:gd name="T60" fmla="*/ 4054 w 4136"/>
                <a:gd name="T61" fmla="*/ 165 h 165"/>
                <a:gd name="T62" fmla="*/ 4136 w 4136"/>
                <a:gd name="T63" fmla="*/ 84 h 165"/>
                <a:gd name="T64" fmla="*/ 4136 w 4136"/>
                <a:gd name="T65" fmla="*/ 82 h 165"/>
                <a:gd name="T66" fmla="*/ 4054 w 4136"/>
                <a:gd name="T6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6" h="165">
                  <a:moveTo>
                    <a:pt x="4054" y="0"/>
                  </a:moveTo>
                  <a:cubicBezTo>
                    <a:pt x="3007" y="0"/>
                    <a:pt x="3007" y="0"/>
                    <a:pt x="3007" y="0"/>
                  </a:cubicBezTo>
                  <a:cubicBezTo>
                    <a:pt x="3007" y="14"/>
                    <a:pt x="3004" y="26"/>
                    <a:pt x="2995" y="28"/>
                  </a:cubicBezTo>
                  <a:cubicBezTo>
                    <a:pt x="2990" y="30"/>
                    <a:pt x="2985" y="30"/>
                    <a:pt x="2979" y="30"/>
                  </a:cubicBezTo>
                  <a:cubicBezTo>
                    <a:pt x="2951" y="30"/>
                    <a:pt x="2920" y="13"/>
                    <a:pt x="2920" y="13"/>
                  </a:cubicBezTo>
                  <a:cubicBezTo>
                    <a:pt x="2920" y="13"/>
                    <a:pt x="2948" y="75"/>
                    <a:pt x="2910" y="75"/>
                  </a:cubicBezTo>
                  <a:cubicBezTo>
                    <a:pt x="2908" y="75"/>
                    <a:pt x="2906" y="75"/>
                    <a:pt x="2904" y="74"/>
                  </a:cubicBezTo>
                  <a:cubicBezTo>
                    <a:pt x="2873" y="70"/>
                    <a:pt x="2883" y="27"/>
                    <a:pt x="2893" y="0"/>
                  </a:cubicBezTo>
                  <a:cubicBezTo>
                    <a:pt x="2144" y="0"/>
                    <a:pt x="2144" y="0"/>
                    <a:pt x="2144" y="0"/>
                  </a:cubicBezTo>
                  <a:cubicBezTo>
                    <a:pt x="2145" y="18"/>
                    <a:pt x="2143" y="33"/>
                    <a:pt x="2132" y="36"/>
                  </a:cubicBezTo>
                  <a:cubicBezTo>
                    <a:pt x="2127" y="38"/>
                    <a:pt x="2122" y="38"/>
                    <a:pt x="2116" y="38"/>
                  </a:cubicBezTo>
                  <a:cubicBezTo>
                    <a:pt x="2088" y="38"/>
                    <a:pt x="2057" y="21"/>
                    <a:pt x="2057" y="21"/>
                  </a:cubicBezTo>
                  <a:cubicBezTo>
                    <a:pt x="2057" y="21"/>
                    <a:pt x="2085" y="83"/>
                    <a:pt x="2047" y="83"/>
                  </a:cubicBezTo>
                  <a:cubicBezTo>
                    <a:pt x="2045" y="83"/>
                    <a:pt x="2043" y="83"/>
                    <a:pt x="2041" y="82"/>
                  </a:cubicBezTo>
                  <a:cubicBezTo>
                    <a:pt x="2007" y="78"/>
                    <a:pt x="2023" y="26"/>
                    <a:pt x="2033" y="0"/>
                  </a:cubicBezTo>
                  <a:cubicBezTo>
                    <a:pt x="1192" y="0"/>
                    <a:pt x="1192" y="0"/>
                    <a:pt x="1192" y="0"/>
                  </a:cubicBezTo>
                  <a:cubicBezTo>
                    <a:pt x="1193" y="18"/>
                    <a:pt x="1191" y="33"/>
                    <a:pt x="1180" y="36"/>
                  </a:cubicBezTo>
                  <a:cubicBezTo>
                    <a:pt x="1175" y="38"/>
                    <a:pt x="1170" y="38"/>
                    <a:pt x="1164" y="38"/>
                  </a:cubicBezTo>
                  <a:cubicBezTo>
                    <a:pt x="1136" y="38"/>
                    <a:pt x="1105" y="21"/>
                    <a:pt x="1105" y="21"/>
                  </a:cubicBezTo>
                  <a:cubicBezTo>
                    <a:pt x="1105" y="21"/>
                    <a:pt x="1133" y="83"/>
                    <a:pt x="1095" y="83"/>
                  </a:cubicBezTo>
                  <a:cubicBezTo>
                    <a:pt x="1093" y="83"/>
                    <a:pt x="1092" y="83"/>
                    <a:pt x="1090" y="82"/>
                  </a:cubicBezTo>
                  <a:cubicBezTo>
                    <a:pt x="1055" y="78"/>
                    <a:pt x="1071" y="26"/>
                    <a:pt x="1081" y="0"/>
                  </a:cubicBezTo>
                  <a:cubicBezTo>
                    <a:pt x="996" y="0"/>
                    <a:pt x="996" y="0"/>
                    <a:pt x="996" y="0"/>
                  </a:cubicBezTo>
                  <a:cubicBezTo>
                    <a:pt x="908" y="73"/>
                    <a:pt x="908" y="73"/>
                    <a:pt x="908" y="73"/>
                  </a:cubicBezTo>
                  <a:cubicBezTo>
                    <a:pt x="50" y="92"/>
                    <a:pt x="50" y="92"/>
                    <a:pt x="50" y="92"/>
                  </a:cubicBezTo>
                  <a:cubicBezTo>
                    <a:pt x="160" y="0"/>
                    <a:pt x="160" y="0"/>
                    <a:pt x="160" y="0"/>
                  </a:cubicBezTo>
                  <a:cubicBezTo>
                    <a:pt x="81" y="0"/>
                    <a:pt x="81" y="0"/>
                    <a:pt x="81" y="0"/>
                  </a:cubicBezTo>
                  <a:cubicBezTo>
                    <a:pt x="36" y="0"/>
                    <a:pt x="0" y="37"/>
                    <a:pt x="0" y="82"/>
                  </a:cubicBezTo>
                  <a:cubicBezTo>
                    <a:pt x="0" y="84"/>
                    <a:pt x="0" y="84"/>
                    <a:pt x="0" y="84"/>
                  </a:cubicBezTo>
                  <a:cubicBezTo>
                    <a:pt x="0" y="129"/>
                    <a:pt x="36" y="165"/>
                    <a:pt x="81" y="165"/>
                  </a:cubicBezTo>
                  <a:cubicBezTo>
                    <a:pt x="4054" y="165"/>
                    <a:pt x="4054" y="165"/>
                    <a:pt x="4054" y="165"/>
                  </a:cubicBezTo>
                  <a:cubicBezTo>
                    <a:pt x="4099" y="165"/>
                    <a:pt x="4136" y="129"/>
                    <a:pt x="4136" y="84"/>
                  </a:cubicBezTo>
                  <a:cubicBezTo>
                    <a:pt x="4136" y="82"/>
                    <a:pt x="4136" y="82"/>
                    <a:pt x="4136" y="82"/>
                  </a:cubicBezTo>
                  <a:cubicBezTo>
                    <a:pt x="4136" y="37"/>
                    <a:pt x="4099" y="0"/>
                    <a:pt x="4054" y="0"/>
                  </a:cubicBezTo>
                </a:path>
              </a:pathLst>
            </a:custGeom>
            <a:solidFill>
              <a:schemeClr val="tx2">
                <a:alpha val="10000"/>
              </a:schemeClr>
            </a:solidFill>
            <a:ln>
              <a:noFill/>
            </a:ln>
          </p:spPr>
          <p:txBody>
            <a:bodyPr vert="horz" wrap="square" lIns="91440" tIns="45720" rIns="91440" bIns="45720" numCol="1" anchor="t" anchorCtr="0" compatLnSpc="1"/>
            <a:lstStyle/>
            <a:p>
              <a:endParaRPr lang="en-US"/>
            </a:p>
          </p:txBody>
        </p:sp>
        <p:sp>
          <p:nvSpPr>
            <p:cNvPr id="13" name="Freeform 6"/>
            <p:cNvSpPr/>
            <p:nvPr/>
          </p:nvSpPr>
          <p:spPr bwMode="auto">
            <a:xfrm>
              <a:off x="2897469"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7"/>
            <p:cNvSpPr/>
            <p:nvPr/>
          </p:nvSpPr>
          <p:spPr bwMode="auto">
            <a:xfrm>
              <a:off x="2897469" y="4702273"/>
              <a:ext cx="67389"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7"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5" name="Freeform 8"/>
            <p:cNvSpPr/>
            <p:nvPr/>
          </p:nvSpPr>
          <p:spPr bwMode="auto">
            <a:xfrm>
              <a:off x="2268502"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6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7" y="34"/>
                    <a:pt x="594" y="42"/>
                  </a:cubicBezTo>
                  <a:cubicBezTo>
                    <a:pt x="82" y="155"/>
                    <a:pt x="82" y="155"/>
                    <a:pt x="82" y="155"/>
                  </a:cubicBezTo>
                  <a:cubicBezTo>
                    <a:pt x="102" y="237"/>
                    <a:pt x="102" y="237"/>
                    <a:pt x="102" y="237"/>
                  </a:cubicBezTo>
                  <a:cubicBezTo>
                    <a:pt x="43" y="230"/>
                    <a:pt x="43" y="230"/>
                    <a:pt x="43" y="230"/>
                  </a:cubicBezTo>
                  <a:cubicBezTo>
                    <a:pt x="43" y="230"/>
                    <a:pt x="0" y="321"/>
                    <a:pt x="46" y="327"/>
                  </a:cubicBezTo>
                  <a:cubicBezTo>
                    <a:pt x="91" y="333"/>
                    <a:pt x="61" y="266"/>
                    <a:pt x="61" y="266"/>
                  </a:cubicBezTo>
                  <a:cubicBezTo>
                    <a:pt x="61" y="266"/>
                    <a:pt x="105"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16" name="Freeform 9"/>
            <p:cNvSpPr/>
            <p:nvPr/>
          </p:nvSpPr>
          <p:spPr bwMode="auto">
            <a:xfrm>
              <a:off x="2161178" y="3853667"/>
              <a:ext cx="761250" cy="1000857"/>
            </a:xfrm>
            <a:custGeom>
              <a:avLst/>
              <a:gdLst>
                <a:gd name="T0" fmla="*/ 622 w 622"/>
                <a:gd name="T1" fmla="*/ 693 h 818"/>
                <a:gd name="T2" fmla="*/ 131 w 622"/>
                <a:gd name="T3" fmla="*/ 362 h 818"/>
                <a:gd name="T4" fmla="*/ 54 w 622"/>
                <a:gd name="T5" fmla="*/ 811 h 818"/>
                <a:gd name="T6" fmla="*/ 622 w 622"/>
                <a:gd name="T7" fmla="*/ 693 h 818"/>
              </a:gdLst>
              <a:ahLst/>
              <a:cxnLst>
                <a:cxn ang="0">
                  <a:pos x="T0" y="T1"/>
                </a:cxn>
                <a:cxn ang="0">
                  <a:pos x="T2" y="T3"/>
                </a:cxn>
                <a:cxn ang="0">
                  <a:pos x="T4" y="T5"/>
                </a:cxn>
                <a:cxn ang="0">
                  <a:pos x="T6" y="T7"/>
                </a:cxn>
              </a:cxnLst>
              <a:rect l="0" t="0" r="r" b="b"/>
              <a:pathLst>
                <a:path w="622" h="818">
                  <a:moveTo>
                    <a:pt x="622" y="693"/>
                  </a:moveTo>
                  <a:cubicBezTo>
                    <a:pt x="622" y="693"/>
                    <a:pt x="555" y="0"/>
                    <a:pt x="131" y="362"/>
                  </a:cubicBezTo>
                  <a:cubicBezTo>
                    <a:pt x="131" y="362"/>
                    <a:pt x="0" y="499"/>
                    <a:pt x="54" y="811"/>
                  </a:cubicBezTo>
                  <a:cubicBezTo>
                    <a:pt x="537" y="818"/>
                    <a:pt x="622" y="693"/>
                    <a:pt x="622" y="693"/>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0"/>
            <p:cNvSpPr/>
            <p:nvPr/>
          </p:nvSpPr>
          <p:spPr bwMode="auto">
            <a:xfrm>
              <a:off x="2227319" y="4702273"/>
              <a:ext cx="767490"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8" name="Freeform 11"/>
            <p:cNvSpPr/>
            <p:nvPr/>
          </p:nvSpPr>
          <p:spPr bwMode="auto">
            <a:xfrm>
              <a:off x="1761834"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2"/>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20" name="Freeform 13"/>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4"/>
            <p:cNvSpPr/>
            <p:nvPr/>
          </p:nvSpPr>
          <p:spPr bwMode="auto">
            <a:xfrm>
              <a:off x="4061808"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5"/>
            <p:cNvSpPr/>
            <p:nvPr/>
          </p:nvSpPr>
          <p:spPr bwMode="auto">
            <a:xfrm>
              <a:off x="4061808" y="4702273"/>
              <a:ext cx="68637"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6"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3" name="Freeform 16"/>
            <p:cNvSpPr/>
            <p:nvPr/>
          </p:nvSpPr>
          <p:spPr bwMode="auto">
            <a:xfrm>
              <a:off x="5483224" y="4416493"/>
              <a:ext cx="89852" cy="133531"/>
            </a:xfrm>
            <a:custGeom>
              <a:avLst/>
              <a:gdLst>
                <a:gd name="T0" fmla="*/ 0 w 73"/>
                <a:gd name="T1" fmla="*/ 66 h 109"/>
                <a:gd name="T2" fmla="*/ 30 w 73"/>
                <a:gd name="T3" fmla="*/ 109 h 109"/>
                <a:gd name="T4" fmla="*/ 56 w 73"/>
                <a:gd name="T5" fmla="*/ 84 h 109"/>
                <a:gd name="T6" fmla="*/ 60 w 73"/>
                <a:gd name="T7" fmla="*/ 68 h 109"/>
                <a:gd name="T8" fmla="*/ 51 w 73"/>
                <a:gd name="T9" fmla="*/ 68 h 109"/>
                <a:gd name="T10" fmla="*/ 51 w 73"/>
                <a:gd name="T11" fmla="*/ 59 h 109"/>
                <a:gd name="T12" fmla="*/ 43 w 73"/>
                <a:gd name="T13" fmla="*/ 58 h 109"/>
                <a:gd name="T14" fmla="*/ 42 w 73"/>
                <a:gd name="T15" fmla="*/ 50 h 109"/>
                <a:gd name="T16" fmla="*/ 34 w 73"/>
                <a:gd name="T17" fmla="*/ 50 h 109"/>
                <a:gd name="T18" fmla="*/ 67 w 73"/>
                <a:gd name="T19" fmla="*/ 5 h 109"/>
                <a:gd name="T20" fmla="*/ 15 w 73"/>
                <a:gd name="T21" fmla="*/ 49 h 109"/>
                <a:gd name="T22" fmla="*/ 0 w 73"/>
                <a:gd name="T23" fmla="*/ 6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09">
                  <a:moveTo>
                    <a:pt x="0" y="66"/>
                  </a:moveTo>
                  <a:cubicBezTo>
                    <a:pt x="30" y="109"/>
                    <a:pt x="30" y="109"/>
                    <a:pt x="30" y="109"/>
                  </a:cubicBezTo>
                  <a:cubicBezTo>
                    <a:pt x="56" y="84"/>
                    <a:pt x="56" y="84"/>
                    <a:pt x="56" y="84"/>
                  </a:cubicBezTo>
                  <a:cubicBezTo>
                    <a:pt x="58" y="81"/>
                    <a:pt x="65" y="73"/>
                    <a:pt x="60" y="68"/>
                  </a:cubicBezTo>
                  <a:cubicBezTo>
                    <a:pt x="57" y="66"/>
                    <a:pt x="54" y="66"/>
                    <a:pt x="51" y="68"/>
                  </a:cubicBezTo>
                  <a:cubicBezTo>
                    <a:pt x="53" y="65"/>
                    <a:pt x="53" y="61"/>
                    <a:pt x="51" y="59"/>
                  </a:cubicBezTo>
                  <a:cubicBezTo>
                    <a:pt x="49" y="57"/>
                    <a:pt x="46" y="57"/>
                    <a:pt x="43" y="58"/>
                  </a:cubicBezTo>
                  <a:cubicBezTo>
                    <a:pt x="44" y="55"/>
                    <a:pt x="44" y="52"/>
                    <a:pt x="42" y="50"/>
                  </a:cubicBezTo>
                  <a:cubicBezTo>
                    <a:pt x="40" y="48"/>
                    <a:pt x="37" y="48"/>
                    <a:pt x="34" y="50"/>
                  </a:cubicBezTo>
                  <a:cubicBezTo>
                    <a:pt x="35" y="47"/>
                    <a:pt x="73" y="12"/>
                    <a:pt x="67" y="5"/>
                  </a:cubicBezTo>
                  <a:cubicBezTo>
                    <a:pt x="61" y="0"/>
                    <a:pt x="17" y="47"/>
                    <a:pt x="15" y="49"/>
                  </a:cubicBezTo>
                  <a:lnTo>
                    <a:pt x="0" y="66"/>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7"/>
            <p:cNvSpPr/>
            <p:nvPr/>
          </p:nvSpPr>
          <p:spPr bwMode="auto">
            <a:xfrm>
              <a:off x="5470744" y="4496362"/>
              <a:ext cx="61150" cy="68637"/>
            </a:xfrm>
            <a:custGeom>
              <a:avLst/>
              <a:gdLst>
                <a:gd name="T0" fmla="*/ 36 w 49"/>
                <a:gd name="T1" fmla="*/ 55 h 55"/>
                <a:gd name="T2" fmla="*/ 49 w 49"/>
                <a:gd name="T3" fmla="*/ 45 h 55"/>
                <a:gd name="T4" fmla="*/ 14 w 49"/>
                <a:gd name="T5" fmla="*/ 0 h 55"/>
                <a:gd name="T6" fmla="*/ 0 w 49"/>
                <a:gd name="T7" fmla="*/ 11 h 55"/>
                <a:gd name="T8" fmla="*/ 36 w 49"/>
                <a:gd name="T9" fmla="*/ 55 h 55"/>
              </a:gdLst>
              <a:ahLst/>
              <a:cxnLst>
                <a:cxn ang="0">
                  <a:pos x="T0" y="T1"/>
                </a:cxn>
                <a:cxn ang="0">
                  <a:pos x="T2" y="T3"/>
                </a:cxn>
                <a:cxn ang="0">
                  <a:pos x="T4" y="T5"/>
                </a:cxn>
                <a:cxn ang="0">
                  <a:pos x="T6" y="T7"/>
                </a:cxn>
                <a:cxn ang="0">
                  <a:pos x="T8" y="T9"/>
                </a:cxn>
              </a:cxnLst>
              <a:rect l="0" t="0" r="r" b="b"/>
              <a:pathLst>
                <a:path w="49" h="55">
                  <a:moveTo>
                    <a:pt x="36" y="55"/>
                  </a:moveTo>
                  <a:lnTo>
                    <a:pt x="49" y="45"/>
                  </a:lnTo>
                  <a:lnTo>
                    <a:pt x="14" y="0"/>
                  </a:lnTo>
                  <a:lnTo>
                    <a:pt x="0" y="11"/>
                  </a:lnTo>
                  <a:lnTo>
                    <a:pt x="36" y="55"/>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8"/>
            <p:cNvSpPr/>
            <p:nvPr/>
          </p:nvSpPr>
          <p:spPr bwMode="auto">
            <a:xfrm>
              <a:off x="5126310" y="4501353"/>
              <a:ext cx="396848" cy="278293"/>
            </a:xfrm>
            <a:custGeom>
              <a:avLst/>
              <a:gdLst>
                <a:gd name="T0" fmla="*/ 0 w 324"/>
                <a:gd name="T1" fmla="*/ 163 h 227"/>
                <a:gd name="T2" fmla="*/ 24 w 324"/>
                <a:gd name="T3" fmla="*/ 227 h 227"/>
                <a:gd name="T4" fmla="*/ 324 w 324"/>
                <a:gd name="T5" fmla="*/ 51 h 227"/>
                <a:gd name="T6" fmla="*/ 287 w 324"/>
                <a:gd name="T7" fmla="*/ 0 h 227"/>
                <a:gd name="T8" fmla="*/ 0 w 324"/>
                <a:gd name="T9" fmla="*/ 163 h 227"/>
              </a:gdLst>
              <a:ahLst/>
              <a:cxnLst>
                <a:cxn ang="0">
                  <a:pos x="T0" y="T1"/>
                </a:cxn>
                <a:cxn ang="0">
                  <a:pos x="T2" y="T3"/>
                </a:cxn>
                <a:cxn ang="0">
                  <a:pos x="T4" y="T5"/>
                </a:cxn>
                <a:cxn ang="0">
                  <a:pos x="T6" y="T7"/>
                </a:cxn>
                <a:cxn ang="0">
                  <a:pos x="T8" y="T9"/>
                </a:cxn>
              </a:cxnLst>
              <a:rect l="0" t="0" r="r" b="b"/>
              <a:pathLst>
                <a:path w="324" h="227">
                  <a:moveTo>
                    <a:pt x="0" y="163"/>
                  </a:moveTo>
                  <a:cubicBezTo>
                    <a:pt x="24" y="227"/>
                    <a:pt x="24" y="227"/>
                    <a:pt x="24" y="227"/>
                  </a:cubicBezTo>
                  <a:cubicBezTo>
                    <a:pt x="207" y="164"/>
                    <a:pt x="324" y="51"/>
                    <a:pt x="324" y="51"/>
                  </a:cubicBezTo>
                  <a:cubicBezTo>
                    <a:pt x="287" y="0"/>
                    <a:pt x="287" y="0"/>
                    <a:pt x="287" y="0"/>
                  </a:cubicBezTo>
                  <a:cubicBezTo>
                    <a:pt x="287" y="0"/>
                    <a:pt x="173" y="111"/>
                    <a:pt x="0" y="16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26" name="Freeform 19"/>
            <p:cNvSpPr/>
            <p:nvPr/>
          </p:nvSpPr>
          <p:spPr bwMode="auto">
            <a:xfrm>
              <a:off x="5454521" y="4586214"/>
              <a:ext cx="14975" cy="14975"/>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5"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0"/>
            <p:cNvSpPr/>
            <p:nvPr/>
          </p:nvSpPr>
          <p:spPr bwMode="auto">
            <a:xfrm>
              <a:off x="5474488" y="4571239"/>
              <a:ext cx="16223" cy="16223"/>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4"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1"/>
            <p:cNvSpPr/>
            <p:nvPr/>
          </p:nvSpPr>
          <p:spPr bwMode="auto">
            <a:xfrm>
              <a:off x="5494455" y="4557511"/>
              <a:ext cx="16223" cy="16223"/>
            </a:xfrm>
            <a:custGeom>
              <a:avLst/>
              <a:gdLst>
                <a:gd name="T0" fmla="*/ 11 w 13"/>
                <a:gd name="T1" fmla="*/ 11 h 13"/>
                <a:gd name="T2" fmla="*/ 11 w 13"/>
                <a:gd name="T3" fmla="*/ 2 h 13"/>
                <a:gd name="T4" fmla="*/ 3 w 13"/>
                <a:gd name="T5" fmla="*/ 2 h 13"/>
                <a:gd name="T6" fmla="*/ 3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8"/>
                    <a:pt x="13" y="5"/>
                    <a:pt x="11" y="2"/>
                  </a:cubicBezTo>
                  <a:cubicBezTo>
                    <a:pt x="9" y="0"/>
                    <a:pt x="5" y="0"/>
                    <a:pt x="3" y="2"/>
                  </a:cubicBezTo>
                  <a:cubicBezTo>
                    <a:pt x="0" y="5"/>
                    <a:pt x="0" y="8"/>
                    <a:pt x="3" y="11"/>
                  </a:cubicBezTo>
                  <a:cubicBezTo>
                    <a:pt x="5" y="13"/>
                    <a:pt x="9"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2"/>
            <p:cNvSpPr/>
            <p:nvPr/>
          </p:nvSpPr>
          <p:spPr bwMode="auto">
            <a:xfrm>
              <a:off x="4488607" y="5065427"/>
              <a:ext cx="943451" cy="408080"/>
            </a:xfrm>
            <a:custGeom>
              <a:avLst/>
              <a:gdLst>
                <a:gd name="T0" fmla="*/ 753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3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3"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0" y="274"/>
                    <a:pt x="141" y="203"/>
                    <a:pt x="138" y="181"/>
                  </a:cubicBezTo>
                  <a:cubicBezTo>
                    <a:pt x="474" y="161"/>
                    <a:pt x="631" y="69"/>
                    <a:pt x="636" y="66"/>
                  </a:cubicBezTo>
                  <a:cubicBezTo>
                    <a:pt x="636" y="66"/>
                    <a:pt x="644" y="149"/>
                    <a:pt x="653" y="190"/>
                  </a:cubicBezTo>
                  <a:cubicBezTo>
                    <a:pt x="653" y="190"/>
                    <a:pt x="771" y="151"/>
                    <a:pt x="753" y="93"/>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0" name="Freeform 23"/>
            <p:cNvSpPr/>
            <p:nvPr/>
          </p:nvSpPr>
          <p:spPr bwMode="auto">
            <a:xfrm>
              <a:off x="4448672" y="4692290"/>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1" name="Freeform 24"/>
            <p:cNvSpPr/>
            <p:nvPr/>
          </p:nvSpPr>
          <p:spPr bwMode="auto">
            <a:xfrm>
              <a:off x="4819314" y="4707265"/>
              <a:ext cx="297012" cy="244598"/>
            </a:xfrm>
            <a:custGeom>
              <a:avLst/>
              <a:gdLst>
                <a:gd name="T0" fmla="*/ 238 w 238"/>
                <a:gd name="T1" fmla="*/ 0 h 196"/>
                <a:gd name="T2" fmla="*/ 161 w 238"/>
                <a:gd name="T3" fmla="*/ 196 h 196"/>
                <a:gd name="T4" fmla="*/ 0 w 238"/>
                <a:gd name="T5" fmla="*/ 69 h 196"/>
                <a:gd name="T6" fmla="*/ 238 w 238"/>
                <a:gd name="T7" fmla="*/ 0 h 196"/>
              </a:gdLst>
              <a:ahLst/>
              <a:cxnLst>
                <a:cxn ang="0">
                  <a:pos x="T0" y="T1"/>
                </a:cxn>
                <a:cxn ang="0">
                  <a:pos x="T2" y="T3"/>
                </a:cxn>
                <a:cxn ang="0">
                  <a:pos x="T4" y="T5"/>
                </a:cxn>
                <a:cxn ang="0">
                  <a:pos x="T6" y="T7"/>
                </a:cxn>
              </a:cxnLst>
              <a:rect l="0" t="0" r="r" b="b"/>
              <a:pathLst>
                <a:path w="238" h="196">
                  <a:moveTo>
                    <a:pt x="238" y="0"/>
                  </a:moveTo>
                  <a:lnTo>
                    <a:pt x="161" y="196"/>
                  </a:lnTo>
                  <a:lnTo>
                    <a:pt x="0" y="69"/>
                  </a:lnTo>
                  <a:lnTo>
                    <a:pt x="238"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 name="Freeform 25"/>
            <p:cNvSpPr/>
            <p:nvPr/>
          </p:nvSpPr>
          <p:spPr bwMode="auto">
            <a:xfrm>
              <a:off x="4819314" y="4793374"/>
              <a:ext cx="200920" cy="158490"/>
            </a:xfrm>
            <a:custGeom>
              <a:avLst/>
              <a:gdLst>
                <a:gd name="T0" fmla="*/ 161 w 161"/>
                <a:gd name="T1" fmla="*/ 127 h 127"/>
                <a:gd name="T2" fmla="*/ 66 w 161"/>
                <a:gd name="T3" fmla="*/ 107 h 127"/>
                <a:gd name="T4" fmla="*/ 60 w 161"/>
                <a:gd name="T5" fmla="*/ 69 h 127"/>
                <a:gd name="T6" fmla="*/ 16 w 161"/>
                <a:gd name="T7" fmla="*/ 64 h 127"/>
                <a:gd name="T8" fmla="*/ 0 w 161"/>
                <a:gd name="T9" fmla="*/ 0 h 127"/>
                <a:gd name="T10" fmla="*/ 161 w 161"/>
                <a:gd name="T11" fmla="*/ 127 h 127"/>
              </a:gdLst>
              <a:ahLst/>
              <a:cxnLst>
                <a:cxn ang="0">
                  <a:pos x="T0" y="T1"/>
                </a:cxn>
                <a:cxn ang="0">
                  <a:pos x="T2" y="T3"/>
                </a:cxn>
                <a:cxn ang="0">
                  <a:pos x="T4" y="T5"/>
                </a:cxn>
                <a:cxn ang="0">
                  <a:pos x="T6" y="T7"/>
                </a:cxn>
                <a:cxn ang="0">
                  <a:pos x="T8" y="T9"/>
                </a:cxn>
                <a:cxn ang="0">
                  <a:pos x="T10" y="T11"/>
                </a:cxn>
              </a:cxnLst>
              <a:rect l="0" t="0" r="r" b="b"/>
              <a:pathLst>
                <a:path w="161" h="127">
                  <a:moveTo>
                    <a:pt x="161" y="127"/>
                  </a:moveTo>
                  <a:lnTo>
                    <a:pt x="66" y="107"/>
                  </a:lnTo>
                  <a:lnTo>
                    <a:pt x="60" y="69"/>
                  </a:lnTo>
                  <a:lnTo>
                    <a:pt x="16" y="64"/>
                  </a:lnTo>
                  <a:lnTo>
                    <a:pt x="0" y="0"/>
                  </a:lnTo>
                  <a:lnTo>
                    <a:pt x="161" y="127"/>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3" name="Freeform 26"/>
            <p:cNvSpPr/>
            <p:nvPr/>
          </p:nvSpPr>
          <p:spPr bwMode="auto">
            <a:xfrm>
              <a:off x="4954093" y="4773407"/>
              <a:ext cx="91100" cy="178457"/>
            </a:xfrm>
            <a:custGeom>
              <a:avLst/>
              <a:gdLst>
                <a:gd name="T0" fmla="*/ 57 w 73"/>
                <a:gd name="T1" fmla="*/ 15 h 143"/>
                <a:gd name="T2" fmla="*/ 39 w 73"/>
                <a:gd name="T3" fmla="*/ 0 h 143"/>
                <a:gd name="T4" fmla="*/ 6 w 73"/>
                <a:gd name="T5" fmla="*/ 10 h 143"/>
                <a:gd name="T6" fmla="*/ 0 w 73"/>
                <a:gd name="T7" fmla="*/ 36 h 143"/>
                <a:gd name="T8" fmla="*/ 16 w 73"/>
                <a:gd name="T9" fmla="*/ 45 h 143"/>
                <a:gd name="T10" fmla="*/ 16 w 73"/>
                <a:gd name="T11" fmla="*/ 114 h 143"/>
                <a:gd name="T12" fmla="*/ 53 w 73"/>
                <a:gd name="T13" fmla="*/ 143 h 143"/>
                <a:gd name="T14" fmla="*/ 73 w 73"/>
                <a:gd name="T15" fmla="*/ 92 h 143"/>
                <a:gd name="T16" fmla="*/ 46 w 73"/>
                <a:gd name="T17" fmla="*/ 39 h 143"/>
                <a:gd name="T18" fmla="*/ 57 w 73"/>
                <a:gd name="T19"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43">
                  <a:moveTo>
                    <a:pt x="57" y="15"/>
                  </a:moveTo>
                  <a:lnTo>
                    <a:pt x="39" y="0"/>
                  </a:lnTo>
                  <a:lnTo>
                    <a:pt x="6" y="10"/>
                  </a:lnTo>
                  <a:lnTo>
                    <a:pt x="0" y="36"/>
                  </a:lnTo>
                  <a:lnTo>
                    <a:pt x="16" y="45"/>
                  </a:lnTo>
                  <a:lnTo>
                    <a:pt x="16" y="114"/>
                  </a:lnTo>
                  <a:lnTo>
                    <a:pt x="53" y="143"/>
                  </a:lnTo>
                  <a:lnTo>
                    <a:pt x="73" y="92"/>
                  </a:lnTo>
                  <a:lnTo>
                    <a:pt x="46" y="39"/>
                  </a:lnTo>
                  <a:lnTo>
                    <a:pt x="57" y="15"/>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4" name="Freeform 27"/>
            <p:cNvSpPr/>
            <p:nvPr/>
          </p:nvSpPr>
          <p:spPr bwMode="auto">
            <a:xfrm>
              <a:off x="5013994" y="4966839"/>
              <a:ext cx="31199" cy="31199"/>
            </a:xfrm>
            <a:custGeom>
              <a:avLst/>
              <a:gdLst>
                <a:gd name="T0" fmla="*/ 2 w 26"/>
                <a:gd name="T1" fmla="*/ 18 h 26"/>
                <a:gd name="T2" fmla="*/ 18 w 26"/>
                <a:gd name="T3" fmla="*/ 24 h 26"/>
                <a:gd name="T4" fmla="*/ 23 w 26"/>
                <a:gd name="T5" fmla="*/ 8 h 26"/>
                <a:gd name="T6" fmla="*/ 8 w 26"/>
                <a:gd name="T7" fmla="*/ 3 h 26"/>
                <a:gd name="T8" fmla="*/ 2 w 26"/>
                <a:gd name="T9" fmla="*/ 18 h 26"/>
              </a:gdLst>
              <a:ahLst/>
              <a:cxnLst>
                <a:cxn ang="0">
                  <a:pos x="T0" y="T1"/>
                </a:cxn>
                <a:cxn ang="0">
                  <a:pos x="T2" y="T3"/>
                </a:cxn>
                <a:cxn ang="0">
                  <a:pos x="T4" y="T5"/>
                </a:cxn>
                <a:cxn ang="0">
                  <a:pos x="T6" y="T7"/>
                </a:cxn>
                <a:cxn ang="0">
                  <a:pos x="T8" y="T9"/>
                </a:cxn>
              </a:cxnLst>
              <a:rect l="0" t="0" r="r" b="b"/>
              <a:pathLst>
                <a:path w="26" h="26">
                  <a:moveTo>
                    <a:pt x="2" y="18"/>
                  </a:moveTo>
                  <a:cubicBezTo>
                    <a:pt x="5" y="24"/>
                    <a:pt x="12" y="26"/>
                    <a:pt x="18" y="24"/>
                  </a:cubicBezTo>
                  <a:cubicBezTo>
                    <a:pt x="24" y="21"/>
                    <a:pt x="26" y="14"/>
                    <a:pt x="23" y="8"/>
                  </a:cubicBezTo>
                  <a:cubicBezTo>
                    <a:pt x="20" y="2"/>
                    <a:pt x="13" y="0"/>
                    <a:pt x="8" y="3"/>
                  </a:cubicBezTo>
                  <a:cubicBezTo>
                    <a:pt x="2" y="6"/>
                    <a:pt x="0" y="13"/>
                    <a:pt x="2" y="18"/>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8"/>
            <p:cNvSpPr/>
            <p:nvPr/>
          </p:nvSpPr>
          <p:spPr bwMode="auto">
            <a:xfrm>
              <a:off x="5020234" y="4707265"/>
              <a:ext cx="121051" cy="244598"/>
            </a:xfrm>
            <a:custGeom>
              <a:avLst/>
              <a:gdLst>
                <a:gd name="T0" fmla="*/ 77 w 97"/>
                <a:gd name="T1" fmla="*/ 0 h 196"/>
                <a:gd name="T2" fmla="*/ 97 w 97"/>
                <a:gd name="T3" fmla="*/ 73 h 196"/>
                <a:gd name="T4" fmla="*/ 60 w 97"/>
                <a:gd name="T5" fmla="*/ 92 h 196"/>
                <a:gd name="T6" fmla="*/ 79 w 97"/>
                <a:gd name="T7" fmla="*/ 142 h 196"/>
                <a:gd name="T8" fmla="*/ 0 w 97"/>
                <a:gd name="T9" fmla="*/ 196 h 196"/>
                <a:gd name="T10" fmla="*/ 77 w 97"/>
                <a:gd name="T11" fmla="*/ 0 h 196"/>
              </a:gdLst>
              <a:ahLst/>
              <a:cxnLst>
                <a:cxn ang="0">
                  <a:pos x="T0" y="T1"/>
                </a:cxn>
                <a:cxn ang="0">
                  <a:pos x="T2" y="T3"/>
                </a:cxn>
                <a:cxn ang="0">
                  <a:pos x="T4" y="T5"/>
                </a:cxn>
                <a:cxn ang="0">
                  <a:pos x="T6" y="T7"/>
                </a:cxn>
                <a:cxn ang="0">
                  <a:pos x="T8" y="T9"/>
                </a:cxn>
                <a:cxn ang="0">
                  <a:pos x="T10" y="T11"/>
                </a:cxn>
              </a:cxnLst>
              <a:rect l="0" t="0" r="r" b="b"/>
              <a:pathLst>
                <a:path w="97" h="196">
                  <a:moveTo>
                    <a:pt x="77" y="0"/>
                  </a:moveTo>
                  <a:lnTo>
                    <a:pt x="97" y="73"/>
                  </a:lnTo>
                  <a:lnTo>
                    <a:pt x="60" y="92"/>
                  </a:lnTo>
                  <a:lnTo>
                    <a:pt x="79" y="142"/>
                  </a:lnTo>
                  <a:lnTo>
                    <a:pt x="0" y="196"/>
                  </a:lnTo>
                  <a:lnTo>
                    <a:pt x="7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6" name="Freeform 29"/>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0"/>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1"/>
            <p:cNvSpPr/>
            <p:nvPr/>
          </p:nvSpPr>
          <p:spPr bwMode="auto">
            <a:xfrm>
              <a:off x="4096750" y="3911073"/>
              <a:ext cx="1199281" cy="925979"/>
            </a:xfrm>
            <a:custGeom>
              <a:avLst/>
              <a:gdLst>
                <a:gd name="T0" fmla="*/ 768 w 980"/>
                <a:gd name="T1" fmla="*/ 0 h 756"/>
                <a:gd name="T2" fmla="*/ 406 w 980"/>
                <a:gd name="T3" fmla="*/ 377 h 756"/>
                <a:gd name="T4" fmla="*/ 390 w 980"/>
                <a:gd name="T5" fmla="*/ 509 h 756"/>
                <a:gd name="T6" fmla="*/ 324 w 980"/>
                <a:gd name="T7" fmla="*/ 525 h 756"/>
                <a:gd name="T8" fmla="*/ 384 w 980"/>
                <a:gd name="T9" fmla="*/ 552 h 756"/>
                <a:gd name="T10" fmla="*/ 287 w 980"/>
                <a:gd name="T11" fmla="*/ 756 h 756"/>
                <a:gd name="T12" fmla="*/ 290 w 980"/>
                <a:gd name="T13" fmla="*/ 218 h 756"/>
                <a:gd name="T14" fmla="*/ 442 w 980"/>
                <a:gd name="T15" fmla="*/ 66 h 756"/>
                <a:gd name="T16" fmla="*/ 768 w 980"/>
                <a:gd name="T1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756">
                  <a:moveTo>
                    <a:pt x="768" y="0"/>
                  </a:moveTo>
                  <a:cubicBezTo>
                    <a:pt x="768" y="0"/>
                    <a:pt x="980" y="347"/>
                    <a:pt x="406" y="377"/>
                  </a:cubicBezTo>
                  <a:cubicBezTo>
                    <a:pt x="390" y="509"/>
                    <a:pt x="390" y="509"/>
                    <a:pt x="390" y="509"/>
                  </a:cubicBezTo>
                  <a:cubicBezTo>
                    <a:pt x="390" y="509"/>
                    <a:pt x="329" y="467"/>
                    <a:pt x="324" y="525"/>
                  </a:cubicBezTo>
                  <a:cubicBezTo>
                    <a:pt x="319" y="583"/>
                    <a:pt x="384" y="552"/>
                    <a:pt x="384" y="552"/>
                  </a:cubicBezTo>
                  <a:cubicBezTo>
                    <a:pt x="384" y="552"/>
                    <a:pt x="349" y="706"/>
                    <a:pt x="287" y="756"/>
                  </a:cubicBezTo>
                  <a:cubicBezTo>
                    <a:pt x="287" y="756"/>
                    <a:pt x="0" y="211"/>
                    <a:pt x="290" y="218"/>
                  </a:cubicBezTo>
                  <a:cubicBezTo>
                    <a:pt x="290" y="218"/>
                    <a:pt x="287" y="100"/>
                    <a:pt x="442" y="66"/>
                  </a:cubicBezTo>
                  <a:cubicBezTo>
                    <a:pt x="602" y="32"/>
                    <a:pt x="732" y="219"/>
                    <a:pt x="768" y="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9" name="Freeform 32"/>
            <p:cNvSpPr/>
            <p:nvPr/>
          </p:nvSpPr>
          <p:spPr bwMode="auto">
            <a:xfrm>
              <a:off x="4709494" y="4492618"/>
              <a:ext cx="46174" cy="84861"/>
            </a:xfrm>
            <a:custGeom>
              <a:avLst/>
              <a:gdLst>
                <a:gd name="T0" fmla="*/ 33 w 38"/>
                <a:gd name="T1" fmla="*/ 31 h 69"/>
                <a:gd name="T2" fmla="*/ 28 w 38"/>
                <a:gd name="T3" fmla="*/ 66 h 69"/>
                <a:gd name="T4" fmla="*/ 5 w 38"/>
                <a:gd name="T5" fmla="*/ 39 h 69"/>
                <a:gd name="T6" fmla="*/ 10 w 38"/>
                <a:gd name="T7" fmla="*/ 3 h 69"/>
                <a:gd name="T8" fmla="*/ 33 w 38"/>
                <a:gd name="T9" fmla="*/ 31 h 69"/>
              </a:gdLst>
              <a:ahLst/>
              <a:cxnLst>
                <a:cxn ang="0">
                  <a:pos x="T0" y="T1"/>
                </a:cxn>
                <a:cxn ang="0">
                  <a:pos x="T2" y="T3"/>
                </a:cxn>
                <a:cxn ang="0">
                  <a:pos x="T4" y="T5"/>
                </a:cxn>
                <a:cxn ang="0">
                  <a:pos x="T6" y="T7"/>
                </a:cxn>
                <a:cxn ang="0">
                  <a:pos x="T8" y="T9"/>
                </a:cxn>
              </a:cxnLst>
              <a:rect l="0" t="0" r="r" b="b"/>
              <a:pathLst>
                <a:path w="38" h="69">
                  <a:moveTo>
                    <a:pt x="33" y="31"/>
                  </a:moveTo>
                  <a:cubicBezTo>
                    <a:pt x="38" y="48"/>
                    <a:pt x="36" y="64"/>
                    <a:pt x="28" y="66"/>
                  </a:cubicBezTo>
                  <a:cubicBezTo>
                    <a:pt x="21" y="69"/>
                    <a:pt x="10" y="56"/>
                    <a:pt x="5" y="39"/>
                  </a:cubicBezTo>
                  <a:cubicBezTo>
                    <a:pt x="0" y="21"/>
                    <a:pt x="2" y="5"/>
                    <a:pt x="10" y="3"/>
                  </a:cubicBezTo>
                  <a:cubicBezTo>
                    <a:pt x="18" y="0"/>
                    <a:pt x="28" y="13"/>
                    <a:pt x="33" y="3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0" name="Freeform 33"/>
            <p:cNvSpPr/>
            <p:nvPr/>
          </p:nvSpPr>
          <p:spPr bwMode="auto">
            <a:xfrm>
              <a:off x="4992779" y="4412749"/>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1" y="68"/>
                    <a:pt x="10" y="56"/>
                    <a:pt x="5" y="38"/>
                  </a:cubicBezTo>
                  <a:cubicBezTo>
                    <a:pt x="0" y="20"/>
                    <a:pt x="3" y="4"/>
                    <a:pt x="10" y="2"/>
                  </a:cubicBezTo>
                  <a:cubicBezTo>
                    <a:pt x="18"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1" name="Freeform 34"/>
            <p:cNvSpPr/>
            <p:nvPr/>
          </p:nvSpPr>
          <p:spPr bwMode="auto">
            <a:xfrm>
              <a:off x="3432840"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2" name="Freeform 35"/>
            <p:cNvSpPr/>
            <p:nvPr/>
          </p:nvSpPr>
          <p:spPr bwMode="auto">
            <a:xfrm>
              <a:off x="3326764" y="3944767"/>
              <a:ext cx="761250" cy="909756"/>
            </a:xfrm>
            <a:custGeom>
              <a:avLst/>
              <a:gdLst>
                <a:gd name="T0" fmla="*/ 622 w 622"/>
                <a:gd name="T1" fmla="*/ 619 h 744"/>
                <a:gd name="T2" fmla="*/ 131 w 622"/>
                <a:gd name="T3" fmla="*/ 288 h 744"/>
                <a:gd name="T4" fmla="*/ 54 w 622"/>
                <a:gd name="T5" fmla="*/ 737 h 744"/>
                <a:gd name="T6" fmla="*/ 622 w 622"/>
                <a:gd name="T7" fmla="*/ 619 h 744"/>
              </a:gdLst>
              <a:ahLst/>
              <a:cxnLst>
                <a:cxn ang="0">
                  <a:pos x="T0" y="T1"/>
                </a:cxn>
                <a:cxn ang="0">
                  <a:pos x="T2" y="T3"/>
                </a:cxn>
                <a:cxn ang="0">
                  <a:pos x="T4" y="T5"/>
                </a:cxn>
                <a:cxn ang="0">
                  <a:pos x="T6" y="T7"/>
                </a:cxn>
              </a:cxnLst>
              <a:rect l="0" t="0" r="r" b="b"/>
              <a:pathLst>
                <a:path w="622" h="744">
                  <a:moveTo>
                    <a:pt x="622" y="619"/>
                  </a:moveTo>
                  <a:cubicBezTo>
                    <a:pt x="622" y="619"/>
                    <a:pt x="572" y="0"/>
                    <a:pt x="131" y="288"/>
                  </a:cubicBezTo>
                  <a:cubicBezTo>
                    <a:pt x="131" y="288"/>
                    <a:pt x="0" y="425"/>
                    <a:pt x="54" y="737"/>
                  </a:cubicBezTo>
                  <a:cubicBezTo>
                    <a:pt x="537" y="744"/>
                    <a:pt x="622" y="619"/>
                    <a:pt x="622" y="619"/>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6"/>
            <p:cNvSpPr/>
            <p:nvPr/>
          </p:nvSpPr>
          <p:spPr bwMode="auto">
            <a:xfrm>
              <a:off x="3392906" y="4702273"/>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4" name="Freeform 37"/>
            <p:cNvSpPr/>
            <p:nvPr/>
          </p:nvSpPr>
          <p:spPr bwMode="auto">
            <a:xfrm>
              <a:off x="2926172"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38"/>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46" name="Freeform 39"/>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40"/>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48" name="Freeform 41"/>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42"/>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3"/>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44"/>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close/>
                </a:path>
              </a:pathLst>
            </a:custGeom>
            <a:solidFill>
              <a:schemeClr val="accent4">
                <a:lumMod val="50000"/>
              </a:schemeClr>
            </a:solidFill>
            <a:ln>
              <a:noFill/>
            </a:ln>
          </p:spPr>
          <p:txBody>
            <a:bodyPr vert="horz" wrap="square" lIns="91440" tIns="45720" rIns="91440" bIns="45720" numCol="1" anchor="t" anchorCtr="0" compatLnSpc="1"/>
            <a:lstStyle/>
            <a:p>
              <a:endParaRPr lang="en-US"/>
            </a:p>
          </p:txBody>
        </p:sp>
        <p:sp>
          <p:nvSpPr>
            <p:cNvPr id="52" name="Freeform 45"/>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46"/>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4" name="Freeform 47"/>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48"/>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56" name="Freeform 49"/>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50"/>
            <p:cNvSpPr/>
            <p:nvPr/>
          </p:nvSpPr>
          <p:spPr bwMode="auto">
            <a:xfrm>
              <a:off x="1034278" y="4787134"/>
              <a:ext cx="1378986" cy="272053"/>
            </a:xfrm>
            <a:custGeom>
              <a:avLst/>
              <a:gdLst>
                <a:gd name="T0" fmla="*/ 842 w 1105"/>
                <a:gd name="T1" fmla="*/ 0 h 218"/>
                <a:gd name="T2" fmla="*/ 0 w 1105"/>
                <a:gd name="T3" fmla="*/ 19 h 218"/>
                <a:gd name="T4" fmla="*/ 263 w 1105"/>
                <a:gd name="T5" fmla="*/ 218 h 218"/>
                <a:gd name="T6" fmla="*/ 1105 w 1105"/>
                <a:gd name="T7" fmla="*/ 200 h 218"/>
                <a:gd name="T8" fmla="*/ 842 w 1105"/>
                <a:gd name="T9" fmla="*/ 0 h 218"/>
              </a:gdLst>
              <a:ahLst/>
              <a:cxnLst>
                <a:cxn ang="0">
                  <a:pos x="T0" y="T1"/>
                </a:cxn>
                <a:cxn ang="0">
                  <a:pos x="T2" y="T3"/>
                </a:cxn>
                <a:cxn ang="0">
                  <a:pos x="T4" y="T5"/>
                </a:cxn>
                <a:cxn ang="0">
                  <a:pos x="T6" y="T7"/>
                </a:cxn>
                <a:cxn ang="0">
                  <a:pos x="T8" y="T9"/>
                </a:cxn>
              </a:cxnLst>
              <a:rect l="0" t="0" r="r" b="b"/>
              <a:pathLst>
                <a:path w="1105" h="218">
                  <a:moveTo>
                    <a:pt x="842" y="0"/>
                  </a:moveTo>
                  <a:lnTo>
                    <a:pt x="0" y="19"/>
                  </a:lnTo>
                  <a:lnTo>
                    <a:pt x="263" y="218"/>
                  </a:lnTo>
                  <a:lnTo>
                    <a:pt x="1105" y="200"/>
                  </a:lnTo>
                  <a:lnTo>
                    <a:pt x="842"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8" name="Freeform 51"/>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close/>
                </a:path>
              </a:pathLst>
            </a:custGeom>
            <a:solidFill>
              <a:srgbClr val="B3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52"/>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53"/>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61" name="Freeform 54"/>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55"/>
            <p:cNvSpPr/>
            <p:nvPr/>
          </p:nvSpPr>
          <p:spPr bwMode="auto">
            <a:xfrm>
              <a:off x="4558492" y="5117841"/>
              <a:ext cx="92348" cy="83613"/>
            </a:xfrm>
            <a:custGeom>
              <a:avLst/>
              <a:gdLst>
                <a:gd name="T0" fmla="*/ 34 w 75"/>
                <a:gd name="T1" fmla="*/ 0 h 68"/>
                <a:gd name="T2" fmla="*/ 0 w 75"/>
                <a:gd name="T3" fmla="*/ 45 h 68"/>
                <a:gd name="T4" fmla="*/ 35 w 75"/>
                <a:gd name="T5" fmla="*/ 62 h 68"/>
                <a:gd name="T6" fmla="*/ 52 w 75"/>
                <a:gd name="T7" fmla="*/ 61 h 68"/>
                <a:gd name="T8" fmla="*/ 49 w 75"/>
                <a:gd name="T9" fmla="*/ 53 h 68"/>
                <a:gd name="T10" fmla="*/ 58 w 75"/>
                <a:gd name="T11" fmla="*/ 49 h 68"/>
                <a:gd name="T12" fmla="*/ 57 w 75"/>
                <a:gd name="T13" fmla="*/ 41 h 68"/>
                <a:gd name="T14" fmla="*/ 65 w 75"/>
                <a:gd name="T15" fmla="*/ 38 h 68"/>
                <a:gd name="T16" fmla="*/ 62 w 75"/>
                <a:gd name="T17" fmla="*/ 29 h 68"/>
                <a:gd name="T18" fmla="*/ 71 w 75"/>
                <a:gd name="T19" fmla="*/ 26 h 68"/>
                <a:gd name="T20" fmla="*/ 57 w 75"/>
                <a:gd name="T21" fmla="*/ 9 h 68"/>
                <a:gd name="T22" fmla="*/ 34 w 75"/>
                <a:gd name="T2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68">
                  <a:moveTo>
                    <a:pt x="34" y="0"/>
                  </a:moveTo>
                  <a:cubicBezTo>
                    <a:pt x="0" y="45"/>
                    <a:pt x="0" y="45"/>
                    <a:pt x="0" y="45"/>
                  </a:cubicBezTo>
                  <a:cubicBezTo>
                    <a:pt x="35" y="62"/>
                    <a:pt x="35" y="62"/>
                    <a:pt x="35" y="62"/>
                  </a:cubicBezTo>
                  <a:cubicBezTo>
                    <a:pt x="38" y="64"/>
                    <a:pt x="48" y="68"/>
                    <a:pt x="52" y="61"/>
                  </a:cubicBezTo>
                  <a:cubicBezTo>
                    <a:pt x="54" y="58"/>
                    <a:pt x="52" y="55"/>
                    <a:pt x="49" y="53"/>
                  </a:cubicBezTo>
                  <a:cubicBezTo>
                    <a:pt x="53" y="53"/>
                    <a:pt x="57" y="53"/>
                    <a:pt x="58" y="49"/>
                  </a:cubicBezTo>
                  <a:cubicBezTo>
                    <a:pt x="60" y="46"/>
                    <a:pt x="59" y="44"/>
                    <a:pt x="57" y="41"/>
                  </a:cubicBezTo>
                  <a:cubicBezTo>
                    <a:pt x="60" y="42"/>
                    <a:pt x="63" y="41"/>
                    <a:pt x="65" y="38"/>
                  </a:cubicBezTo>
                  <a:cubicBezTo>
                    <a:pt x="66" y="35"/>
                    <a:pt x="65" y="32"/>
                    <a:pt x="62" y="29"/>
                  </a:cubicBezTo>
                  <a:cubicBezTo>
                    <a:pt x="66" y="30"/>
                    <a:pt x="69" y="29"/>
                    <a:pt x="71" y="26"/>
                  </a:cubicBezTo>
                  <a:cubicBezTo>
                    <a:pt x="75" y="19"/>
                    <a:pt x="60" y="10"/>
                    <a:pt x="57" y="9"/>
                  </a:cubicBezTo>
                  <a:lnTo>
                    <a:pt x="34" y="0"/>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6"/>
            <p:cNvSpPr/>
            <p:nvPr/>
          </p:nvSpPr>
          <p:spPr bwMode="auto">
            <a:xfrm>
              <a:off x="4544765" y="5106610"/>
              <a:ext cx="58654" cy="72381"/>
            </a:xfrm>
            <a:custGeom>
              <a:avLst/>
              <a:gdLst>
                <a:gd name="T0" fmla="*/ 0 w 47"/>
                <a:gd name="T1" fmla="*/ 49 h 58"/>
                <a:gd name="T2" fmla="*/ 16 w 47"/>
                <a:gd name="T3" fmla="*/ 58 h 58"/>
                <a:gd name="T4" fmla="*/ 47 w 47"/>
                <a:gd name="T5" fmla="*/ 9 h 58"/>
                <a:gd name="T6" fmla="*/ 31 w 47"/>
                <a:gd name="T7" fmla="*/ 0 h 58"/>
                <a:gd name="T8" fmla="*/ 0 w 47"/>
                <a:gd name="T9" fmla="*/ 49 h 58"/>
              </a:gdLst>
              <a:ahLst/>
              <a:cxnLst>
                <a:cxn ang="0">
                  <a:pos x="T0" y="T1"/>
                </a:cxn>
                <a:cxn ang="0">
                  <a:pos x="T2" y="T3"/>
                </a:cxn>
                <a:cxn ang="0">
                  <a:pos x="T4" y="T5"/>
                </a:cxn>
                <a:cxn ang="0">
                  <a:pos x="T6" y="T7"/>
                </a:cxn>
                <a:cxn ang="0">
                  <a:pos x="T8" y="T9"/>
                </a:cxn>
              </a:cxnLst>
              <a:rect l="0" t="0" r="r" b="b"/>
              <a:pathLst>
                <a:path w="47" h="58">
                  <a:moveTo>
                    <a:pt x="0" y="49"/>
                  </a:moveTo>
                  <a:lnTo>
                    <a:pt x="16" y="58"/>
                  </a:lnTo>
                  <a:lnTo>
                    <a:pt x="47" y="9"/>
                  </a:lnTo>
                  <a:lnTo>
                    <a:pt x="31" y="0"/>
                  </a:lnTo>
                  <a:lnTo>
                    <a:pt x="0" y="49"/>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57"/>
            <p:cNvSpPr/>
            <p:nvPr/>
          </p:nvSpPr>
          <p:spPr bwMode="auto">
            <a:xfrm>
              <a:off x="4244008" y="4837052"/>
              <a:ext cx="348178" cy="339443"/>
            </a:xfrm>
            <a:custGeom>
              <a:avLst/>
              <a:gdLst>
                <a:gd name="T0" fmla="*/ 191 w 285"/>
                <a:gd name="T1" fmla="*/ 71 h 278"/>
                <a:gd name="T2" fmla="*/ 167 w 285"/>
                <a:gd name="T3" fmla="*/ 0 h 278"/>
                <a:gd name="T4" fmla="*/ 253 w 285"/>
                <a:gd name="T5" fmla="*/ 278 h 278"/>
                <a:gd name="T6" fmla="*/ 285 w 285"/>
                <a:gd name="T7" fmla="*/ 223 h 278"/>
                <a:gd name="T8" fmla="*/ 191 w 285"/>
                <a:gd name="T9" fmla="*/ 71 h 278"/>
              </a:gdLst>
              <a:ahLst/>
              <a:cxnLst>
                <a:cxn ang="0">
                  <a:pos x="T0" y="T1"/>
                </a:cxn>
                <a:cxn ang="0">
                  <a:pos x="T2" y="T3"/>
                </a:cxn>
                <a:cxn ang="0">
                  <a:pos x="T4" y="T5"/>
                </a:cxn>
                <a:cxn ang="0">
                  <a:pos x="T6" y="T7"/>
                </a:cxn>
                <a:cxn ang="0">
                  <a:pos x="T8" y="T9"/>
                </a:cxn>
              </a:cxnLst>
              <a:rect l="0" t="0" r="r" b="b"/>
              <a:pathLst>
                <a:path w="285" h="278">
                  <a:moveTo>
                    <a:pt x="191" y="71"/>
                  </a:moveTo>
                  <a:cubicBezTo>
                    <a:pt x="167" y="0"/>
                    <a:pt x="167" y="0"/>
                    <a:pt x="167" y="0"/>
                  </a:cubicBezTo>
                  <a:cubicBezTo>
                    <a:pt x="0" y="205"/>
                    <a:pt x="253" y="278"/>
                    <a:pt x="253" y="278"/>
                  </a:cubicBezTo>
                  <a:cubicBezTo>
                    <a:pt x="285" y="223"/>
                    <a:pt x="285" y="223"/>
                    <a:pt x="285" y="223"/>
                  </a:cubicBezTo>
                  <a:cubicBezTo>
                    <a:pt x="219" y="195"/>
                    <a:pt x="130" y="157"/>
                    <a:pt x="191" y="7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65" name="Freeform 58"/>
            <p:cNvSpPr/>
            <p:nvPr/>
          </p:nvSpPr>
          <p:spPr bwMode="auto">
            <a:xfrm>
              <a:off x="4482367" y="5120337"/>
              <a:ext cx="16223" cy="16223"/>
            </a:xfrm>
            <a:custGeom>
              <a:avLst/>
              <a:gdLst>
                <a:gd name="T0" fmla="*/ 3 w 13"/>
                <a:gd name="T1" fmla="*/ 11 h 13"/>
                <a:gd name="T2" fmla="*/ 12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6" y="13"/>
                    <a:pt x="10" y="13"/>
                    <a:pt x="12" y="10"/>
                  </a:cubicBezTo>
                  <a:cubicBezTo>
                    <a:pt x="13" y="8"/>
                    <a:pt x="13" y="4"/>
                    <a:pt x="10" y="2"/>
                  </a:cubicBezTo>
                  <a:cubicBezTo>
                    <a:pt x="8" y="0"/>
                    <a:pt x="4" y="1"/>
                    <a:pt x="2" y="3"/>
                  </a:cubicBezTo>
                  <a:cubicBezTo>
                    <a:pt x="0" y="6"/>
                    <a:pt x="1"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9"/>
            <p:cNvSpPr/>
            <p:nvPr/>
          </p:nvSpPr>
          <p:spPr bwMode="auto">
            <a:xfrm>
              <a:off x="4503582" y="5131569"/>
              <a:ext cx="17471" cy="16223"/>
            </a:xfrm>
            <a:custGeom>
              <a:avLst/>
              <a:gdLst>
                <a:gd name="T0" fmla="*/ 4 w 14"/>
                <a:gd name="T1" fmla="*/ 11 h 13"/>
                <a:gd name="T2" fmla="*/ 12 w 14"/>
                <a:gd name="T3" fmla="*/ 10 h 13"/>
                <a:gd name="T4" fmla="*/ 11 w 14"/>
                <a:gd name="T5" fmla="*/ 2 h 13"/>
                <a:gd name="T6" fmla="*/ 2 w 14"/>
                <a:gd name="T7" fmla="*/ 3 h 13"/>
                <a:gd name="T8" fmla="*/ 4 w 14"/>
                <a:gd name="T9" fmla="*/ 11 h 13"/>
              </a:gdLst>
              <a:ahLst/>
              <a:cxnLst>
                <a:cxn ang="0">
                  <a:pos x="T0" y="T1"/>
                </a:cxn>
                <a:cxn ang="0">
                  <a:pos x="T2" y="T3"/>
                </a:cxn>
                <a:cxn ang="0">
                  <a:pos x="T4" y="T5"/>
                </a:cxn>
                <a:cxn ang="0">
                  <a:pos x="T6" y="T7"/>
                </a:cxn>
                <a:cxn ang="0">
                  <a:pos x="T8" y="T9"/>
                </a:cxn>
              </a:cxnLst>
              <a:rect l="0" t="0" r="r" b="b"/>
              <a:pathLst>
                <a:path w="14" h="13">
                  <a:moveTo>
                    <a:pt x="4" y="11"/>
                  </a:moveTo>
                  <a:cubicBezTo>
                    <a:pt x="6" y="13"/>
                    <a:pt x="10" y="12"/>
                    <a:pt x="12" y="10"/>
                  </a:cubicBezTo>
                  <a:cubicBezTo>
                    <a:pt x="14" y="7"/>
                    <a:pt x="13" y="3"/>
                    <a:pt x="11" y="2"/>
                  </a:cubicBezTo>
                  <a:cubicBezTo>
                    <a:pt x="8" y="0"/>
                    <a:pt x="4" y="0"/>
                    <a:pt x="2" y="3"/>
                  </a:cubicBezTo>
                  <a:cubicBezTo>
                    <a:pt x="0" y="5"/>
                    <a:pt x="1" y="9"/>
                    <a:pt x="4"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60"/>
            <p:cNvSpPr/>
            <p:nvPr/>
          </p:nvSpPr>
          <p:spPr bwMode="auto">
            <a:xfrm>
              <a:off x="4527293" y="5142800"/>
              <a:ext cx="16223" cy="16223"/>
            </a:xfrm>
            <a:custGeom>
              <a:avLst/>
              <a:gdLst>
                <a:gd name="T0" fmla="*/ 3 w 13"/>
                <a:gd name="T1" fmla="*/ 11 h 13"/>
                <a:gd name="T2" fmla="*/ 11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5" y="13"/>
                    <a:pt x="9" y="12"/>
                    <a:pt x="11" y="10"/>
                  </a:cubicBezTo>
                  <a:cubicBezTo>
                    <a:pt x="13" y="7"/>
                    <a:pt x="12" y="4"/>
                    <a:pt x="10" y="2"/>
                  </a:cubicBezTo>
                  <a:cubicBezTo>
                    <a:pt x="7" y="0"/>
                    <a:pt x="4" y="0"/>
                    <a:pt x="2" y="3"/>
                  </a:cubicBezTo>
                  <a:cubicBezTo>
                    <a:pt x="0" y="5"/>
                    <a:pt x="0"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61"/>
            <p:cNvSpPr/>
            <p:nvPr/>
          </p:nvSpPr>
          <p:spPr bwMode="auto">
            <a:xfrm>
              <a:off x="3105877" y="4847036"/>
              <a:ext cx="415568"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6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7"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6" y="43"/>
                    <a:pt x="266"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62"/>
            <p:cNvSpPr/>
            <p:nvPr/>
          </p:nvSpPr>
          <p:spPr bwMode="auto">
            <a:xfrm>
              <a:off x="3342988" y="4847036"/>
              <a:ext cx="88605" cy="88605"/>
            </a:xfrm>
            <a:custGeom>
              <a:avLst/>
              <a:gdLst>
                <a:gd name="T0" fmla="*/ 72 w 72"/>
                <a:gd name="T1" fmla="*/ 43 h 73"/>
                <a:gd name="T2" fmla="*/ 40 w 72"/>
                <a:gd name="T3" fmla="*/ 0 h 73"/>
                <a:gd name="T4" fmla="*/ 0 w 72"/>
                <a:gd name="T5" fmla="*/ 34 h 73"/>
                <a:gd name="T6" fmla="*/ 36 w 72"/>
                <a:gd name="T7" fmla="*/ 73 h 73"/>
                <a:gd name="T8" fmla="*/ 72 w 72"/>
                <a:gd name="T9" fmla="*/ 43 h 73"/>
              </a:gdLst>
              <a:ahLst/>
              <a:cxnLst>
                <a:cxn ang="0">
                  <a:pos x="T0" y="T1"/>
                </a:cxn>
                <a:cxn ang="0">
                  <a:pos x="T2" y="T3"/>
                </a:cxn>
                <a:cxn ang="0">
                  <a:pos x="T4" y="T5"/>
                </a:cxn>
                <a:cxn ang="0">
                  <a:pos x="T6" y="T7"/>
                </a:cxn>
                <a:cxn ang="0">
                  <a:pos x="T8" y="T9"/>
                </a:cxn>
              </a:cxnLst>
              <a:rect l="0" t="0" r="r" b="b"/>
              <a:pathLst>
                <a:path w="72" h="73">
                  <a:moveTo>
                    <a:pt x="72" y="43"/>
                  </a:moveTo>
                  <a:cubicBezTo>
                    <a:pt x="40" y="0"/>
                    <a:pt x="40" y="0"/>
                    <a:pt x="40" y="0"/>
                  </a:cubicBezTo>
                  <a:cubicBezTo>
                    <a:pt x="24" y="11"/>
                    <a:pt x="11" y="23"/>
                    <a:pt x="0" y="34"/>
                  </a:cubicBezTo>
                  <a:cubicBezTo>
                    <a:pt x="36" y="73"/>
                    <a:pt x="36" y="73"/>
                    <a:pt x="36" y="73"/>
                  </a:cubicBezTo>
                  <a:cubicBezTo>
                    <a:pt x="54" y="54"/>
                    <a:pt x="72" y="43"/>
                    <a:pt x="72"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0" name="Freeform 63"/>
            <p:cNvSpPr/>
            <p:nvPr/>
          </p:nvSpPr>
          <p:spPr bwMode="auto">
            <a:xfrm>
              <a:off x="3753564" y="4598694"/>
              <a:ext cx="227127"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64"/>
            <p:cNvSpPr/>
            <p:nvPr/>
          </p:nvSpPr>
          <p:spPr bwMode="auto">
            <a:xfrm>
              <a:off x="4815570" y="4573735"/>
              <a:ext cx="229623" cy="142266"/>
            </a:xfrm>
            <a:custGeom>
              <a:avLst/>
              <a:gdLst>
                <a:gd name="T0" fmla="*/ 0 w 188"/>
                <a:gd name="T1" fmla="*/ 43 h 116"/>
                <a:gd name="T2" fmla="*/ 106 w 188"/>
                <a:gd name="T3" fmla="*/ 100 h 116"/>
                <a:gd name="T4" fmla="*/ 164 w 188"/>
                <a:gd name="T5" fmla="*/ 5 h 116"/>
                <a:gd name="T6" fmla="*/ 0 w 188"/>
                <a:gd name="T7" fmla="*/ 43 h 116"/>
              </a:gdLst>
              <a:ahLst/>
              <a:cxnLst>
                <a:cxn ang="0">
                  <a:pos x="T0" y="T1"/>
                </a:cxn>
                <a:cxn ang="0">
                  <a:pos x="T2" y="T3"/>
                </a:cxn>
                <a:cxn ang="0">
                  <a:pos x="T4" y="T5"/>
                </a:cxn>
                <a:cxn ang="0">
                  <a:pos x="T6" y="T7"/>
                </a:cxn>
              </a:cxnLst>
              <a:rect l="0" t="0" r="r" b="b"/>
              <a:pathLst>
                <a:path w="188" h="116">
                  <a:moveTo>
                    <a:pt x="0" y="43"/>
                  </a:moveTo>
                  <a:cubicBezTo>
                    <a:pt x="8" y="71"/>
                    <a:pt x="26" y="116"/>
                    <a:pt x="106" y="100"/>
                  </a:cubicBezTo>
                  <a:cubicBezTo>
                    <a:pt x="188" y="84"/>
                    <a:pt x="164" y="5"/>
                    <a:pt x="164" y="5"/>
                  </a:cubicBezTo>
                  <a:cubicBezTo>
                    <a:pt x="164" y="5"/>
                    <a:pt x="72" y="0"/>
                    <a:pt x="0" y="43"/>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65"/>
            <p:cNvSpPr/>
            <p:nvPr/>
          </p:nvSpPr>
          <p:spPr bwMode="auto">
            <a:xfrm>
              <a:off x="3636256" y="4505097"/>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5"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3" name="Freeform 66"/>
            <p:cNvSpPr/>
            <p:nvPr/>
          </p:nvSpPr>
          <p:spPr bwMode="auto">
            <a:xfrm>
              <a:off x="3919541"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7"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4" name="Freeform 67"/>
            <p:cNvSpPr/>
            <p:nvPr/>
          </p:nvSpPr>
          <p:spPr bwMode="auto">
            <a:xfrm>
              <a:off x="4275207" y="5126577"/>
              <a:ext cx="79869" cy="53662"/>
            </a:xfrm>
            <a:custGeom>
              <a:avLst/>
              <a:gdLst>
                <a:gd name="T0" fmla="*/ 54 w 66"/>
                <a:gd name="T1" fmla="*/ 0 h 44"/>
                <a:gd name="T2" fmla="*/ 47 w 66"/>
                <a:gd name="T3" fmla="*/ 9 h 44"/>
                <a:gd name="T4" fmla="*/ 39 w 66"/>
                <a:gd name="T5" fmla="*/ 2 h 44"/>
                <a:gd name="T6" fmla="*/ 32 w 66"/>
                <a:gd name="T7" fmla="*/ 12 h 44"/>
                <a:gd name="T8" fmla="*/ 23 w 66"/>
                <a:gd name="T9" fmla="*/ 3 h 44"/>
                <a:gd name="T10" fmla="*/ 16 w 66"/>
                <a:gd name="T11" fmla="*/ 12 h 44"/>
                <a:gd name="T12" fmla="*/ 8 w 66"/>
                <a:gd name="T13" fmla="*/ 4 h 44"/>
                <a:gd name="T14" fmla="*/ 1 w 66"/>
                <a:gd name="T15" fmla="*/ 25 h 44"/>
                <a:gd name="T16" fmla="*/ 12 w 66"/>
                <a:gd name="T17" fmla="*/ 44 h 44"/>
                <a:gd name="T18" fmla="*/ 18 w 66"/>
                <a:gd name="T19" fmla="*/ 35 h 44"/>
                <a:gd name="T20" fmla="*/ 26 w 66"/>
                <a:gd name="T21" fmla="*/ 43 h 44"/>
                <a:gd name="T22" fmla="*/ 33 w 66"/>
                <a:gd name="T23" fmla="*/ 32 h 44"/>
                <a:gd name="T24" fmla="*/ 42 w 66"/>
                <a:gd name="T25" fmla="*/ 42 h 44"/>
                <a:gd name="T26" fmla="*/ 49 w 66"/>
                <a:gd name="T27" fmla="*/ 33 h 44"/>
                <a:gd name="T28" fmla="*/ 57 w 66"/>
                <a:gd name="T29" fmla="*/ 40 h 44"/>
                <a:gd name="T30" fmla="*/ 65 w 66"/>
                <a:gd name="T31" fmla="*/ 20 h 44"/>
                <a:gd name="T32" fmla="*/ 54 w 66"/>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4">
                  <a:moveTo>
                    <a:pt x="54" y="0"/>
                  </a:moveTo>
                  <a:cubicBezTo>
                    <a:pt x="51" y="1"/>
                    <a:pt x="48" y="4"/>
                    <a:pt x="47" y="9"/>
                  </a:cubicBezTo>
                  <a:cubicBezTo>
                    <a:pt x="45" y="4"/>
                    <a:pt x="42" y="1"/>
                    <a:pt x="39" y="2"/>
                  </a:cubicBezTo>
                  <a:cubicBezTo>
                    <a:pt x="36" y="2"/>
                    <a:pt x="33" y="6"/>
                    <a:pt x="32" y="12"/>
                  </a:cubicBezTo>
                  <a:cubicBezTo>
                    <a:pt x="30" y="6"/>
                    <a:pt x="27" y="3"/>
                    <a:pt x="23" y="3"/>
                  </a:cubicBezTo>
                  <a:cubicBezTo>
                    <a:pt x="20" y="3"/>
                    <a:pt x="18" y="7"/>
                    <a:pt x="16" y="12"/>
                  </a:cubicBezTo>
                  <a:cubicBezTo>
                    <a:pt x="14" y="7"/>
                    <a:pt x="11" y="4"/>
                    <a:pt x="8" y="4"/>
                  </a:cubicBezTo>
                  <a:cubicBezTo>
                    <a:pt x="3" y="5"/>
                    <a:pt x="0" y="14"/>
                    <a:pt x="1" y="25"/>
                  </a:cubicBezTo>
                  <a:cubicBezTo>
                    <a:pt x="2" y="36"/>
                    <a:pt x="6" y="44"/>
                    <a:pt x="12" y="44"/>
                  </a:cubicBezTo>
                  <a:cubicBezTo>
                    <a:pt x="15" y="44"/>
                    <a:pt x="17" y="40"/>
                    <a:pt x="18" y="35"/>
                  </a:cubicBezTo>
                  <a:cubicBezTo>
                    <a:pt x="20" y="40"/>
                    <a:pt x="23" y="43"/>
                    <a:pt x="26" y="43"/>
                  </a:cubicBezTo>
                  <a:cubicBezTo>
                    <a:pt x="30" y="43"/>
                    <a:pt x="32" y="38"/>
                    <a:pt x="33"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8"/>
            <p:cNvSpPr/>
            <p:nvPr/>
          </p:nvSpPr>
          <p:spPr bwMode="auto">
            <a:xfrm>
              <a:off x="1941539" y="4847036"/>
              <a:ext cx="414320"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7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8"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7" y="43"/>
                    <a:pt x="267"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9"/>
            <p:cNvSpPr/>
            <p:nvPr/>
          </p:nvSpPr>
          <p:spPr bwMode="auto">
            <a:xfrm>
              <a:off x="2178649" y="4847036"/>
              <a:ext cx="89852" cy="88605"/>
            </a:xfrm>
            <a:custGeom>
              <a:avLst/>
              <a:gdLst>
                <a:gd name="T0" fmla="*/ 73 w 73"/>
                <a:gd name="T1" fmla="*/ 43 h 73"/>
                <a:gd name="T2" fmla="*/ 40 w 73"/>
                <a:gd name="T3" fmla="*/ 0 h 73"/>
                <a:gd name="T4" fmla="*/ 0 w 73"/>
                <a:gd name="T5" fmla="*/ 34 h 73"/>
                <a:gd name="T6" fmla="*/ 37 w 73"/>
                <a:gd name="T7" fmla="*/ 73 h 73"/>
                <a:gd name="T8" fmla="*/ 73 w 73"/>
                <a:gd name="T9" fmla="*/ 43 h 73"/>
              </a:gdLst>
              <a:ahLst/>
              <a:cxnLst>
                <a:cxn ang="0">
                  <a:pos x="T0" y="T1"/>
                </a:cxn>
                <a:cxn ang="0">
                  <a:pos x="T2" y="T3"/>
                </a:cxn>
                <a:cxn ang="0">
                  <a:pos x="T4" y="T5"/>
                </a:cxn>
                <a:cxn ang="0">
                  <a:pos x="T6" y="T7"/>
                </a:cxn>
                <a:cxn ang="0">
                  <a:pos x="T8" y="T9"/>
                </a:cxn>
              </a:cxnLst>
              <a:rect l="0" t="0" r="r" b="b"/>
              <a:pathLst>
                <a:path w="73" h="73">
                  <a:moveTo>
                    <a:pt x="73" y="43"/>
                  </a:moveTo>
                  <a:cubicBezTo>
                    <a:pt x="40" y="0"/>
                    <a:pt x="40" y="0"/>
                    <a:pt x="40" y="0"/>
                  </a:cubicBezTo>
                  <a:cubicBezTo>
                    <a:pt x="24" y="11"/>
                    <a:pt x="11" y="23"/>
                    <a:pt x="0" y="34"/>
                  </a:cubicBezTo>
                  <a:cubicBezTo>
                    <a:pt x="37" y="73"/>
                    <a:pt x="37" y="73"/>
                    <a:pt x="37" y="73"/>
                  </a:cubicBezTo>
                  <a:cubicBezTo>
                    <a:pt x="54" y="54"/>
                    <a:pt x="73" y="43"/>
                    <a:pt x="73"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7" name="Freeform 70"/>
            <p:cNvSpPr/>
            <p:nvPr/>
          </p:nvSpPr>
          <p:spPr bwMode="auto">
            <a:xfrm>
              <a:off x="2587977" y="4598694"/>
              <a:ext cx="228375"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71"/>
            <p:cNvSpPr/>
            <p:nvPr/>
          </p:nvSpPr>
          <p:spPr bwMode="auto">
            <a:xfrm>
              <a:off x="2470670" y="4505097"/>
              <a:ext cx="47422"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6"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9" name="Freeform 72"/>
            <p:cNvSpPr/>
            <p:nvPr/>
          </p:nvSpPr>
          <p:spPr bwMode="auto">
            <a:xfrm>
              <a:off x="2755203"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8"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0" name="Freeform 73"/>
            <p:cNvSpPr/>
            <p:nvPr/>
          </p:nvSpPr>
          <p:spPr bwMode="auto">
            <a:xfrm>
              <a:off x="3109621" y="5151536"/>
              <a:ext cx="81117" cy="54910"/>
            </a:xfrm>
            <a:custGeom>
              <a:avLst/>
              <a:gdLst>
                <a:gd name="T0" fmla="*/ 54 w 66"/>
                <a:gd name="T1" fmla="*/ 0 h 45"/>
                <a:gd name="T2" fmla="*/ 47 w 66"/>
                <a:gd name="T3" fmla="*/ 9 h 45"/>
                <a:gd name="T4" fmla="*/ 39 w 66"/>
                <a:gd name="T5" fmla="*/ 2 h 45"/>
                <a:gd name="T6" fmla="*/ 32 w 66"/>
                <a:gd name="T7" fmla="*/ 12 h 45"/>
                <a:gd name="T8" fmla="*/ 23 w 66"/>
                <a:gd name="T9" fmla="*/ 3 h 45"/>
                <a:gd name="T10" fmla="*/ 16 w 66"/>
                <a:gd name="T11" fmla="*/ 12 h 45"/>
                <a:gd name="T12" fmla="*/ 8 w 66"/>
                <a:gd name="T13" fmla="*/ 4 h 45"/>
                <a:gd name="T14" fmla="*/ 1 w 66"/>
                <a:gd name="T15" fmla="*/ 25 h 45"/>
                <a:gd name="T16" fmla="*/ 12 w 66"/>
                <a:gd name="T17" fmla="*/ 44 h 45"/>
                <a:gd name="T18" fmla="*/ 18 w 66"/>
                <a:gd name="T19" fmla="*/ 35 h 45"/>
                <a:gd name="T20" fmla="*/ 26 w 66"/>
                <a:gd name="T21" fmla="*/ 43 h 45"/>
                <a:gd name="T22" fmla="*/ 34 w 66"/>
                <a:gd name="T23" fmla="*/ 32 h 45"/>
                <a:gd name="T24" fmla="*/ 42 w 66"/>
                <a:gd name="T25" fmla="*/ 42 h 45"/>
                <a:gd name="T26" fmla="*/ 49 w 66"/>
                <a:gd name="T27" fmla="*/ 33 h 45"/>
                <a:gd name="T28" fmla="*/ 57 w 66"/>
                <a:gd name="T29" fmla="*/ 40 h 45"/>
                <a:gd name="T30" fmla="*/ 65 w 66"/>
                <a:gd name="T31" fmla="*/ 20 h 45"/>
                <a:gd name="T32" fmla="*/ 54 w 66"/>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5">
                  <a:moveTo>
                    <a:pt x="54" y="0"/>
                  </a:moveTo>
                  <a:cubicBezTo>
                    <a:pt x="51" y="1"/>
                    <a:pt x="49" y="4"/>
                    <a:pt x="47" y="9"/>
                  </a:cubicBezTo>
                  <a:cubicBezTo>
                    <a:pt x="45" y="4"/>
                    <a:pt x="42" y="1"/>
                    <a:pt x="39" y="2"/>
                  </a:cubicBezTo>
                  <a:cubicBezTo>
                    <a:pt x="36" y="2"/>
                    <a:pt x="33" y="6"/>
                    <a:pt x="32" y="12"/>
                  </a:cubicBezTo>
                  <a:cubicBezTo>
                    <a:pt x="30" y="7"/>
                    <a:pt x="27" y="3"/>
                    <a:pt x="23" y="3"/>
                  </a:cubicBezTo>
                  <a:cubicBezTo>
                    <a:pt x="20" y="3"/>
                    <a:pt x="18" y="7"/>
                    <a:pt x="16" y="12"/>
                  </a:cubicBezTo>
                  <a:cubicBezTo>
                    <a:pt x="14" y="7"/>
                    <a:pt x="11" y="4"/>
                    <a:pt x="8" y="4"/>
                  </a:cubicBezTo>
                  <a:cubicBezTo>
                    <a:pt x="3" y="5"/>
                    <a:pt x="0" y="14"/>
                    <a:pt x="1" y="25"/>
                  </a:cubicBezTo>
                  <a:cubicBezTo>
                    <a:pt x="2" y="36"/>
                    <a:pt x="7" y="45"/>
                    <a:pt x="12" y="44"/>
                  </a:cubicBezTo>
                  <a:cubicBezTo>
                    <a:pt x="15" y="44"/>
                    <a:pt x="17" y="40"/>
                    <a:pt x="18" y="35"/>
                  </a:cubicBezTo>
                  <a:cubicBezTo>
                    <a:pt x="20" y="40"/>
                    <a:pt x="23" y="43"/>
                    <a:pt x="26" y="43"/>
                  </a:cubicBezTo>
                  <a:cubicBezTo>
                    <a:pt x="30" y="43"/>
                    <a:pt x="32" y="38"/>
                    <a:pt x="34"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4"/>
            <p:cNvSpPr/>
            <p:nvPr/>
          </p:nvSpPr>
          <p:spPr bwMode="auto">
            <a:xfrm>
              <a:off x="1957762" y="3994685"/>
              <a:ext cx="882301" cy="852350"/>
            </a:xfrm>
            <a:custGeom>
              <a:avLst/>
              <a:gdLst>
                <a:gd name="T0" fmla="*/ 340 w 722"/>
                <a:gd name="T1" fmla="*/ 445 h 696"/>
                <a:gd name="T2" fmla="*/ 340 w 722"/>
                <a:gd name="T3" fmla="*/ 363 h 696"/>
                <a:gd name="T4" fmla="*/ 722 w 722"/>
                <a:gd name="T5" fmla="*/ 264 h 696"/>
                <a:gd name="T6" fmla="*/ 392 w 722"/>
                <a:gd name="T7" fmla="*/ 28 h 696"/>
                <a:gd name="T8" fmla="*/ 184 w 722"/>
                <a:gd name="T9" fmla="*/ 152 h 696"/>
                <a:gd name="T10" fmla="*/ 169 w 722"/>
                <a:gd name="T11" fmla="*/ 120 h 696"/>
                <a:gd name="T12" fmla="*/ 162 w 722"/>
                <a:gd name="T13" fmla="*/ 169 h 696"/>
                <a:gd name="T14" fmla="*/ 124 w 722"/>
                <a:gd name="T15" fmla="*/ 200 h 696"/>
                <a:gd name="T16" fmla="*/ 150 w 722"/>
                <a:gd name="T17" fmla="*/ 197 h 696"/>
                <a:gd name="T18" fmla="*/ 221 w 722"/>
                <a:gd name="T19" fmla="*/ 696 h 696"/>
                <a:gd name="T20" fmla="*/ 334 w 722"/>
                <a:gd name="T21" fmla="*/ 486 h 696"/>
                <a:gd name="T22" fmla="*/ 277 w 722"/>
                <a:gd name="T23" fmla="*/ 460 h 696"/>
                <a:gd name="T24" fmla="*/ 340 w 722"/>
                <a:gd name="T25" fmla="*/ 445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2" h="696">
                  <a:moveTo>
                    <a:pt x="340" y="445"/>
                  </a:moveTo>
                  <a:cubicBezTo>
                    <a:pt x="340" y="363"/>
                    <a:pt x="340" y="363"/>
                    <a:pt x="340" y="363"/>
                  </a:cubicBezTo>
                  <a:cubicBezTo>
                    <a:pt x="592" y="321"/>
                    <a:pt x="722" y="264"/>
                    <a:pt x="722" y="264"/>
                  </a:cubicBezTo>
                  <a:cubicBezTo>
                    <a:pt x="677" y="49"/>
                    <a:pt x="510" y="0"/>
                    <a:pt x="392" y="28"/>
                  </a:cubicBezTo>
                  <a:cubicBezTo>
                    <a:pt x="241" y="61"/>
                    <a:pt x="196" y="116"/>
                    <a:pt x="184" y="152"/>
                  </a:cubicBezTo>
                  <a:cubicBezTo>
                    <a:pt x="171" y="138"/>
                    <a:pt x="169" y="120"/>
                    <a:pt x="169" y="120"/>
                  </a:cubicBezTo>
                  <a:cubicBezTo>
                    <a:pt x="149" y="147"/>
                    <a:pt x="162" y="169"/>
                    <a:pt x="162" y="169"/>
                  </a:cubicBezTo>
                  <a:cubicBezTo>
                    <a:pt x="132" y="171"/>
                    <a:pt x="124" y="200"/>
                    <a:pt x="124" y="200"/>
                  </a:cubicBezTo>
                  <a:cubicBezTo>
                    <a:pt x="133" y="197"/>
                    <a:pt x="142" y="196"/>
                    <a:pt x="150" y="197"/>
                  </a:cubicBezTo>
                  <a:cubicBezTo>
                    <a:pt x="0" y="277"/>
                    <a:pt x="221" y="696"/>
                    <a:pt x="221" y="696"/>
                  </a:cubicBezTo>
                  <a:cubicBezTo>
                    <a:pt x="283" y="652"/>
                    <a:pt x="334" y="486"/>
                    <a:pt x="334" y="486"/>
                  </a:cubicBezTo>
                  <a:cubicBezTo>
                    <a:pt x="334" y="486"/>
                    <a:pt x="271" y="515"/>
                    <a:pt x="277" y="460"/>
                  </a:cubicBezTo>
                  <a:cubicBezTo>
                    <a:pt x="283" y="404"/>
                    <a:pt x="340" y="445"/>
                    <a:pt x="340" y="445"/>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2" name="Freeform 75"/>
            <p:cNvSpPr/>
            <p:nvPr/>
          </p:nvSpPr>
          <p:spPr bwMode="auto">
            <a:xfrm>
              <a:off x="3070934" y="3936032"/>
              <a:ext cx="984633" cy="911004"/>
            </a:xfrm>
            <a:custGeom>
              <a:avLst/>
              <a:gdLst>
                <a:gd name="T0" fmla="*/ 805 w 805"/>
                <a:gd name="T1" fmla="*/ 386 h 744"/>
                <a:gd name="T2" fmla="*/ 356 w 805"/>
                <a:gd name="T3" fmla="*/ 360 h 744"/>
                <a:gd name="T4" fmla="*/ 368 w 805"/>
                <a:gd name="T5" fmla="*/ 487 h 744"/>
                <a:gd name="T6" fmla="*/ 306 w 805"/>
                <a:gd name="T7" fmla="*/ 505 h 744"/>
                <a:gd name="T8" fmla="*/ 364 w 805"/>
                <a:gd name="T9" fmla="*/ 528 h 744"/>
                <a:gd name="T10" fmla="*/ 263 w 805"/>
                <a:gd name="T11" fmla="*/ 744 h 744"/>
                <a:gd name="T12" fmla="*/ 215 w 805"/>
                <a:gd name="T13" fmla="*/ 233 h 744"/>
                <a:gd name="T14" fmla="*/ 371 w 805"/>
                <a:gd name="T15" fmla="*/ 61 h 744"/>
                <a:gd name="T16" fmla="*/ 805 w 805"/>
                <a:gd name="T17" fmla="*/ 386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5" h="744">
                  <a:moveTo>
                    <a:pt x="805" y="386"/>
                  </a:moveTo>
                  <a:cubicBezTo>
                    <a:pt x="805" y="386"/>
                    <a:pt x="642" y="289"/>
                    <a:pt x="356" y="360"/>
                  </a:cubicBezTo>
                  <a:cubicBezTo>
                    <a:pt x="368" y="487"/>
                    <a:pt x="368" y="487"/>
                    <a:pt x="368" y="487"/>
                  </a:cubicBezTo>
                  <a:cubicBezTo>
                    <a:pt x="368" y="487"/>
                    <a:pt x="308" y="449"/>
                    <a:pt x="306" y="505"/>
                  </a:cubicBezTo>
                  <a:cubicBezTo>
                    <a:pt x="303" y="560"/>
                    <a:pt x="364" y="528"/>
                    <a:pt x="364" y="528"/>
                  </a:cubicBezTo>
                  <a:cubicBezTo>
                    <a:pt x="364" y="528"/>
                    <a:pt x="323" y="697"/>
                    <a:pt x="263" y="744"/>
                  </a:cubicBezTo>
                  <a:cubicBezTo>
                    <a:pt x="263" y="744"/>
                    <a:pt x="0" y="247"/>
                    <a:pt x="215" y="233"/>
                  </a:cubicBezTo>
                  <a:cubicBezTo>
                    <a:pt x="215" y="233"/>
                    <a:pt x="194" y="116"/>
                    <a:pt x="371" y="61"/>
                  </a:cubicBezTo>
                  <a:cubicBezTo>
                    <a:pt x="568" y="0"/>
                    <a:pt x="768" y="74"/>
                    <a:pt x="805" y="386"/>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sp>
        <p:nvSpPr>
          <p:cNvPr id="84" name="矩形 83"/>
          <p:cNvSpPr/>
          <p:nvPr/>
        </p:nvSpPr>
        <p:spPr>
          <a:xfrm>
            <a:off x="6232409" y="1091497"/>
            <a:ext cx="5646095" cy="5418667"/>
          </a:xfrm>
          <a:prstGeom prst="rect">
            <a:avLst/>
          </a:prstGeom>
          <a:solidFill>
            <a:schemeClr val="accent6">
              <a:lumMod val="20000"/>
              <a:lumOff val="8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p:cNvGraphicFramePr/>
          <p:nvPr/>
        </p:nvGraphicFramePr>
        <p:xfrm>
          <a:off x="-1048364" y="29030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6"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405177" y="1623731"/>
            <a:ext cx="5447671" cy="2308324"/>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1. May I speak to...?</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2. I’d like to speak to...</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3. Hello, this is... (speaking).</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4. Hold/Hang on, please.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5. Sorry, he is not available right now. Can I take a message?</a:t>
            </a:r>
            <a:endParaRPr lang="zh-CN" altLang="en-US" sz="2400" b="1" dirty="0">
              <a:latin typeface="微软雅黑" panose="020B0503020204020204" pitchFamily="34" charset="-122"/>
              <a:ea typeface="微软雅黑" panose="020B0503020204020204" pitchFamily="34" charset="-122"/>
            </a:endParaRPr>
          </a:p>
        </p:txBody>
      </p:sp>
      <p:graphicFrame>
        <p:nvGraphicFramePr>
          <p:cNvPr id="85" name="图示 84"/>
          <p:cNvGraphicFramePr/>
          <p:nvPr/>
        </p:nvGraphicFramePr>
        <p:xfrm>
          <a:off x="4977292" y="312918"/>
          <a:ext cx="8128000" cy="541866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86" name="文本框 85"/>
          <p:cNvSpPr txBox="1"/>
          <p:nvPr/>
        </p:nvSpPr>
        <p:spPr>
          <a:xfrm>
            <a:off x="6430833" y="1646349"/>
            <a:ext cx="5355990" cy="452431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1. —Excuse me. Where is...?/Could you please tell/show me the way to...?</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—Go along this street, and turn left/right at the crossing. ... is on your left/right. You won’t miss it.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—Sorry, I am a stranger here./I am new here.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2. —How far...?</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—It is five minutes’ walk/taxi ride/bus ride from here.</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3"/>
                                        </p:tgtEl>
                                        <p:attrNameLst>
                                          <p:attrName>style.visibility</p:attrName>
                                        </p:attrNameLst>
                                      </p:cBhvr>
                                      <p:to>
                                        <p:strVal val="visible"/>
                                      </p:to>
                                    </p:set>
                                    <p:anim calcmode="lin" valueType="num">
                                      <p:cBhvr additive="base">
                                        <p:cTn id="21" dur="500" fill="hold"/>
                                        <p:tgtEl>
                                          <p:spTgt spid="83"/>
                                        </p:tgtEl>
                                        <p:attrNameLst>
                                          <p:attrName>ppt_x</p:attrName>
                                        </p:attrNameLst>
                                      </p:cBhvr>
                                      <p:tavLst>
                                        <p:tav tm="0">
                                          <p:val>
                                            <p:strVal val="#ppt_x"/>
                                          </p:val>
                                        </p:tav>
                                        <p:tav tm="100000">
                                          <p:val>
                                            <p:strVal val="#ppt_x"/>
                                          </p:val>
                                        </p:tav>
                                      </p:tavLst>
                                    </p:anim>
                                    <p:anim calcmode="lin" valueType="num">
                                      <p:cBhvr additive="base">
                                        <p:cTn id="22" dur="500" fill="hold"/>
                                        <p:tgtEl>
                                          <p:spTgt spid="8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85"/>
                                        </p:tgtEl>
                                        <p:attrNameLst>
                                          <p:attrName>style.visibility</p:attrName>
                                        </p:attrNameLst>
                                      </p:cBhvr>
                                      <p:to>
                                        <p:strVal val="visible"/>
                                      </p:to>
                                    </p:set>
                                    <p:anim calcmode="lin" valueType="num">
                                      <p:cBhvr>
                                        <p:cTn id="27" dur="500" fill="hold"/>
                                        <p:tgtEl>
                                          <p:spTgt spid="85"/>
                                        </p:tgtEl>
                                        <p:attrNameLst>
                                          <p:attrName>ppt_w</p:attrName>
                                        </p:attrNameLst>
                                      </p:cBhvr>
                                      <p:tavLst>
                                        <p:tav tm="0">
                                          <p:val>
                                            <p:fltVal val="0"/>
                                          </p:val>
                                        </p:tav>
                                        <p:tav tm="100000">
                                          <p:val>
                                            <p:strVal val="#ppt_w"/>
                                          </p:val>
                                        </p:tav>
                                      </p:tavLst>
                                    </p:anim>
                                    <p:anim calcmode="lin" valueType="num">
                                      <p:cBhvr>
                                        <p:cTn id="28" dur="500" fill="hold"/>
                                        <p:tgtEl>
                                          <p:spTgt spid="85"/>
                                        </p:tgtEl>
                                        <p:attrNameLst>
                                          <p:attrName>ppt_h</p:attrName>
                                        </p:attrNameLst>
                                      </p:cBhvr>
                                      <p:tavLst>
                                        <p:tav tm="0">
                                          <p:val>
                                            <p:fltVal val="0"/>
                                          </p:val>
                                        </p:tav>
                                        <p:tav tm="100000">
                                          <p:val>
                                            <p:strVal val="#ppt_h"/>
                                          </p:val>
                                        </p:tav>
                                      </p:tavLst>
                                    </p:anim>
                                    <p:animEffect transition="in" filter="fade">
                                      <p:cBhvr>
                                        <p:cTn id="29" dur="500"/>
                                        <p:tgtEl>
                                          <p:spTgt spid="85"/>
                                        </p:tgtEl>
                                      </p:cBhvr>
                                    </p:animEffect>
                                  </p:childTnLst>
                                </p:cTn>
                              </p:par>
                            </p:childTnLst>
                          </p:cTn>
                        </p:par>
                        <p:par>
                          <p:cTn id="30" fill="hold">
                            <p:stCondLst>
                              <p:cond delay="500"/>
                            </p:stCondLst>
                            <p:childTnLst>
                              <p:par>
                                <p:cTn id="31" presetID="22" presetClass="entr" presetSubtype="1" fill="hold" grpId="0" nodeType="afterEffect">
                                  <p:stCondLst>
                                    <p:cond delay="0"/>
                                  </p:stCondLst>
                                  <p:childTnLst>
                                    <p:set>
                                      <p:cBhvr>
                                        <p:cTn id="32" dur="1" fill="hold">
                                          <p:stCondLst>
                                            <p:cond delay="0"/>
                                          </p:stCondLst>
                                        </p:cTn>
                                        <p:tgtEl>
                                          <p:spTgt spid="86"/>
                                        </p:tgtEl>
                                        <p:attrNameLst>
                                          <p:attrName>style.visibility</p:attrName>
                                        </p:attrNameLst>
                                      </p:cBhvr>
                                      <p:to>
                                        <p:strVal val="visible"/>
                                      </p:to>
                                    </p:set>
                                    <p:animEffect transition="in" filter="wipe(up)">
                                      <p:cBhvr>
                                        <p:cTn id="33" dur="500"/>
                                        <p:tgtEl>
                                          <p:spTgt spid="86"/>
                                        </p:tgtEl>
                                      </p:cBhvr>
                                    </p:animEffect>
                                  </p:childTnLst>
                                </p:cTn>
                              </p:par>
                              <p:par>
                                <p:cTn id="34" presetID="2" presetClass="entr" presetSubtype="4" fill="hold" grpId="0" nodeType="withEffect">
                                  <p:stCondLst>
                                    <p:cond delay="0"/>
                                  </p:stCondLst>
                                  <p:childTnLst>
                                    <p:set>
                                      <p:cBhvr>
                                        <p:cTn id="35" dur="1" fill="hold">
                                          <p:stCondLst>
                                            <p:cond delay="0"/>
                                          </p:stCondLst>
                                        </p:cTn>
                                        <p:tgtEl>
                                          <p:spTgt spid="84"/>
                                        </p:tgtEl>
                                        <p:attrNameLst>
                                          <p:attrName>style.visibility</p:attrName>
                                        </p:attrNameLst>
                                      </p:cBhvr>
                                      <p:to>
                                        <p:strVal val="visible"/>
                                      </p:to>
                                    </p:set>
                                    <p:anim calcmode="lin" valueType="num">
                                      <p:cBhvr additive="base">
                                        <p:cTn id="36" dur="500" fill="hold"/>
                                        <p:tgtEl>
                                          <p:spTgt spid="84"/>
                                        </p:tgtEl>
                                        <p:attrNameLst>
                                          <p:attrName>ppt_x</p:attrName>
                                        </p:attrNameLst>
                                      </p:cBhvr>
                                      <p:tavLst>
                                        <p:tav tm="0">
                                          <p:val>
                                            <p:strVal val="#ppt_x"/>
                                          </p:val>
                                        </p:tav>
                                        <p:tav tm="100000">
                                          <p:val>
                                            <p:strVal val="#ppt_x"/>
                                          </p:val>
                                        </p:tav>
                                      </p:tavLst>
                                    </p:anim>
                                    <p:anim calcmode="lin" valueType="num">
                                      <p:cBhvr additive="base">
                                        <p:cTn id="37" dur="500" fill="hold"/>
                                        <p:tgtEl>
                                          <p:spTgt spid="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animBg="1"/>
      <p:bldGraphic spid="2" grpId="0">
        <p:bldAsOne/>
      </p:bldGraphic>
      <p:bldP spid="4" grpId="0"/>
      <p:bldGraphic spid="85" grpId="0">
        <p:bldAsOne/>
      </p:bldGraphic>
      <p:bldP spid="86"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a:xfrm>
            <a:off x="6232409" y="1091497"/>
            <a:ext cx="5646095" cy="5418667"/>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206753" y="1068879"/>
            <a:ext cx="5646095" cy="5418667"/>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p:cNvGraphicFramePr/>
          <p:nvPr/>
        </p:nvGraphicFramePr>
        <p:xfrm>
          <a:off x="-1048364" y="29030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6"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405177" y="1623731"/>
            <a:ext cx="5447671" cy="341503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1. —What time is it?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—It is almost six.</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2. —What day is it today?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—It is Sunday.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3. —What is the date today?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—It is November 9th.</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4. —When is the first train/flight to... tomorrow morning?</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—At 6:00 a.m.</a:t>
            </a:r>
            <a:endParaRPr lang="en-US" altLang="zh-CN" sz="2400" b="1" dirty="0">
              <a:latin typeface="微软雅黑" panose="020B0503020204020204" pitchFamily="34" charset="-122"/>
              <a:ea typeface="微软雅黑" panose="020B0503020204020204" pitchFamily="34" charset="-122"/>
            </a:endParaRPr>
          </a:p>
        </p:txBody>
      </p:sp>
      <p:grpSp>
        <p:nvGrpSpPr>
          <p:cNvPr id="11" name="Group 5"/>
          <p:cNvGrpSpPr/>
          <p:nvPr/>
        </p:nvGrpSpPr>
        <p:grpSpPr>
          <a:xfrm>
            <a:off x="3749838" y="5204653"/>
            <a:ext cx="5072921" cy="1723420"/>
            <a:chOff x="990600" y="3853667"/>
            <a:chExt cx="5072921" cy="1723420"/>
          </a:xfrm>
        </p:grpSpPr>
        <p:sp>
          <p:nvSpPr>
            <p:cNvPr id="12" name="Freeform 5"/>
            <p:cNvSpPr/>
            <p:nvPr/>
          </p:nvSpPr>
          <p:spPr bwMode="auto">
            <a:xfrm>
              <a:off x="990600" y="5374919"/>
              <a:ext cx="5060441" cy="202168"/>
            </a:xfrm>
            <a:custGeom>
              <a:avLst/>
              <a:gdLst>
                <a:gd name="T0" fmla="*/ 4054 w 4136"/>
                <a:gd name="T1" fmla="*/ 0 h 165"/>
                <a:gd name="T2" fmla="*/ 3007 w 4136"/>
                <a:gd name="T3" fmla="*/ 0 h 165"/>
                <a:gd name="T4" fmla="*/ 2995 w 4136"/>
                <a:gd name="T5" fmla="*/ 28 h 165"/>
                <a:gd name="T6" fmla="*/ 2979 w 4136"/>
                <a:gd name="T7" fmla="*/ 30 h 165"/>
                <a:gd name="T8" fmla="*/ 2920 w 4136"/>
                <a:gd name="T9" fmla="*/ 13 h 165"/>
                <a:gd name="T10" fmla="*/ 2910 w 4136"/>
                <a:gd name="T11" fmla="*/ 75 h 165"/>
                <a:gd name="T12" fmla="*/ 2904 w 4136"/>
                <a:gd name="T13" fmla="*/ 74 h 165"/>
                <a:gd name="T14" fmla="*/ 2893 w 4136"/>
                <a:gd name="T15" fmla="*/ 0 h 165"/>
                <a:gd name="T16" fmla="*/ 2144 w 4136"/>
                <a:gd name="T17" fmla="*/ 0 h 165"/>
                <a:gd name="T18" fmla="*/ 2132 w 4136"/>
                <a:gd name="T19" fmla="*/ 36 h 165"/>
                <a:gd name="T20" fmla="*/ 2116 w 4136"/>
                <a:gd name="T21" fmla="*/ 38 h 165"/>
                <a:gd name="T22" fmla="*/ 2057 w 4136"/>
                <a:gd name="T23" fmla="*/ 21 h 165"/>
                <a:gd name="T24" fmla="*/ 2047 w 4136"/>
                <a:gd name="T25" fmla="*/ 83 h 165"/>
                <a:gd name="T26" fmla="*/ 2041 w 4136"/>
                <a:gd name="T27" fmla="*/ 82 h 165"/>
                <a:gd name="T28" fmla="*/ 2033 w 4136"/>
                <a:gd name="T29" fmla="*/ 0 h 165"/>
                <a:gd name="T30" fmla="*/ 1192 w 4136"/>
                <a:gd name="T31" fmla="*/ 0 h 165"/>
                <a:gd name="T32" fmla="*/ 1180 w 4136"/>
                <a:gd name="T33" fmla="*/ 36 h 165"/>
                <a:gd name="T34" fmla="*/ 1164 w 4136"/>
                <a:gd name="T35" fmla="*/ 38 h 165"/>
                <a:gd name="T36" fmla="*/ 1105 w 4136"/>
                <a:gd name="T37" fmla="*/ 21 h 165"/>
                <a:gd name="T38" fmla="*/ 1095 w 4136"/>
                <a:gd name="T39" fmla="*/ 83 h 165"/>
                <a:gd name="T40" fmla="*/ 1090 w 4136"/>
                <a:gd name="T41" fmla="*/ 82 h 165"/>
                <a:gd name="T42" fmla="*/ 1081 w 4136"/>
                <a:gd name="T43" fmla="*/ 0 h 165"/>
                <a:gd name="T44" fmla="*/ 996 w 4136"/>
                <a:gd name="T45" fmla="*/ 0 h 165"/>
                <a:gd name="T46" fmla="*/ 908 w 4136"/>
                <a:gd name="T47" fmla="*/ 73 h 165"/>
                <a:gd name="T48" fmla="*/ 50 w 4136"/>
                <a:gd name="T49" fmla="*/ 92 h 165"/>
                <a:gd name="T50" fmla="*/ 160 w 4136"/>
                <a:gd name="T51" fmla="*/ 0 h 165"/>
                <a:gd name="T52" fmla="*/ 81 w 4136"/>
                <a:gd name="T53" fmla="*/ 0 h 165"/>
                <a:gd name="T54" fmla="*/ 0 w 4136"/>
                <a:gd name="T55" fmla="*/ 82 h 165"/>
                <a:gd name="T56" fmla="*/ 0 w 4136"/>
                <a:gd name="T57" fmla="*/ 84 h 165"/>
                <a:gd name="T58" fmla="*/ 81 w 4136"/>
                <a:gd name="T59" fmla="*/ 165 h 165"/>
                <a:gd name="T60" fmla="*/ 4054 w 4136"/>
                <a:gd name="T61" fmla="*/ 165 h 165"/>
                <a:gd name="T62" fmla="*/ 4136 w 4136"/>
                <a:gd name="T63" fmla="*/ 84 h 165"/>
                <a:gd name="T64" fmla="*/ 4136 w 4136"/>
                <a:gd name="T65" fmla="*/ 82 h 165"/>
                <a:gd name="T66" fmla="*/ 4054 w 4136"/>
                <a:gd name="T6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6" h="165">
                  <a:moveTo>
                    <a:pt x="4054" y="0"/>
                  </a:moveTo>
                  <a:cubicBezTo>
                    <a:pt x="3007" y="0"/>
                    <a:pt x="3007" y="0"/>
                    <a:pt x="3007" y="0"/>
                  </a:cubicBezTo>
                  <a:cubicBezTo>
                    <a:pt x="3007" y="14"/>
                    <a:pt x="3004" y="26"/>
                    <a:pt x="2995" y="28"/>
                  </a:cubicBezTo>
                  <a:cubicBezTo>
                    <a:pt x="2990" y="30"/>
                    <a:pt x="2985" y="30"/>
                    <a:pt x="2979" y="30"/>
                  </a:cubicBezTo>
                  <a:cubicBezTo>
                    <a:pt x="2951" y="30"/>
                    <a:pt x="2920" y="13"/>
                    <a:pt x="2920" y="13"/>
                  </a:cubicBezTo>
                  <a:cubicBezTo>
                    <a:pt x="2920" y="13"/>
                    <a:pt x="2948" y="75"/>
                    <a:pt x="2910" y="75"/>
                  </a:cubicBezTo>
                  <a:cubicBezTo>
                    <a:pt x="2908" y="75"/>
                    <a:pt x="2906" y="75"/>
                    <a:pt x="2904" y="74"/>
                  </a:cubicBezTo>
                  <a:cubicBezTo>
                    <a:pt x="2873" y="70"/>
                    <a:pt x="2883" y="27"/>
                    <a:pt x="2893" y="0"/>
                  </a:cubicBezTo>
                  <a:cubicBezTo>
                    <a:pt x="2144" y="0"/>
                    <a:pt x="2144" y="0"/>
                    <a:pt x="2144" y="0"/>
                  </a:cubicBezTo>
                  <a:cubicBezTo>
                    <a:pt x="2145" y="18"/>
                    <a:pt x="2143" y="33"/>
                    <a:pt x="2132" y="36"/>
                  </a:cubicBezTo>
                  <a:cubicBezTo>
                    <a:pt x="2127" y="38"/>
                    <a:pt x="2122" y="38"/>
                    <a:pt x="2116" y="38"/>
                  </a:cubicBezTo>
                  <a:cubicBezTo>
                    <a:pt x="2088" y="38"/>
                    <a:pt x="2057" y="21"/>
                    <a:pt x="2057" y="21"/>
                  </a:cubicBezTo>
                  <a:cubicBezTo>
                    <a:pt x="2057" y="21"/>
                    <a:pt x="2085" y="83"/>
                    <a:pt x="2047" y="83"/>
                  </a:cubicBezTo>
                  <a:cubicBezTo>
                    <a:pt x="2045" y="83"/>
                    <a:pt x="2043" y="83"/>
                    <a:pt x="2041" y="82"/>
                  </a:cubicBezTo>
                  <a:cubicBezTo>
                    <a:pt x="2007" y="78"/>
                    <a:pt x="2023" y="26"/>
                    <a:pt x="2033" y="0"/>
                  </a:cubicBezTo>
                  <a:cubicBezTo>
                    <a:pt x="1192" y="0"/>
                    <a:pt x="1192" y="0"/>
                    <a:pt x="1192" y="0"/>
                  </a:cubicBezTo>
                  <a:cubicBezTo>
                    <a:pt x="1193" y="18"/>
                    <a:pt x="1191" y="33"/>
                    <a:pt x="1180" y="36"/>
                  </a:cubicBezTo>
                  <a:cubicBezTo>
                    <a:pt x="1175" y="38"/>
                    <a:pt x="1170" y="38"/>
                    <a:pt x="1164" y="38"/>
                  </a:cubicBezTo>
                  <a:cubicBezTo>
                    <a:pt x="1136" y="38"/>
                    <a:pt x="1105" y="21"/>
                    <a:pt x="1105" y="21"/>
                  </a:cubicBezTo>
                  <a:cubicBezTo>
                    <a:pt x="1105" y="21"/>
                    <a:pt x="1133" y="83"/>
                    <a:pt x="1095" y="83"/>
                  </a:cubicBezTo>
                  <a:cubicBezTo>
                    <a:pt x="1093" y="83"/>
                    <a:pt x="1092" y="83"/>
                    <a:pt x="1090" y="82"/>
                  </a:cubicBezTo>
                  <a:cubicBezTo>
                    <a:pt x="1055" y="78"/>
                    <a:pt x="1071" y="26"/>
                    <a:pt x="1081" y="0"/>
                  </a:cubicBezTo>
                  <a:cubicBezTo>
                    <a:pt x="996" y="0"/>
                    <a:pt x="996" y="0"/>
                    <a:pt x="996" y="0"/>
                  </a:cubicBezTo>
                  <a:cubicBezTo>
                    <a:pt x="908" y="73"/>
                    <a:pt x="908" y="73"/>
                    <a:pt x="908" y="73"/>
                  </a:cubicBezTo>
                  <a:cubicBezTo>
                    <a:pt x="50" y="92"/>
                    <a:pt x="50" y="92"/>
                    <a:pt x="50" y="92"/>
                  </a:cubicBezTo>
                  <a:cubicBezTo>
                    <a:pt x="160" y="0"/>
                    <a:pt x="160" y="0"/>
                    <a:pt x="160" y="0"/>
                  </a:cubicBezTo>
                  <a:cubicBezTo>
                    <a:pt x="81" y="0"/>
                    <a:pt x="81" y="0"/>
                    <a:pt x="81" y="0"/>
                  </a:cubicBezTo>
                  <a:cubicBezTo>
                    <a:pt x="36" y="0"/>
                    <a:pt x="0" y="37"/>
                    <a:pt x="0" y="82"/>
                  </a:cubicBezTo>
                  <a:cubicBezTo>
                    <a:pt x="0" y="84"/>
                    <a:pt x="0" y="84"/>
                    <a:pt x="0" y="84"/>
                  </a:cubicBezTo>
                  <a:cubicBezTo>
                    <a:pt x="0" y="129"/>
                    <a:pt x="36" y="165"/>
                    <a:pt x="81" y="165"/>
                  </a:cubicBezTo>
                  <a:cubicBezTo>
                    <a:pt x="4054" y="165"/>
                    <a:pt x="4054" y="165"/>
                    <a:pt x="4054" y="165"/>
                  </a:cubicBezTo>
                  <a:cubicBezTo>
                    <a:pt x="4099" y="165"/>
                    <a:pt x="4136" y="129"/>
                    <a:pt x="4136" y="84"/>
                  </a:cubicBezTo>
                  <a:cubicBezTo>
                    <a:pt x="4136" y="82"/>
                    <a:pt x="4136" y="82"/>
                    <a:pt x="4136" y="82"/>
                  </a:cubicBezTo>
                  <a:cubicBezTo>
                    <a:pt x="4136" y="37"/>
                    <a:pt x="4099" y="0"/>
                    <a:pt x="4054" y="0"/>
                  </a:cubicBezTo>
                </a:path>
              </a:pathLst>
            </a:custGeom>
            <a:solidFill>
              <a:schemeClr val="tx2">
                <a:alpha val="10000"/>
              </a:schemeClr>
            </a:solidFill>
            <a:ln>
              <a:noFill/>
            </a:ln>
          </p:spPr>
          <p:txBody>
            <a:bodyPr vert="horz" wrap="square" lIns="91440" tIns="45720" rIns="91440" bIns="45720" numCol="1" anchor="t" anchorCtr="0" compatLnSpc="1"/>
            <a:lstStyle/>
            <a:p>
              <a:endParaRPr lang="en-US"/>
            </a:p>
          </p:txBody>
        </p:sp>
        <p:sp>
          <p:nvSpPr>
            <p:cNvPr id="13" name="Freeform 6"/>
            <p:cNvSpPr/>
            <p:nvPr/>
          </p:nvSpPr>
          <p:spPr bwMode="auto">
            <a:xfrm>
              <a:off x="2897469"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7"/>
            <p:cNvSpPr/>
            <p:nvPr/>
          </p:nvSpPr>
          <p:spPr bwMode="auto">
            <a:xfrm>
              <a:off x="2897469" y="4702273"/>
              <a:ext cx="67389"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7"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5" name="Freeform 8"/>
            <p:cNvSpPr/>
            <p:nvPr/>
          </p:nvSpPr>
          <p:spPr bwMode="auto">
            <a:xfrm>
              <a:off x="2268502"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6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7" y="34"/>
                    <a:pt x="594" y="42"/>
                  </a:cubicBezTo>
                  <a:cubicBezTo>
                    <a:pt x="82" y="155"/>
                    <a:pt x="82" y="155"/>
                    <a:pt x="82" y="155"/>
                  </a:cubicBezTo>
                  <a:cubicBezTo>
                    <a:pt x="102" y="237"/>
                    <a:pt x="102" y="237"/>
                    <a:pt x="102" y="237"/>
                  </a:cubicBezTo>
                  <a:cubicBezTo>
                    <a:pt x="43" y="230"/>
                    <a:pt x="43" y="230"/>
                    <a:pt x="43" y="230"/>
                  </a:cubicBezTo>
                  <a:cubicBezTo>
                    <a:pt x="43" y="230"/>
                    <a:pt x="0" y="321"/>
                    <a:pt x="46" y="327"/>
                  </a:cubicBezTo>
                  <a:cubicBezTo>
                    <a:pt x="91" y="333"/>
                    <a:pt x="61" y="266"/>
                    <a:pt x="61" y="266"/>
                  </a:cubicBezTo>
                  <a:cubicBezTo>
                    <a:pt x="61" y="266"/>
                    <a:pt x="105"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16" name="Freeform 9"/>
            <p:cNvSpPr/>
            <p:nvPr/>
          </p:nvSpPr>
          <p:spPr bwMode="auto">
            <a:xfrm>
              <a:off x="2161178" y="3853667"/>
              <a:ext cx="761250" cy="1000857"/>
            </a:xfrm>
            <a:custGeom>
              <a:avLst/>
              <a:gdLst>
                <a:gd name="T0" fmla="*/ 622 w 622"/>
                <a:gd name="T1" fmla="*/ 693 h 818"/>
                <a:gd name="T2" fmla="*/ 131 w 622"/>
                <a:gd name="T3" fmla="*/ 362 h 818"/>
                <a:gd name="T4" fmla="*/ 54 w 622"/>
                <a:gd name="T5" fmla="*/ 811 h 818"/>
                <a:gd name="T6" fmla="*/ 622 w 622"/>
                <a:gd name="T7" fmla="*/ 693 h 818"/>
              </a:gdLst>
              <a:ahLst/>
              <a:cxnLst>
                <a:cxn ang="0">
                  <a:pos x="T0" y="T1"/>
                </a:cxn>
                <a:cxn ang="0">
                  <a:pos x="T2" y="T3"/>
                </a:cxn>
                <a:cxn ang="0">
                  <a:pos x="T4" y="T5"/>
                </a:cxn>
                <a:cxn ang="0">
                  <a:pos x="T6" y="T7"/>
                </a:cxn>
              </a:cxnLst>
              <a:rect l="0" t="0" r="r" b="b"/>
              <a:pathLst>
                <a:path w="622" h="818">
                  <a:moveTo>
                    <a:pt x="622" y="693"/>
                  </a:moveTo>
                  <a:cubicBezTo>
                    <a:pt x="622" y="693"/>
                    <a:pt x="555" y="0"/>
                    <a:pt x="131" y="362"/>
                  </a:cubicBezTo>
                  <a:cubicBezTo>
                    <a:pt x="131" y="362"/>
                    <a:pt x="0" y="499"/>
                    <a:pt x="54" y="811"/>
                  </a:cubicBezTo>
                  <a:cubicBezTo>
                    <a:pt x="537" y="818"/>
                    <a:pt x="622" y="693"/>
                    <a:pt x="622" y="693"/>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0"/>
            <p:cNvSpPr/>
            <p:nvPr/>
          </p:nvSpPr>
          <p:spPr bwMode="auto">
            <a:xfrm>
              <a:off x="2227319" y="4702273"/>
              <a:ext cx="767490"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8" name="Freeform 11"/>
            <p:cNvSpPr/>
            <p:nvPr/>
          </p:nvSpPr>
          <p:spPr bwMode="auto">
            <a:xfrm>
              <a:off x="1761834"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2"/>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20" name="Freeform 13"/>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4"/>
            <p:cNvSpPr/>
            <p:nvPr/>
          </p:nvSpPr>
          <p:spPr bwMode="auto">
            <a:xfrm>
              <a:off x="4061808"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5"/>
            <p:cNvSpPr/>
            <p:nvPr/>
          </p:nvSpPr>
          <p:spPr bwMode="auto">
            <a:xfrm>
              <a:off x="4061808" y="4702273"/>
              <a:ext cx="68637"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6"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3" name="Freeform 16"/>
            <p:cNvSpPr/>
            <p:nvPr/>
          </p:nvSpPr>
          <p:spPr bwMode="auto">
            <a:xfrm>
              <a:off x="5483224" y="4416493"/>
              <a:ext cx="89852" cy="133531"/>
            </a:xfrm>
            <a:custGeom>
              <a:avLst/>
              <a:gdLst>
                <a:gd name="T0" fmla="*/ 0 w 73"/>
                <a:gd name="T1" fmla="*/ 66 h 109"/>
                <a:gd name="T2" fmla="*/ 30 w 73"/>
                <a:gd name="T3" fmla="*/ 109 h 109"/>
                <a:gd name="T4" fmla="*/ 56 w 73"/>
                <a:gd name="T5" fmla="*/ 84 h 109"/>
                <a:gd name="T6" fmla="*/ 60 w 73"/>
                <a:gd name="T7" fmla="*/ 68 h 109"/>
                <a:gd name="T8" fmla="*/ 51 w 73"/>
                <a:gd name="T9" fmla="*/ 68 h 109"/>
                <a:gd name="T10" fmla="*/ 51 w 73"/>
                <a:gd name="T11" fmla="*/ 59 h 109"/>
                <a:gd name="T12" fmla="*/ 43 w 73"/>
                <a:gd name="T13" fmla="*/ 58 h 109"/>
                <a:gd name="T14" fmla="*/ 42 w 73"/>
                <a:gd name="T15" fmla="*/ 50 h 109"/>
                <a:gd name="T16" fmla="*/ 34 w 73"/>
                <a:gd name="T17" fmla="*/ 50 h 109"/>
                <a:gd name="T18" fmla="*/ 67 w 73"/>
                <a:gd name="T19" fmla="*/ 5 h 109"/>
                <a:gd name="T20" fmla="*/ 15 w 73"/>
                <a:gd name="T21" fmla="*/ 49 h 109"/>
                <a:gd name="T22" fmla="*/ 0 w 73"/>
                <a:gd name="T23" fmla="*/ 6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09">
                  <a:moveTo>
                    <a:pt x="0" y="66"/>
                  </a:moveTo>
                  <a:cubicBezTo>
                    <a:pt x="30" y="109"/>
                    <a:pt x="30" y="109"/>
                    <a:pt x="30" y="109"/>
                  </a:cubicBezTo>
                  <a:cubicBezTo>
                    <a:pt x="56" y="84"/>
                    <a:pt x="56" y="84"/>
                    <a:pt x="56" y="84"/>
                  </a:cubicBezTo>
                  <a:cubicBezTo>
                    <a:pt x="58" y="81"/>
                    <a:pt x="65" y="73"/>
                    <a:pt x="60" y="68"/>
                  </a:cubicBezTo>
                  <a:cubicBezTo>
                    <a:pt x="57" y="66"/>
                    <a:pt x="54" y="66"/>
                    <a:pt x="51" y="68"/>
                  </a:cubicBezTo>
                  <a:cubicBezTo>
                    <a:pt x="53" y="65"/>
                    <a:pt x="53" y="61"/>
                    <a:pt x="51" y="59"/>
                  </a:cubicBezTo>
                  <a:cubicBezTo>
                    <a:pt x="49" y="57"/>
                    <a:pt x="46" y="57"/>
                    <a:pt x="43" y="58"/>
                  </a:cubicBezTo>
                  <a:cubicBezTo>
                    <a:pt x="44" y="55"/>
                    <a:pt x="44" y="52"/>
                    <a:pt x="42" y="50"/>
                  </a:cubicBezTo>
                  <a:cubicBezTo>
                    <a:pt x="40" y="48"/>
                    <a:pt x="37" y="48"/>
                    <a:pt x="34" y="50"/>
                  </a:cubicBezTo>
                  <a:cubicBezTo>
                    <a:pt x="35" y="47"/>
                    <a:pt x="73" y="12"/>
                    <a:pt x="67" y="5"/>
                  </a:cubicBezTo>
                  <a:cubicBezTo>
                    <a:pt x="61" y="0"/>
                    <a:pt x="17" y="47"/>
                    <a:pt x="15" y="49"/>
                  </a:cubicBezTo>
                  <a:lnTo>
                    <a:pt x="0" y="66"/>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7"/>
            <p:cNvSpPr/>
            <p:nvPr/>
          </p:nvSpPr>
          <p:spPr bwMode="auto">
            <a:xfrm>
              <a:off x="5470744" y="4496362"/>
              <a:ext cx="61150" cy="68637"/>
            </a:xfrm>
            <a:custGeom>
              <a:avLst/>
              <a:gdLst>
                <a:gd name="T0" fmla="*/ 36 w 49"/>
                <a:gd name="T1" fmla="*/ 55 h 55"/>
                <a:gd name="T2" fmla="*/ 49 w 49"/>
                <a:gd name="T3" fmla="*/ 45 h 55"/>
                <a:gd name="T4" fmla="*/ 14 w 49"/>
                <a:gd name="T5" fmla="*/ 0 h 55"/>
                <a:gd name="T6" fmla="*/ 0 w 49"/>
                <a:gd name="T7" fmla="*/ 11 h 55"/>
                <a:gd name="T8" fmla="*/ 36 w 49"/>
                <a:gd name="T9" fmla="*/ 55 h 55"/>
              </a:gdLst>
              <a:ahLst/>
              <a:cxnLst>
                <a:cxn ang="0">
                  <a:pos x="T0" y="T1"/>
                </a:cxn>
                <a:cxn ang="0">
                  <a:pos x="T2" y="T3"/>
                </a:cxn>
                <a:cxn ang="0">
                  <a:pos x="T4" y="T5"/>
                </a:cxn>
                <a:cxn ang="0">
                  <a:pos x="T6" y="T7"/>
                </a:cxn>
                <a:cxn ang="0">
                  <a:pos x="T8" y="T9"/>
                </a:cxn>
              </a:cxnLst>
              <a:rect l="0" t="0" r="r" b="b"/>
              <a:pathLst>
                <a:path w="49" h="55">
                  <a:moveTo>
                    <a:pt x="36" y="55"/>
                  </a:moveTo>
                  <a:lnTo>
                    <a:pt x="49" y="45"/>
                  </a:lnTo>
                  <a:lnTo>
                    <a:pt x="14" y="0"/>
                  </a:lnTo>
                  <a:lnTo>
                    <a:pt x="0" y="11"/>
                  </a:lnTo>
                  <a:lnTo>
                    <a:pt x="36" y="55"/>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8"/>
            <p:cNvSpPr/>
            <p:nvPr/>
          </p:nvSpPr>
          <p:spPr bwMode="auto">
            <a:xfrm>
              <a:off x="5126310" y="4501353"/>
              <a:ext cx="396848" cy="278293"/>
            </a:xfrm>
            <a:custGeom>
              <a:avLst/>
              <a:gdLst>
                <a:gd name="T0" fmla="*/ 0 w 324"/>
                <a:gd name="T1" fmla="*/ 163 h 227"/>
                <a:gd name="T2" fmla="*/ 24 w 324"/>
                <a:gd name="T3" fmla="*/ 227 h 227"/>
                <a:gd name="T4" fmla="*/ 324 w 324"/>
                <a:gd name="T5" fmla="*/ 51 h 227"/>
                <a:gd name="T6" fmla="*/ 287 w 324"/>
                <a:gd name="T7" fmla="*/ 0 h 227"/>
                <a:gd name="T8" fmla="*/ 0 w 324"/>
                <a:gd name="T9" fmla="*/ 163 h 227"/>
              </a:gdLst>
              <a:ahLst/>
              <a:cxnLst>
                <a:cxn ang="0">
                  <a:pos x="T0" y="T1"/>
                </a:cxn>
                <a:cxn ang="0">
                  <a:pos x="T2" y="T3"/>
                </a:cxn>
                <a:cxn ang="0">
                  <a:pos x="T4" y="T5"/>
                </a:cxn>
                <a:cxn ang="0">
                  <a:pos x="T6" y="T7"/>
                </a:cxn>
                <a:cxn ang="0">
                  <a:pos x="T8" y="T9"/>
                </a:cxn>
              </a:cxnLst>
              <a:rect l="0" t="0" r="r" b="b"/>
              <a:pathLst>
                <a:path w="324" h="227">
                  <a:moveTo>
                    <a:pt x="0" y="163"/>
                  </a:moveTo>
                  <a:cubicBezTo>
                    <a:pt x="24" y="227"/>
                    <a:pt x="24" y="227"/>
                    <a:pt x="24" y="227"/>
                  </a:cubicBezTo>
                  <a:cubicBezTo>
                    <a:pt x="207" y="164"/>
                    <a:pt x="324" y="51"/>
                    <a:pt x="324" y="51"/>
                  </a:cubicBezTo>
                  <a:cubicBezTo>
                    <a:pt x="287" y="0"/>
                    <a:pt x="287" y="0"/>
                    <a:pt x="287" y="0"/>
                  </a:cubicBezTo>
                  <a:cubicBezTo>
                    <a:pt x="287" y="0"/>
                    <a:pt x="173" y="111"/>
                    <a:pt x="0" y="16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26" name="Freeform 19"/>
            <p:cNvSpPr/>
            <p:nvPr/>
          </p:nvSpPr>
          <p:spPr bwMode="auto">
            <a:xfrm>
              <a:off x="5454521" y="4586214"/>
              <a:ext cx="14975" cy="14975"/>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5"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0"/>
            <p:cNvSpPr/>
            <p:nvPr/>
          </p:nvSpPr>
          <p:spPr bwMode="auto">
            <a:xfrm>
              <a:off x="5474488" y="4571239"/>
              <a:ext cx="16223" cy="16223"/>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4"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1"/>
            <p:cNvSpPr/>
            <p:nvPr/>
          </p:nvSpPr>
          <p:spPr bwMode="auto">
            <a:xfrm>
              <a:off x="5494455" y="4557511"/>
              <a:ext cx="16223" cy="16223"/>
            </a:xfrm>
            <a:custGeom>
              <a:avLst/>
              <a:gdLst>
                <a:gd name="T0" fmla="*/ 11 w 13"/>
                <a:gd name="T1" fmla="*/ 11 h 13"/>
                <a:gd name="T2" fmla="*/ 11 w 13"/>
                <a:gd name="T3" fmla="*/ 2 h 13"/>
                <a:gd name="T4" fmla="*/ 3 w 13"/>
                <a:gd name="T5" fmla="*/ 2 h 13"/>
                <a:gd name="T6" fmla="*/ 3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8"/>
                    <a:pt x="13" y="5"/>
                    <a:pt x="11" y="2"/>
                  </a:cubicBezTo>
                  <a:cubicBezTo>
                    <a:pt x="9" y="0"/>
                    <a:pt x="5" y="0"/>
                    <a:pt x="3" y="2"/>
                  </a:cubicBezTo>
                  <a:cubicBezTo>
                    <a:pt x="0" y="5"/>
                    <a:pt x="0" y="8"/>
                    <a:pt x="3" y="11"/>
                  </a:cubicBezTo>
                  <a:cubicBezTo>
                    <a:pt x="5" y="13"/>
                    <a:pt x="9"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2"/>
            <p:cNvSpPr/>
            <p:nvPr/>
          </p:nvSpPr>
          <p:spPr bwMode="auto">
            <a:xfrm>
              <a:off x="4488607" y="5065427"/>
              <a:ext cx="943451" cy="408080"/>
            </a:xfrm>
            <a:custGeom>
              <a:avLst/>
              <a:gdLst>
                <a:gd name="T0" fmla="*/ 753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3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3"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0" y="274"/>
                    <a:pt x="141" y="203"/>
                    <a:pt x="138" y="181"/>
                  </a:cubicBezTo>
                  <a:cubicBezTo>
                    <a:pt x="474" y="161"/>
                    <a:pt x="631" y="69"/>
                    <a:pt x="636" y="66"/>
                  </a:cubicBezTo>
                  <a:cubicBezTo>
                    <a:pt x="636" y="66"/>
                    <a:pt x="644" y="149"/>
                    <a:pt x="653" y="190"/>
                  </a:cubicBezTo>
                  <a:cubicBezTo>
                    <a:pt x="653" y="190"/>
                    <a:pt x="771" y="151"/>
                    <a:pt x="753" y="93"/>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0" name="Freeform 23"/>
            <p:cNvSpPr/>
            <p:nvPr/>
          </p:nvSpPr>
          <p:spPr bwMode="auto">
            <a:xfrm>
              <a:off x="4448672" y="4692290"/>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1" name="Freeform 24"/>
            <p:cNvSpPr/>
            <p:nvPr/>
          </p:nvSpPr>
          <p:spPr bwMode="auto">
            <a:xfrm>
              <a:off x="4819314" y="4707265"/>
              <a:ext cx="297012" cy="244598"/>
            </a:xfrm>
            <a:custGeom>
              <a:avLst/>
              <a:gdLst>
                <a:gd name="T0" fmla="*/ 238 w 238"/>
                <a:gd name="T1" fmla="*/ 0 h 196"/>
                <a:gd name="T2" fmla="*/ 161 w 238"/>
                <a:gd name="T3" fmla="*/ 196 h 196"/>
                <a:gd name="T4" fmla="*/ 0 w 238"/>
                <a:gd name="T5" fmla="*/ 69 h 196"/>
                <a:gd name="T6" fmla="*/ 238 w 238"/>
                <a:gd name="T7" fmla="*/ 0 h 196"/>
              </a:gdLst>
              <a:ahLst/>
              <a:cxnLst>
                <a:cxn ang="0">
                  <a:pos x="T0" y="T1"/>
                </a:cxn>
                <a:cxn ang="0">
                  <a:pos x="T2" y="T3"/>
                </a:cxn>
                <a:cxn ang="0">
                  <a:pos x="T4" y="T5"/>
                </a:cxn>
                <a:cxn ang="0">
                  <a:pos x="T6" y="T7"/>
                </a:cxn>
              </a:cxnLst>
              <a:rect l="0" t="0" r="r" b="b"/>
              <a:pathLst>
                <a:path w="238" h="196">
                  <a:moveTo>
                    <a:pt x="238" y="0"/>
                  </a:moveTo>
                  <a:lnTo>
                    <a:pt x="161" y="196"/>
                  </a:lnTo>
                  <a:lnTo>
                    <a:pt x="0" y="69"/>
                  </a:lnTo>
                  <a:lnTo>
                    <a:pt x="238"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 name="Freeform 25"/>
            <p:cNvSpPr/>
            <p:nvPr/>
          </p:nvSpPr>
          <p:spPr bwMode="auto">
            <a:xfrm>
              <a:off x="4819314" y="4793374"/>
              <a:ext cx="200920" cy="158490"/>
            </a:xfrm>
            <a:custGeom>
              <a:avLst/>
              <a:gdLst>
                <a:gd name="T0" fmla="*/ 161 w 161"/>
                <a:gd name="T1" fmla="*/ 127 h 127"/>
                <a:gd name="T2" fmla="*/ 66 w 161"/>
                <a:gd name="T3" fmla="*/ 107 h 127"/>
                <a:gd name="T4" fmla="*/ 60 w 161"/>
                <a:gd name="T5" fmla="*/ 69 h 127"/>
                <a:gd name="T6" fmla="*/ 16 w 161"/>
                <a:gd name="T7" fmla="*/ 64 h 127"/>
                <a:gd name="T8" fmla="*/ 0 w 161"/>
                <a:gd name="T9" fmla="*/ 0 h 127"/>
                <a:gd name="T10" fmla="*/ 161 w 161"/>
                <a:gd name="T11" fmla="*/ 127 h 127"/>
              </a:gdLst>
              <a:ahLst/>
              <a:cxnLst>
                <a:cxn ang="0">
                  <a:pos x="T0" y="T1"/>
                </a:cxn>
                <a:cxn ang="0">
                  <a:pos x="T2" y="T3"/>
                </a:cxn>
                <a:cxn ang="0">
                  <a:pos x="T4" y="T5"/>
                </a:cxn>
                <a:cxn ang="0">
                  <a:pos x="T6" y="T7"/>
                </a:cxn>
                <a:cxn ang="0">
                  <a:pos x="T8" y="T9"/>
                </a:cxn>
                <a:cxn ang="0">
                  <a:pos x="T10" y="T11"/>
                </a:cxn>
              </a:cxnLst>
              <a:rect l="0" t="0" r="r" b="b"/>
              <a:pathLst>
                <a:path w="161" h="127">
                  <a:moveTo>
                    <a:pt x="161" y="127"/>
                  </a:moveTo>
                  <a:lnTo>
                    <a:pt x="66" y="107"/>
                  </a:lnTo>
                  <a:lnTo>
                    <a:pt x="60" y="69"/>
                  </a:lnTo>
                  <a:lnTo>
                    <a:pt x="16" y="64"/>
                  </a:lnTo>
                  <a:lnTo>
                    <a:pt x="0" y="0"/>
                  </a:lnTo>
                  <a:lnTo>
                    <a:pt x="161" y="127"/>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3" name="Freeform 26"/>
            <p:cNvSpPr/>
            <p:nvPr/>
          </p:nvSpPr>
          <p:spPr bwMode="auto">
            <a:xfrm>
              <a:off x="4954093" y="4773407"/>
              <a:ext cx="91100" cy="178457"/>
            </a:xfrm>
            <a:custGeom>
              <a:avLst/>
              <a:gdLst>
                <a:gd name="T0" fmla="*/ 57 w 73"/>
                <a:gd name="T1" fmla="*/ 15 h 143"/>
                <a:gd name="T2" fmla="*/ 39 w 73"/>
                <a:gd name="T3" fmla="*/ 0 h 143"/>
                <a:gd name="T4" fmla="*/ 6 w 73"/>
                <a:gd name="T5" fmla="*/ 10 h 143"/>
                <a:gd name="T6" fmla="*/ 0 w 73"/>
                <a:gd name="T7" fmla="*/ 36 h 143"/>
                <a:gd name="T8" fmla="*/ 16 w 73"/>
                <a:gd name="T9" fmla="*/ 45 h 143"/>
                <a:gd name="T10" fmla="*/ 16 w 73"/>
                <a:gd name="T11" fmla="*/ 114 h 143"/>
                <a:gd name="T12" fmla="*/ 53 w 73"/>
                <a:gd name="T13" fmla="*/ 143 h 143"/>
                <a:gd name="T14" fmla="*/ 73 w 73"/>
                <a:gd name="T15" fmla="*/ 92 h 143"/>
                <a:gd name="T16" fmla="*/ 46 w 73"/>
                <a:gd name="T17" fmla="*/ 39 h 143"/>
                <a:gd name="T18" fmla="*/ 57 w 73"/>
                <a:gd name="T19"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43">
                  <a:moveTo>
                    <a:pt x="57" y="15"/>
                  </a:moveTo>
                  <a:lnTo>
                    <a:pt x="39" y="0"/>
                  </a:lnTo>
                  <a:lnTo>
                    <a:pt x="6" y="10"/>
                  </a:lnTo>
                  <a:lnTo>
                    <a:pt x="0" y="36"/>
                  </a:lnTo>
                  <a:lnTo>
                    <a:pt x="16" y="45"/>
                  </a:lnTo>
                  <a:lnTo>
                    <a:pt x="16" y="114"/>
                  </a:lnTo>
                  <a:lnTo>
                    <a:pt x="53" y="143"/>
                  </a:lnTo>
                  <a:lnTo>
                    <a:pt x="73" y="92"/>
                  </a:lnTo>
                  <a:lnTo>
                    <a:pt x="46" y="39"/>
                  </a:lnTo>
                  <a:lnTo>
                    <a:pt x="57" y="15"/>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4" name="Freeform 27"/>
            <p:cNvSpPr/>
            <p:nvPr/>
          </p:nvSpPr>
          <p:spPr bwMode="auto">
            <a:xfrm>
              <a:off x="5013994" y="4966839"/>
              <a:ext cx="31199" cy="31199"/>
            </a:xfrm>
            <a:custGeom>
              <a:avLst/>
              <a:gdLst>
                <a:gd name="T0" fmla="*/ 2 w 26"/>
                <a:gd name="T1" fmla="*/ 18 h 26"/>
                <a:gd name="T2" fmla="*/ 18 w 26"/>
                <a:gd name="T3" fmla="*/ 24 h 26"/>
                <a:gd name="T4" fmla="*/ 23 w 26"/>
                <a:gd name="T5" fmla="*/ 8 h 26"/>
                <a:gd name="T6" fmla="*/ 8 w 26"/>
                <a:gd name="T7" fmla="*/ 3 h 26"/>
                <a:gd name="T8" fmla="*/ 2 w 26"/>
                <a:gd name="T9" fmla="*/ 18 h 26"/>
              </a:gdLst>
              <a:ahLst/>
              <a:cxnLst>
                <a:cxn ang="0">
                  <a:pos x="T0" y="T1"/>
                </a:cxn>
                <a:cxn ang="0">
                  <a:pos x="T2" y="T3"/>
                </a:cxn>
                <a:cxn ang="0">
                  <a:pos x="T4" y="T5"/>
                </a:cxn>
                <a:cxn ang="0">
                  <a:pos x="T6" y="T7"/>
                </a:cxn>
                <a:cxn ang="0">
                  <a:pos x="T8" y="T9"/>
                </a:cxn>
              </a:cxnLst>
              <a:rect l="0" t="0" r="r" b="b"/>
              <a:pathLst>
                <a:path w="26" h="26">
                  <a:moveTo>
                    <a:pt x="2" y="18"/>
                  </a:moveTo>
                  <a:cubicBezTo>
                    <a:pt x="5" y="24"/>
                    <a:pt x="12" y="26"/>
                    <a:pt x="18" y="24"/>
                  </a:cubicBezTo>
                  <a:cubicBezTo>
                    <a:pt x="24" y="21"/>
                    <a:pt x="26" y="14"/>
                    <a:pt x="23" y="8"/>
                  </a:cubicBezTo>
                  <a:cubicBezTo>
                    <a:pt x="20" y="2"/>
                    <a:pt x="13" y="0"/>
                    <a:pt x="8" y="3"/>
                  </a:cubicBezTo>
                  <a:cubicBezTo>
                    <a:pt x="2" y="6"/>
                    <a:pt x="0" y="13"/>
                    <a:pt x="2" y="18"/>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8"/>
            <p:cNvSpPr/>
            <p:nvPr/>
          </p:nvSpPr>
          <p:spPr bwMode="auto">
            <a:xfrm>
              <a:off x="5020234" y="4707265"/>
              <a:ext cx="121051" cy="244598"/>
            </a:xfrm>
            <a:custGeom>
              <a:avLst/>
              <a:gdLst>
                <a:gd name="T0" fmla="*/ 77 w 97"/>
                <a:gd name="T1" fmla="*/ 0 h 196"/>
                <a:gd name="T2" fmla="*/ 97 w 97"/>
                <a:gd name="T3" fmla="*/ 73 h 196"/>
                <a:gd name="T4" fmla="*/ 60 w 97"/>
                <a:gd name="T5" fmla="*/ 92 h 196"/>
                <a:gd name="T6" fmla="*/ 79 w 97"/>
                <a:gd name="T7" fmla="*/ 142 h 196"/>
                <a:gd name="T8" fmla="*/ 0 w 97"/>
                <a:gd name="T9" fmla="*/ 196 h 196"/>
                <a:gd name="T10" fmla="*/ 77 w 97"/>
                <a:gd name="T11" fmla="*/ 0 h 196"/>
              </a:gdLst>
              <a:ahLst/>
              <a:cxnLst>
                <a:cxn ang="0">
                  <a:pos x="T0" y="T1"/>
                </a:cxn>
                <a:cxn ang="0">
                  <a:pos x="T2" y="T3"/>
                </a:cxn>
                <a:cxn ang="0">
                  <a:pos x="T4" y="T5"/>
                </a:cxn>
                <a:cxn ang="0">
                  <a:pos x="T6" y="T7"/>
                </a:cxn>
                <a:cxn ang="0">
                  <a:pos x="T8" y="T9"/>
                </a:cxn>
                <a:cxn ang="0">
                  <a:pos x="T10" y="T11"/>
                </a:cxn>
              </a:cxnLst>
              <a:rect l="0" t="0" r="r" b="b"/>
              <a:pathLst>
                <a:path w="97" h="196">
                  <a:moveTo>
                    <a:pt x="77" y="0"/>
                  </a:moveTo>
                  <a:lnTo>
                    <a:pt x="97" y="73"/>
                  </a:lnTo>
                  <a:lnTo>
                    <a:pt x="60" y="92"/>
                  </a:lnTo>
                  <a:lnTo>
                    <a:pt x="79" y="142"/>
                  </a:lnTo>
                  <a:lnTo>
                    <a:pt x="0" y="196"/>
                  </a:lnTo>
                  <a:lnTo>
                    <a:pt x="7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6" name="Freeform 29"/>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0"/>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1"/>
            <p:cNvSpPr/>
            <p:nvPr/>
          </p:nvSpPr>
          <p:spPr bwMode="auto">
            <a:xfrm>
              <a:off x="4096750" y="3911073"/>
              <a:ext cx="1199281" cy="925979"/>
            </a:xfrm>
            <a:custGeom>
              <a:avLst/>
              <a:gdLst>
                <a:gd name="T0" fmla="*/ 768 w 980"/>
                <a:gd name="T1" fmla="*/ 0 h 756"/>
                <a:gd name="T2" fmla="*/ 406 w 980"/>
                <a:gd name="T3" fmla="*/ 377 h 756"/>
                <a:gd name="T4" fmla="*/ 390 w 980"/>
                <a:gd name="T5" fmla="*/ 509 h 756"/>
                <a:gd name="T6" fmla="*/ 324 w 980"/>
                <a:gd name="T7" fmla="*/ 525 h 756"/>
                <a:gd name="T8" fmla="*/ 384 w 980"/>
                <a:gd name="T9" fmla="*/ 552 h 756"/>
                <a:gd name="T10" fmla="*/ 287 w 980"/>
                <a:gd name="T11" fmla="*/ 756 h 756"/>
                <a:gd name="T12" fmla="*/ 290 w 980"/>
                <a:gd name="T13" fmla="*/ 218 h 756"/>
                <a:gd name="T14" fmla="*/ 442 w 980"/>
                <a:gd name="T15" fmla="*/ 66 h 756"/>
                <a:gd name="T16" fmla="*/ 768 w 980"/>
                <a:gd name="T1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756">
                  <a:moveTo>
                    <a:pt x="768" y="0"/>
                  </a:moveTo>
                  <a:cubicBezTo>
                    <a:pt x="768" y="0"/>
                    <a:pt x="980" y="347"/>
                    <a:pt x="406" y="377"/>
                  </a:cubicBezTo>
                  <a:cubicBezTo>
                    <a:pt x="390" y="509"/>
                    <a:pt x="390" y="509"/>
                    <a:pt x="390" y="509"/>
                  </a:cubicBezTo>
                  <a:cubicBezTo>
                    <a:pt x="390" y="509"/>
                    <a:pt x="329" y="467"/>
                    <a:pt x="324" y="525"/>
                  </a:cubicBezTo>
                  <a:cubicBezTo>
                    <a:pt x="319" y="583"/>
                    <a:pt x="384" y="552"/>
                    <a:pt x="384" y="552"/>
                  </a:cubicBezTo>
                  <a:cubicBezTo>
                    <a:pt x="384" y="552"/>
                    <a:pt x="349" y="706"/>
                    <a:pt x="287" y="756"/>
                  </a:cubicBezTo>
                  <a:cubicBezTo>
                    <a:pt x="287" y="756"/>
                    <a:pt x="0" y="211"/>
                    <a:pt x="290" y="218"/>
                  </a:cubicBezTo>
                  <a:cubicBezTo>
                    <a:pt x="290" y="218"/>
                    <a:pt x="287" y="100"/>
                    <a:pt x="442" y="66"/>
                  </a:cubicBezTo>
                  <a:cubicBezTo>
                    <a:pt x="602" y="32"/>
                    <a:pt x="732" y="219"/>
                    <a:pt x="768" y="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9" name="Freeform 32"/>
            <p:cNvSpPr/>
            <p:nvPr/>
          </p:nvSpPr>
          <p:spPr bwMode="auto">
            <a:xfrm>
              <a:off x="4709494" y="4492618"/>
              <a:ext cx="46174" cy="84861"/>
            </a:xfrm>
            <a:custGeom>
              <a:avLst/>
              <a:gdLst>
                <a:gd name="T0" fmla="*/ 33 w 38"/>
                <a:gd name="T1" fmla="*/ 31 h 69"/>
                <a:gd name="T2" fmla="*/ 28 w 38"/>
                <a:gd name="T3" fmla="*/ 66 h 69"/>
                <a:gd name="T4" fmla="*/ 5 w 38"/>
                <a:gd name="T5" fmla="*/ 39 h 69"/>
                <a:gd name="T6" fmla="*/ 10 w 38"/>
                <a:gd name="T7" fmla="*/ 3 h 69"/>
                <a:gd name="T8" fmla="*/ 33 w 38"/>
                <a:gd name="T9" fmla="*/ 31 h 69"/>
              </a:gdLst>
              <a:ahLst/>
              <a:cxnLst>
                <a:cxn ang="0">
                  <a:pos x="T0" y="T1"/>
                </a:cxn>
                <a:cxn ang="0">
                  <a:pos x="T2" y="T3"/>
                </a:cxn>
                <a:cxn ang="0">
                  <a:pos x="T4" y="T5"/>
                </a:cxn>
                <a:cxn ang="0">
                  <a:pos x="T6" y="T7"/>
                </a:cxn>
                <a:cxn ang="0">
                  <a:pos x="T8" y="T9"/>
                </a:cxn>
              </a:cxnLst>
              <a:rect l="0" t="0" r="r" b="b"/>
              <a:pathLst>
                <a:path w="38" h="69">
                  <a:moveTo>
                    <a:pt x="33" y="31"/>
                  </a:moveTo>
                  <a:cubicBezTo>
                    <a:pt x="38" y="48"/>
                    <a:pt x="36" y="64"/>
                    <a:pt x="28" y="66"/>
                  </a:cubicBezTo>
                  <a:cubicBezTo>
                    <a:pt x="21" y="69"/>
                    <a:pt x="10" y="56"/>
                    <a:pt x="5" y="39"/>
                  </a:cubicBezTo>
                  <a:cubicBezTo>
                    <a:pt x="0" y="21"/>
                    <a:pt x="2" y="5"/>
                    <a:pt x="10" y="3"/>
                  </a:cubicBezTo>
                  <a:cubicBezTo>
                    <a:pt x="18" y="0"/>
                    <a:pt x="28" y="13"/>
                    <a:pt x="33" y="3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0" name="Freeform 33"/>
            <p:cNvSpPr/>
            <p:nvPr/>
          </p:nvSpPr>
          <p:spPr bwMode="auto">
            <a:xfrm>
              <a:off x="4992779" y="4412749"/>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1" y="68"/>
                    <a:pt x="10" y="56"/>
                    <a:pt x="5" y="38"/>
                  </a:cubicBezTo>
                  <a:cubicBezTo>
                    <a:pt x="0" y="20"/>
                    <a:pt x="3" y="4"/>
                    <a:pt x="10" y="2"/>
                  </a:cubicBezTo>
                  <a:cubicBezTo>
                    <a:pt x="18"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1" name="Freeform 34"/>
            <p:cNvSpPr/>
            <p:nvPr/>
          </p:nvSpPr>
          <p:spPr bwMode="auto">
            <a:xfrm>
              <a:off x="3432840"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2" name="Freeform 35"/>
            <p:cNvSpPr/>
            <p:nvPr/>
          </p:nvSpPr>
          <p:spPr bwMode="auto">
            <a:xfrm>
              <a:off x="3326764" y="3944767"/>
              <a:ext cx="761250" cy="909756"/>
            </a:xfrm>
            <a:custGeom>
              <a:avLst/>
              <a:gdLst>
                <a:gd name="T0" fmla="*/ 622 w 622"/>
                <a:gd name="T1" fmla="*/ 619 h 744"/>
                <a:gd name="T2" fmla="*/ 131 w 622"/>
                <a:gd name="T3" fmla="*/ 288 h 744"/>
                <a:gd name="T4" fmla="*/ 54 w 622"/>
                <a:gd name="T5" fmla="*/ 737 h 744"/>
                <a:gd name="T6" fmla="*/ 622 w 622"/>
                <a:gd name="T7" fmla="*/ 619 h 744"/>
              </a:gdLst>
              <a:ahLst/>
              <a:cxnLst>
                <a:cxn ang="0">
                  <a:pos x="T0" y="T1"/>
                </a:cxn>
                <a:cxn ang="0">
                  <a:pos x="T2" y="T3"/>
                </a:cxn>
                <a:cxn ang="0">
                  <a:pos x="T4" y="T5"/>
                </a:cxn>
                <a:cxn ang="0">
                  <a:pos x="T6" y="T7"/>
                </a:cxn>
              </a:cxnLst>
              <a:rect l="0" t="0" r="r" b="b"/>
              <a:pathLst>
                <a:path w="622" h="744">
                  <a:moveTo>
                    <a:pt x="622" y="619"/>
                  </a:moveTo>
                  <a:cubicBezTo>
                    <a:pt x="622" y="619"/>
                    <a:pt x="572" y="0"/>
                    <a:pt x="131" y="288"/>
                  </a:cubicBezTo>
                  <a:cubicBezTo>
                    <a:pt x="131" y="288"/>
                    <a:pt x="0" y="425"/>
                    <a:pt x="54" y="737"/>
                  </a:cubicBezTo>
                  <a:cubicBezTo>
                    <a:pt x="537" y="744"/>
                    <a:pt x="622" y="619"/>
                    <a:pt x="622" y="619"/>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6"/>
            <p:cNvSpPr/>
            <p:nvPr/>
          </p:nvSpPr>
          <p:spPr bwMode="auto">
            <a:xfrm>
              <a:off x="3392906" y="4702273"/>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4" name="Freeform 37"/>
            <p:cNvSpPr/>
            <p:nvPr/>
          </p:nvSpPr>
          <p:spPr bwMode="auto">
            <a:xfrm>
              <a:off x="2926172"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38"/>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46" name="Freeform 39"/>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40"/>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48" name="Freeform 41"/>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42"/>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3"/>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44"/>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close/>
                </a:path>
              </a:pathLst>
            </a:custGeom>
            <a:solidFill>
              <a:schemeClr val="accent4">
                <a:lumMod val="50000"/>
              </a:schemeClr>
            </a:solidFill>
            <a:ln>
              <a:noFill/>
            </a:ln>
          </p:spPr>
          <p:txBody>
            <a:bodyPr vert="horz" wrap="square" lIns="91440" tIns="45720" rIns="91440" bIns="45720" numCol="1" anchor="t" anchorCtr="0" compatLnSpc="1"/>
            <a:lstStyle/>
            <a:p>
              <a:endParaRPr lang="en-US"/>
            </a:p>
          </p:txBody>
        </p:sp>
        <p:sp>
          <p:nvSpPr>
            <p:cNvPr id="52" name="Freeform 45"/>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46"/>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4" name="Freeform 47"/>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48"/>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56" name="Freeform 49"/>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50"/>
            <p:cNvSpPr/>
            <p:nvPr/>
          </p:nvSpPr>
          <p:spPr bwMode="auto">
            <a:xfrm>
              <a:off x="1034278" y="4787134"/>
              <a:ext cx="1378986" cy="272053"/>
            </a:xfrm>
            <a:custGeom>
              <a:avLst/>
              <a:gdLst>
                <a:gd name="T0" fmla="*/ 842 w 1105"/>
                <a:gd name="T1" fmla="*/ 0 h 218"/>
                <a:gd name="T2" fmla="*/ 0 w 1105"/>
                <a:gd name="T3" fmla="*/ 19 h 218"/>
                <a:gd name="T4" fmla="*/ 263 w 1105"/>
                <a:gd name="T5" fmla="*/ 218 h 218"/>
                <a:gd name="T6" fmla="*/ 1105 w 1105"/>
                <a:gd name="T7" fmla="*/ 200 h 218"/>
                <a:gd name="T8" fmla="*/ 842 w 1105"/>
                <a:gd name="T9" fmla="*/ 0 h 218"/>
              </a:gdLst>
              <a:ahLst/>
              <a:cxnLst>
                <a:cxn ang="0">
                  <a:pos x="T0" y="T1"/>
                </a:cxn>
                <a:cxn ang="0">
                  <a:pos x="T2" y="T3"/>
                </a:cxn>
                <a:cxn ang="0">
                  <a:pos x="T4" y="T5"/>
                </a:cxn>
                <a:cxn ang="0">
                  <a:pos x="T6" y="T7"/>
                </a:cxn>
                <a:cxn ang="0">
                  <a:pos x="T8" y="T9"/>
                </a:cxn>
              </a:cxnLst>
              <a:rect l="0" t="0" r="r" b="b"/>
              <a:pathLst>
                <a:path w="1105" h="218">
                  <a:moveTo>
                    <a:pt x="842" y="0"/>
                  </a:moveTo>
                  <a:lnTo>
                    <a:pt x="0" y="19"/>
                  </a:lnTo>
                  <a:lnTo>
                    <a:pt x="263" y="218"/>
                  </a:lnTo>
                  <a:lnTo>
                    <a:pt x="1105" y="200"/>
                  </a:lnTo>
                  <a:lnTo>
                    <a:pt x="842"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8" name="Freeform 51"/>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close/>
                </a:path>
              </a:pathLst>
            </a:custGeom>
            <a:solidFill>
              <a:srgbClr val="B3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52"/>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53"/>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61" name="Freeform 54"/>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55"/>
            <p:cNvSpPr/>
            <p:nvPr/>
          </p:nvSpPr>
          <p:spPr bwMode="auto">
            <a:xfrm>
              <a:off x="4558492" y="5117841"/>
              <a:ext cx="92348" cy="83613"/>
            </a:xfrm>
            <a:custGeom>
              <a:avLst/>
              <a:gdLst>
                <a:gd name="T0" fmla="*/ 34 w 75"/>
                <a:gd name="T1" fmla="*/ 0 h 68"/>
                <a:gd name="T2" fmla="*/ 0 w 75"/>
                <a:gd name="T3" fmla="*/ 45 h 68"/>
                <a:gd name="T4" fmla="*/ 35 w 75"/>
                <a:gd name="T5" fmla="*/ 62 h 68"/>
                <a:gd name="T6" fmla="*/ 52 w 75"/>
                <a:gd name="T7" fmla="*/ 61 h 68"/>
                <a:gd name="T8" fmla="*/ 49 w 75"/>
                <a:gd name="T9" fmla="*/ 53 h 68"/>
                <a:gd name="T10" fmla="*/ 58 w 75"/>
                <a:gd name="T11" fmla="*/ 49 h 68"/>
                <a:gd name="T12" fmla="*/ 57 w 75"/>
                <a:gd name="T13" fmla="*/ 41 h 68"/>
                <a:gd name="T14" fmla="*/ 65 w 75"/>
                <a:gd name="T15" fmla="*/ 38 h 68"/>
                <a:gd name="T16" fmla="*/ 62 w 75"/>
                <a:gd name="T17" fmla="*/ 29 h 68"/>
                <a:gd name="T18" fmla="*/ 71 w 75"/>
                <a:gd name="T19" fmla="*/ 26 h 68"/>
                <a:gd name="T20" fmla="*/ 57 w 75"/>
                <a:gd name="T21" fmla="*/ 9 h 68"/>
                <a:gd name="T22" fmla="*/ 34 w 75"/>
                <a:gd name="T2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68">
                  <a:moveTo>
                    <a:pt x="34" y="0"/>
                  </a:moveTo>
                  <a:cubicBezTo>
                    <a:pt x="0" y="45"/>
                    <a:pt x="0" y="45"/>
                    <a:pt x="0" y="45"/>
                  </a:cubicBezTo>
                  <a:cubicBezTo>
                    <a:pt x="35" y="62"/>
                    <a:pt x="35" y="62"/>
                    <a:pt x="35" y="62"/>
                  </a:cubicBezTo>
                  <a:cubicBezTo>
                    <a:pt x="38" y="64"/>
                    <a:pt x="48" y="68"/>
                    <a:pt x="52" y="61"/>
                  </a:cubicBezTo>
                  <a:cubicBezTo>
                    <a:pt x="54" y="58"/>
                    <a:pt x="52" y="55"/>
                    <a:pt x="49" y="53"/>
                  </a:cubicBezTo>
                  <a:cubicBezTo>
                    <a:pt x="53" y="53"/>
                    <a:pt x="57" y="53"/>
                    <a:pt x="58" y="49"/>
                  </a:cubicBezTo>
                  <a:cubicBezTo>
                    <a:pt x="60" y="46"/>
                    <a:pt x="59" y="44"/>
                    <a:pt x="57" y="41"/>
                  </a:cubicBezTo>
                  <a:cubicBezTo>
                    <a:pt x="60" y="42"/>
                    <a:pt x="63" y="41"/>
                    <a:pt x="65" y="38"/>
                  </a:cubicBezTo>
                  <a:cubicBezTo>
                    <a:pt x="66" y="35"/>
                    <a:pt x="65" y="32"/>
                    <a:pt x="62" y="29"/>
                  </a:cubicBezTo>
                  <a:cubicBezTo>
                    <a:pt x="66" y="30"/>
                    <a:pt x="69" y="29"/>
                    <a:pt x="71" y="26"/>
                  </a:cubicBezTo>
                  <a:cubicBezTo>
                    <a:pt x="75" y="19"/>
                    <a:pt x="60" y="10"/>
                    <a:pt x="57" y="9"/>
                  </a:cubicBezTo>
                  <a:lnTo>
                    <a:pt x="34" y="0"/>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6"/>
            <p:cNvSpPr/>
            <p:nvPr/>
          </p:nvSpPr>
          <p:spPr bwMode="auto">
            <a:xfrm>
              <a:off x="4544765" y="5106610"/>
              <a:ext cx="58654" cy="72381"/>
            </a:xfrm>
            <a:custGeom>
              <a:avLst/>
              <a:gdLst>
                <a:gd name="T0" fmla="*/ 0 w 47"/>
                <a:gd name="T1" fmla="*/ 49 h 58"/>
                <a:gd name="T2" fmla="*/ 16 w 47"/>
                <a:gd name="T3" fmla="*/ 58 h 58"/>
                <a:gd name="T4" fmla="*/ 47 w 47"/>
                <a:gd name="T5" fmla="*/ 9 h 58"/>
                <a:gd name="T6" fmla="*/ 31 w 47"/>
                <a:gd name="T7" fmla="*/ 0 h 58"/>
                <a:gd name="T8" fmla="*/ 0 w 47"/>
                <a:gd name="T9" fmla="*/ 49 h 58"/>
              </a:gdLst>
              <a:ahLst/>
              <a:cxnLst>
                <a:cxn ang="0">
                  <a:pos x="T0" y="T1"/>
                </a:cxn>
                <a:cxn ang="0">
                  <a:pos x="T2" y="T3"/>
                </a:cxn>
                <a:cxn ang="0">
                  <a:pos x="T4" y="T5"/>
                </a:cxn>
                <a:cxn ang="0">
                  <a:pos x="T6" y="T7"/>
                </a:cxn>
                <a:cxn ang="0">
                  <a:pos x="T8" y="T9"/>
                </a:cxn>
              </a:cxnLst>
              <a:rect l="0" t="0" r="r" b="b"/>
              <a:pathLst>
                <a:path w="47" h="58">
                  <a:moveTo>
                    <a:pt x="0" y="49"/>
                  </a:moveTo>
                  <a:lnTo>
                    <a:pt x="16" y="58"/>
                  </a:lnTo>
                  <a:lnTo>
                    <a:pt x="47" y="9"/>
                  </a:lnTo>
                  <a:lnTo>
                    <a:pt x="31" y="0"/>
                  </a:lnTo>
                  <a:lnTo>
                    <a:pt x="0" y="49"/>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57"/>
            <p:cNvSpPr/>
            <p:nvPr/>
          </p:nvSpPr>
          <p:spPr bwMode="auto">
            <a:xfrm>
              <a:off x="4244008" y="4837052"/>
              <a:ext cx="348178" cy="339443"/>
            </a:xfrm>
            <a:custGeom>
              <a:avLst/>
              <a:gdLst>
                <a:gd name="T0" fmla="*/ 191 w 285"/>
                <a:gd name="T1" fmla="*/ 71 h 278"/>
                <a:gd name="T2" fmla="*/ 167 w 285"/>
                <a:gd name="T3" fmla="*/ 0 h 278"/>
                <a:gd name="T4" fmla="*/ 253 w 285"/>
                <a:gd name="T5" fmla="*/ 278 h 278"/>
                <a:gd name="T6" fmla="*/ 285 w 285"/>
                <a:gd name="T7" fmla="*/ 223 h 278"/>
                <a:gd name="T8" fmla="*/ 191 w 285"/>
                <a:gd name="T9" fmla="*/ 71 h 278"/>
              </a:gdLst>
              <a:ahLst/>
              <a:cxnLst>
                <a:cxn ang="0">
                  <a:pos x="T0" y="T1"/>
                </a:cxn>
                <a:cxn ang="0">
                  <a:pos x="T2" y="T3"/>
                </a:cxn>
                <a:cxn ang="0">
                  <a:pos x="T4" y="T5"/>
                </a:cxn>
                <a:cxn ang="0">
                  <a:pos x="T6" y="T7"/>
                </a:cxn>
                <a:cxn ang="0">
                  <a:pos x="T8" y="T9"/>
                </a:cxn>
              </a:cxnLst>
              <a:rect l="0" t="0" r="r" b="b"/>
              <a:pathLst>
                <a:path w="285" h="278">
                  <a:moveTo>
                    <a:pt x="191" y="71"/>
                  </a:moveTo>
                  <a:cubicBezTo>
                    <a:pt x="167" y="0"/>
                    <a:pt x="167" y="0"/>
                    <a:pt x="167" y="0"/>
                  </a:cubicBezTo>
                  <a:cubicBezTo>
                    <a:pt x="0" y="205"/>
                    <a:pt x="253" y="278"/>
                    <a:pt x="253" y="278"/>
                  </a:cubicBezTo>
                  <a:cubicBezTo>
                    <a:pt x="285" y="223"/>
                    <a:pt x="285" y="223"/>
                    <a:pt x="285" y="223"/>
                  </a:cubicBezTo>
                  <a:cubicBezTo>
                    <a:pt x="219" y="195"/>
                    <a:pt x="130" y="157"/>
                    <a:pt x="191" y="7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65" name="Freeform 58"/>
            <p:cNvSpPr/>
            <p:nvPr/>
          </p:nvSpPr>
          <p:spPr bwMode="auto">
            <a:xfrm>
              <a:off x="4482367" y="5120337"/>
              <a:ext cx="16223" cy="16223"/>
            </a:xfrm>
            <a:custGeom>
              <a:avLst/>
              <a:gdLst>
                <a:gd name="T0" fmla="*/ 3 w 13"/>
                <a:gd name="T1" fmla="*/ 11 h 13"/>
                <a:gd name="T2" fmla="*/ 12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6" y="13"/>
                    <a:pt x="10" y="13"/>
                    <a:pt x="12" y="10"/>
                  </a:cubicBezTo>
                  <a:cubicBezTo>
                    <a:pt x="13" y="8"/>
                    <a:pt x="13" y="4"/>
                    <a:pt x="10" y="2"/>
                  </a:cubicBezTo>
                  <a:cubicBezTo>
                    <a:pt x="8" y="0"/>
                    <a:pt x="4" y="1"/>
                    <a:pt x="2" y="3"/>
                  </a:cubicBezTo>
                  <a:cubicBezTo>
                    <a:pt x="0" y="6"/>
                    <a:pt x="1"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9"/>
            <p:cNvSpPr/>
            <p:nvPr/>
          </p:nvSpPr>
          <p:spPr bwMode="auto">
            <a:xfrm>
              <a:off x="4503582" y="5131569"/>
              <a:ext cx="17471" cy="16223"/>
            </a:xfrm>
            <a:custGeom>
              <a:avLst/>
              <a:gdLst>
                <a:gd name="T0" fmla="*/ 4 w 14"/>
                <a:gd name="T1" fmla="*/ 11 h 13"/>
                <a:gd name="T2" fmla="*/ 12 w 14"/>
                <a:gd name="T3" fmla="*/ 10 h 13"/>
                <a:gd name="T4" fmla="*/ 11 w 14"/>
                <a:gd name="T5" fmla="*/ 2 h 13"/>
                <a:gd name="T6" fmla="*/ 2 w 14"/>
                <a:gd name="T7" fmla="*/ 3 h 13"/>
                <a:gd name="T8" fmla="*/ 4 w 14"/>
                <a:gd name="T9" fmla="*/ 11 h 13"/>
              </a:gdLst>
              <a:ahLst/>
              <a:cxnLst>
                <a:cxn ang="0">
                  <a:pos x="T0" y="T1"/>
                </a:cxn>
                <a:cxn ang="0">
                  <a:pos x="T2" y="T3"/>
                </a:cxn>
                <a:cxn ang="0">
                  <a:pos x="T4" y="T5"/>
                </a:cxn>
                <a:cxn ang="0">
                  <a:pos x="T6" y="T7"/>
                </a:cxn>
                <a:cxn ang="0">
                  <a:pos x="T8" y="T9"/>
                </a:cxn>
              </a:cxnLst>
              <a:rect l="0" t="0" r="r" b="b"/>
              <a:pathLst>
                <a:path w="14" h="13">
                  <a:moveTo>
                    <a:pt x="4" y="11"/>
                  </a:moveTo>
                  <a:cubicBezTo>
                    <a:pt x="6" y="13"/>
                    <a:pt x="10" y="12"/>
                    <a:pt x="12" y="10"/>
                  </a:cubicBezTo>
                  <a:cubicBezTo>
                    <a:pt x="14" y="7"/>
                    <a:pt x="13" y="3"/>
                    <a:pt x="11" y="2"/>
                  </a:cubicBezTo>
                  <a:cubicBezTo>
                    <a:pt x="8" y="0"/>
                    <a:pt x="4" y="0"/>
                    <a:pt x="2" y="3"/>
                  </a:cubicBezTo>
                  <a:cubicBezTo>
                    <a:pt x="0" y="5"/>
                    <a:pt x="1" y="9"/>
                    <a:pt x="4"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60"/>
            <p:cNvSpPr/>
            <p:nvPr/>
          </p:nvSpPr>
          <p:spPr bwMode="auto">
            <a:xfrm>
              <a:off x="4527293" y="5142800"/>
              <a:ext cx="16223" cy="16223"/>
            </a:xfrm>
            <a:custGeom>
              <a:avLst/>
              <a:gdLst>
                <a:gd name="T0" fmla="*/ 3 w 13"/>
                <a:gd name="T1" fmla="*/ 11 h 13"/>
                <a:gd name="T2" fmla="*/ 11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5" y="13"/>
                    <a:pt x="9" y="12"/>
                    <a:pt x="11" y="10"/>
                  </a:cubicBezTo>
                  <a:cubicBezTo>
                    <a:pt x="13" y="7"/>
                    <a:pt x="12" y="4"/>
                    <a:pt x="10" y="2"/>
                  </a:cubicBezTo>
                  <a:cubicBezTo>
                    <a:pt x="7" y="0"/>
                    <a:pt x="4" y="0"/>
                    <a:pt x="2" y="3"/>
                  </a:cubicBezTo>
                  <a:cubicBezTo>
                    <a:pt x="0" y="5"/>
                    <a:pt x="0"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61"/>
            <p:cNvSpPr/>
            <p:nvPr/>
          </p:nvSpPr>
          <p:spPr bwMode="auto">
            <a:xfrm>
              <a:off x="3105877" y="4847036"/>
              <a:ext cx="415568"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6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7"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6" y="43"/>
                    <a:pt x="266"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62"/>
            <p:cNvSpPr/>
            <p:nvPr/>
          </p:nvSpPr>
          <p:spPr bwMode="auto">
            <a:xfrm>
              <a:off x="3342988" y="4847036"/>
              <a:ext cx="88605" cy="88605"/>
            </a:xfrm>
            <a:custGeom>
              <a:avLst/>
              <a:gdLst>
                <a:gd name="T0" fmla="*/ 72 w 72"/>
                <a:gd name="T1" fmla="*/ 43 h 73"/>
                <a:gd name="T2" fmla="*/ 40 w 72"/>
                <a:gd name="T3" fmla="*/ 0 h 73"/>
                <a:gd name="T4" fmla="*/ 0 w 72"/>
                <a:gd name="T5" fmla="*/ 34 h 73"/>
                <a:gd name="T6" fmla="*/ 36 w 72"/>
                <a:gd name="T7" fmla="*/ 73 h 73"/>
                <a:gd name="T8" fmla="*/ 72 w 72"/>
                <a:gd name="T9" fmla="*/ 43 h 73"/>
              </a:gdLst>
              <a:ahLst/>
              <a:cxnLst>
                <a:cxn ang="0">
                  <a:pos x="T0" y="T1"/>
                </a:cxn>
                <a:cxn ang="0">
                  <a:pos x="T2" y="T3"/>
                </a:cxn>
                <a:cxn ang="0">
                  <a:pos x="T4" y="T5"/>
                </a:cxn>
                <a:cxn ang="0">
                  <a:pos x="T6" y="T7"/>
                </a:cxn>
                <a:cxn ang="0">
                  <a:pos x="T8" y="T9"/>
                </a:cxn>
              </a:cxnLst>
              <a:rect l="0" t="0" r="r" b="b"/>
              <a:pathLst>
                <a:path w="72" h="73">
                  <a:moveTo>
                    <a:pt x="72" y="43"/>
                  </a:moveTo>
                  <a:cubicBezTo>
                    <a:pt x="40" y="0"/>
                    <a:pt x="40" y="0"/>
                    <a:pt x="40" y="0"/>
                  </a:cubicBezTo>
                  <a:cubicBezTo>
                    <a:pt x="24" y="11"/>
                    <a:pt x="11" y="23"/>
                    <a:pt x="0" y="34"/>
                  </a:cubicBezTo>
                  <a:cubicBezTo>
                    <a:pt x="36" y="73"/>
                    <a:pt x="36" y="73"/>
                    <a:pt x="36" y="73"/>
                  </a:cubicBezTo>
                  <a:cubicBezTo>
                    <a:pt x="54" y="54"/>
                    <a:pt x="72" y="43"/>
                    <a:pt x="72"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0" name="Freeform 63"/>
            <p:cNvSpPr/>
            <p:nvPr/>
          </p:nvSpPr>
          <p:spPr bwMode="auto">
            <a:xfrm>
              <a:off x="3753564" y="4598694"/>
              <a:ext cx="227127"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64"/>
            <p:cNvSpPr/>
            <p:nvPr/>
          </p:nvSpPr>
          <p:spPr bwMode="auto">
            <a:xfrm>
              <a:off x="4815570" y="4573735"/>
              <a:ext cx="229623" cy="142266"/>
            </a:xfrm>
            <a:custGeom>
              <a:avLst/>
              <a:gdLst>
                <a:gd name="T0" fmla="*/ 0 w 188"/>
                <a:gd name="T1" fmla="*/ 43 h 116"/>
                <a:gd name="T2" fmla="*/ 106 w 188"/>
                <a:gd name="T3" fmla="*/ 100 h 116"/>
                <a:gd name="T4" fmla="*/ 164 w 188"/>
                <a:gd name="T5" fmla="*/ 5 h 116"/>
                <a:gd name="T6" fmla="*/ 0 w 188"/>
                <a:gd name="T7" fmla="*/ 43 h 116"/>
              </a:gdLst>
              <a:ahLst/>
              <a:cxnLst>
                <a:cxn ang="0">
                  <a:pos x="T0" y="T1"/>
                </a:cxn>
                <a:cxn ang="0">
                  <a:pos x="T2" y="T3"/>
                </a:cxn>
                <a:cxn ang="0">
                  <a:pos x="T4" y="T5"/>
                </a:cxn>
                <a:cxn ang="0">
                  <a:pos x="T6" y="T7"/>
                </a:cxn>
              </a:cxnLst>
              <a:rect l="0" t="0" r="r" b="b"/>
              <a:pathLst>
                <a:path w="188" h="116">
                  <a:moveTo>
                    <a:pt x="0" y="43"/>
                  </a:moveTo>
                  <a:cubicBezTo>
                    <a:pt x="8" y="71"/>
                    <a:pt x="26" y="116"/>
                    <a:pt x="106" y="100"/>
                  </a:cubicBezTo>
                  <a:cubicBezTo>
                    <a:pt x="188" y="84"/>
                    <a:pt x="164" y="5"/>
                    <a:pt x="164" y="5"/>
                  </a:cubicBezTo>
                  <a:cubicBezTo>
                    <a:pt x="164" y="5"/>
                    <a:pt x="72" y="0"/>
                    <a:pt x="0" y="43"/>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65"/>
            <p:cNvSpPr/>
            <p:nvPr/>
          </p:nvSpPr>
          <p:spPr bwMode="auto">
            <a:xfrm>
              <a:off x="3636256" y="4505097"/>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5"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3" name="Freeform 66"/>
            <p:cNvSpPr/>
            <p:nvPr/>
          </p:nvSpPr>
          <p:spPr bwMode="auto">
            <a:xfrm>
              <a:off x="3919541"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7"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4" name="Freeform 67"/>
            <p:cNvSpPr/>
            <p:nvPr/>
          </p:nvSpPr>
          <p:spPr bwMode="auto">
            <a:xfrm>
              <a:off x="4275207" y="5126577"/>
              <a:ext cx="79869" cy="53662"/>
            </a:xfrm>
            <a:custGeom>
              <a:avLst/>
              <a:gdLst>
                <a:gd name="T0" fmla="*/ 54 w 66"/>
                <a:gd name="T1" fmla="*/ 0 h 44"/>
                <a:gd name="T2" fmla="*/ 47 w 66"/>
                <a:gd name="T3" fmla="*/ 9 h 44"/>
                <a:gd name="T4" fmla="*/ 39 w 66"/>
                <a:gd name="T5" fmla="*/ 2 h 44"/>
                <a:gd name="T6" fmla="*/ 32 w 66"/>
                <a:gd name="T7" fmla="*/ 12 h 44"/>
                <a:gd name="T8" fmla="*/ 23 w 66"/>
                <a:gd name="T9" fmla="*/ 3 h 44"/>
                <a:gd name="T10" fmla="*/ 16 w 66"/>
                <a:gd name="T11" fmla="*/ 12 h 44"/>
                <a:gd name="T12" fmla="*/ 8 w 66"/>
                <a:gd name="T13" fmla="*/ 4 h 44"/>
                <a:gd name="T14" fmla="*/ 1 w 66"/>
                <a:gd name="T15" fmla="*/ 25 h 44"/>
                <a:gd name="T16" fmla="*/ 12 w 66"/>
                <a:gd name="T17" fmla="*/ 44 h 44"/>
                <a:gd name="T18" fmla="*/ 18 w 66"/>
                <a:gd name="T19" fmla="*/ 35 h 44"/>
                <a:gd name="T20" fmla="*/ 26 w 66"/>
                <a:gd name="T21" fmla="*/ 43 h 44"/>
                <a:gd name="T22" fmla="*/ 33 w 66"/>
                <a:gd name="T23" fmla="*/ 32 h 44"/>
                <a:gd name="T24" fmla="*/ 42 w 66"/>
                <a:gd name="T25" fmla="*/ 42 h 44"/>
                <a:gd name="T26" fmla="*/ 49 w 66"/>
                <a:gd name="T27" fmla="*/ 33 h 44"/>
                <a:gd name="T28" fmla="*/ 57 w 66"/>
                <a:gd name="T29" fmla="*/ 40 h 44"/>
                <a:gd name="T30" fmla="*/ 65 w 66"/>
                <a:gd name="T31" fmla="*/ 20 h 44"/>
                <a:gd name="T32" fmla="*/ 54 w 66"/>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4">
                  <a:moveTo>
                    <a:pt x="54" y="0"/>
                  </a:moveTo>
                  <a:cubicBezTo>
                    <a:pt x="51" y="1"/>
                    <a:pt x="48" y="4"/>
                    <a:pt x="47" y="9"/>
                  </a:cubicBezTo>
                  <a:cubicBezTo>
                    <a:pt x="45" y="4"/>
                    <a:pt x="42" y="1"/>
                    <a:pt x="39" y="2"/>
                  </a:cubicBezTo>
                  <a:cubicBezTo>
                    <a:pt x="36" y="2"/>
                    <a:pt x="33" y="6"/>
                    <a:pt x="32" y="12"/>
                  </a:cubicBezTo>
                  <a:cubicBezTo>
                    <a:pt x="30" y="6"/>
                    <a:pt x="27" y="3"/>
                    <a:pt x="23" y="3"/>
                  </a:cubicBezTo>
                  <a:cubicBezTo>
                    <a:pt x="20" y="3"/>
                    <a:pt x="18" y="7"/>
                    <a:pt x="16" y="12"/>
                  </a:cubicBezTo>
                  <a:cubicBezTo>
                    <a:pt x="14" y="7"/>
                    <a:pt x="11" y="4"/>
                    <a:pt x="8" y="4"/>
                  </a:cubicBezTo>
                  <a:cubicBezTo>
                    <a:pt x="3" y="5"/>
                    <a:pt x="0" y="14"/>
                    <a:pt x="1" y="25"/>
                  </a:cubicBezTo>
                  <a:cubicBezTo>
                    <a:pt x="2" y="36"/>
                    <a:pt x="6" y="44"/>
                    <a:pt x="12" y="44"/>
                  </a:cubicBezTo>
                  <a:cubicBezTo>
                    <a:pt x="15" y="44"/>
                    <a:pt x="17" y="40"/>
                    <a:pt x="18" y="35"/>
                  </a:cubicBezTo>
                  <a:cubicBezTo>
                    <a:pt x="20" y="40"/>
                    <a:pt x="23" y="43"/>
                    <a:pt x="26" y="43"/>
                  </a:cubicBezTo>
                  <a:cubicBezTo>
                    <a:pt x="30" y="43"/>
                    <a:pt x="32" y="38"/>
                    <a:pt x="33"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8"/>
            <p:cNvSpPr/>
            <p:nvPr/>
          </p:nvSpPr>
          <p:spPr bwMode="auto">
            <a:xfrm>
              <a:off x="1941539" y="4847036"/>
              <a:ext cx="414320"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7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8"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7" y="43"/>
                    <a:pt x="267"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9"/>
            <p:cNvSpPr/>
            <p:nvPr/>
          </p:nvSpPr>
          <p:spPr bwMode="auto">
            <a:xfrm>
              <a:off x="2178649" y="4847036"/>
              <a:ext cx="89852" cy="88605"/>
            </a:xfrm>
            <a:custGeom>
              <a:avLst/>
              <a:gdLst>
                <a:gd name="T0" fmla="*/ 73 w 73"/>
                <a:gd name="T1" fmla="*/ 43 h 73"/>
                <a:gd name="T2" fmla="*/ 40 w 73"/>
                <a:gd name="T3" fmla="*/ 0 h 73"/>
                <a:gd name="T4" fmla="*/ 0 w 73"/>
                <a:gd name="T5" fmla="*/ 34 h 73"/>
                <a:gd name="T6" fmla="*/ 37 w 73"/>
                <a:gd name="T7" fmla="*/ 73 h 73"/>
                <a:gd name="T8" fmla="*/ 73 w 73"/>
                <a:gd name="T9" fmla="*/ 43 h 73"/>
              </a:gdLst>
              <a:ahLst/>
              <a:cxnLst>
                <a:cxn ang="0">
                  <a:pos x="T0" y="T1"/>
                </a:cxn>
                <a:cxn ang="0">
                  <a:pos x="T2" y="T3"/>
                </a:cxn>
                <a:cxn ang="0">
                  <a:pos x="T4" y="T5"/>
                </a:cxn>
                <a:cxn ang="0">
                  <a:pos x="T6" y="T7"/>
                </a:cxn>
                <a:cxn ang="0">
                  <a:pos x="T8" y="T9"/>
                </a:cxn>
              </a:cxnLst>
              <a:rect l="0" t="0" r="r" b="b"/>
              <a:pathLst>
                <a:path w="73" h="73">
                  <a:moveTo>
                    <a:pt x="73" y="43"/>
                  </a:moveTo>
                  <a:cubicBezTo>
                    <a:pt x="40" y="0"/>
                    <a:pt x="40" y="0"/>
                    <a:pt x="40" y="0"/>
                  </a:cubicBezTo>
                  <a:cubicBezTo>
                    <a:pt x="24" y="11"/>
                    <a:pt x="11" y="23"/>
                    <a:pt x="0" y="34"/>
                  </a:cubicBezTo>
                  <a:cubicBezTo>
                    <a:pt x="37" y="73"/>
                    <a:pt x="37" y="73"/>
                    <a:pt x="37" y="73"/>
                  </a:cubicBezTo>
                  <a:cubicBezTo>
                    <a:pt x="54" y="54"/>
                    <a:pt x="73" y="43"/>
                    <a:pt x="73"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7" name="Freeform 70"/>
            <p:cNvSpPr/>
            <p:nvPr/>
          </p:nvSpPr>
          <p:spPr bwMode="auto">
            <a:xfrm>
              <a:off x="2587977" y="4598694"/>
              <a:ext cx="228375"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71"/>
            <p:cNvSpPr/>
            <p:nvPr/>
          </p:nvSpPr>
          <p:spPr bwMode="auto">
            <a:xfrm>
              <a:off x="2470670" y="4505097"/>
              <a:ext cx="47422"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6"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9" name="Freeform 72"/>
            <p:cNvSpPr/>
            <p:nvPr/>
          </p:nvSpPr>
          <p:spPr bwMode="auto">
            <a:xfrm>
              <a:off x="2755203"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8"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0" name="Freeform 73"/>
            <p:cNvSpPr/>
            <p:nvPr/>
          </p:nvSpPr>
          <p:spPr bwMode="auto">
            <a:xfrm>
              <a:off x="3109621" y="5151536"/>
              <a:ext cx="81117" cy="54910"/>
            </a:xfrm>
            <a:custGeom>
              <a:avLst/>
              <a:gdLst>
                <a:gd name="T0" fmla="*/ 54 w 66"/>
                <a:gd name="T1" fmla="*/ 0 h 45"/>
                <a:gd name="T2" fmla="*/ 47 w 66"/>
                <a:gd name="T3" fmla="*/ 9 h 45"/>
                <a:gd name="T4" fmla="*/ 39 w 66"/>
                <a:gd name="T5" fmla="*/ 2 h 45"/>
                <a:gd name="T6" fmla="*/ 32 w 66"/>
                <a:gd name="T7" fmla="*/ 12 h 45"/>
                <a:gd name="T8" fmla="*/ 23 w 66"/>
                <a:gd name="T9" fmla="*/ 3 h 45"/>
                <a:gd name="T10" fmla="*/ 16 w 66"/>
                <a:gd name="T11" fmla="*/ 12 h 45"/>
                <a:gd name="T12" fmla="*/ 8 w 66"/>
                <a:gd name="T13" fmla="*/ 4 h 45"/>
                <a:gd name="T14" fmla="*/ 1 w 66"/>
                <a:gd name="T15" fmla="*/ 25 h 45"/>
                <a:gd name="T16" fmla="*/ 12 w 66"/>
                <a:gd name="T17" fmla="*/ 44 h 45"/>
                <a:gd name="T18" fmla="*/ 18 w 66"/>
                <a:gd name="T19" fmla="*/ 35 h 45"/>
                <a:gd name="T20" fmla="*/ 26 w 66"/>
                <a:gd name="T21" fmla="*/ 43 h 45"/>
                <a:gd name="T22" fmla="*/ 34 w 66"/>
                <a:gd name="T23" fmla="*/ 32 h 45"/>
                <a:gd name="T24" fmla="*/ 42 w 66"/>
                <a:gd name="T25" fmla="*/ 42 h 45"/>
                <a:gd name="T26" fmla="*/ 49 w 66"/>
                <a:gd name="T27" fmla="*/ 33 h 45"/>
                <a:gd name="T28" fmla="*/ 57 w 66"/>
                <a:gd name="T29" fmla="*/ 40 h 45"/>
                <a:gd name="T30" fmla="*/ 65 w 66"/>
                <a:gd name="T31" fmla="*/ 20 h 45"/>
                <a:gd name="T32" fmla="*/ 54 w 66"/>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5">
                  <a:moveTo>
                    <a:pt x="54" y="0"/>
                  </a:moveTo>
                  <a:cubicBezTo>
                    <a:pt x="51" y="1"/>
                    <a:pt x="49" y="4"/>
                    <a:pt x="47" y="9"/>
                  </a:cubicBezTo>
                  <a:cubicBezTo>
                    <a:pt x="45" y="4"/>
                    <a:pt x="42" y="1"/>
                    <a:pt x="39" y="2"/>
                  </a:cubicBezTo>
                  <a:cubicBezTo>
                    <a:pt x="36" y="2"/>
                    <a:pt x="33" y="6"/>
                    <a:pt x="32" y="12"/>
                  </a:cubicBezTo>
                  <a:cubicBezTo>
                    <a:pt x="30" y="7"/>
                    <a:pt x="27" y="3"/>
                    <a:pt x="23" y="3"/>
                  </a:cubicBezTo>
                  <a:cubicBezTo>
                    <a:pt x="20" y="3"/>
                    <a:pt x="18" y="7"/>
                    <a:pt x="16" y="12"/>
                  </a:cubicBezTo>
                  <a:cubicBezTo>
                    <a:pt x="14" y="7"/>
                    <a:pt x="11" y="4"/>
                    <a:pt x="8" y="4"/>
                  </a:cubicBezTo>
                  <a:cubicBezTo>
                    <a:pt x="3" y="5"/>
                    <a:pt x="0" y="14"/>
                    <a:pt x="1" y="25"/>
                  </a:cubicBezTo>
                  <a:cubicBezTo>
                    <a:pt x="2" y="36"/>
                    <a:pt x="7" y="45"/>
                    <a:pt x="12" y="44"/>
                  </a:cubicBezTo>
                  <a:cubicBezTo>
                    <a:pt x="15" y="44"/>
                    <a:pt x="17" y="40"/>
                    <a:pt x="18" y="35"/>
                  </a:cubicBezTo>
                  <a:cubicBezTo>
                    <a:pt x="20" y="40"/>
                    <a:pt x="23" y="43"/>
                    <a:pt x="26" y="43"/>
                  </a:cubicBezTo>
                  <a:cubicBezTo>
                    <a:pt x="30" y="43"/>
                    <a:pt x="32" y="38"/>
                    <a:pt x="34"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4"/>
            <p:cNvSpPr/>
            <p:nvPr/>
          </p:nvSpPr>
          <p:spPr bwMode="auto">
            <a:xfrm>
              <a:off x="1957762" y="3994685"/>
              <a:ext cx="882301" cy="852350"/>
            </a:xfrm>
            <a:custGeom>
              <a:avLst/>
              <a:gdLst>
                <a:gd name="T0" fmla="*/ 340 w 722"/>
                <a:gd name="T1" fmla="*/ 445 h 696"/>
                <a:gd name="T2" fmla="*/ 340 w 722"/>
                <a:gd name="T3" fmla="*/ 363 h 696"/>
                <a:gd name="T4" fmla="*/ 722 w 722"/>
                <a:gd name="T5" fmla="*/ 264 h 696"/>
                <a:gd name="T6" fmla="*/ 392 w 722"/>
                <a:gd name="T7" fmla="*/ 28 h 696"/>
                <a:gd name="T8" fmla="*/ 184 w 722"/>
                <a:gd name="T9" fmla="*/ 152 h 696"/>
                <a:gd name="T10" fmla="*/ 169 w 722"/>
                <a:gd name="T11" fmla="*/ 120 h 696"/>
                <a:gd name="T12" fmla="*/ 162 w 722"/>
                <a:gd name="T13" fmla="*/ 169 h 696"/>
                <a:gd name="T14" fmla="*/ 124 w 722"/>
                <a:gd name="T15" fmla="*/ 200 h 696"/>
                <a:gd name="T16" fmla="*/ 150 w 722"/>
                <a:gd name="T17" fmla="*/ 197 h 696"/>
                <a:gd name="T18" fmla="*/ 221 w 722"/>
                <a:gd name="T19" fmla="*/ 696 h 696"/>
                <a:gd name="T20" fmla="*/ 334 w 722"/>
                <a:gd name="T21" fmla="*/ 486 h 696"/>
                <a:gd name="T22" fmla="*/ 277 w 722"/>
                <a:gd name="T23" fmla="*/ 460 h 696"/>
                <a:gd name="T24" fmla="*/ 340 w 722"/>
                <a:gd name="T25" fmla="*/ 445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2" h="696">
                  <a:moveTo>
                    <a:pt x="340" y="445"/>
                  </a:moveTo>
                  <a:cubicBezTo>
                    <a:pt x="340" y="363"/>
                    <a:pt x="340" y="363"/>
                    <a:pt x="340" y="363"/>
                  </a:cubicBezTo>
                  <a:cubicBezTo>
                    <a:pt x="592" y="321"/>
                    <a:pt x="722" y="264"/>
                    <a:pt x="722" y="264"/>
                  </a:cubicBezTo>
                  <a:cubicBezTo>
                    <a:pt x="677" y="49"/>
                    <a:pt x="510" y="0"/>
                    <a:pt x="392" y="28"/>
                  </a:cubicBezTo>
                  <a:cubicBezTo>
                    <a:pt x="241" y="61"/>
                    <a:pt x="196" y="116"/>
                    <a:pt x="184" y="152"/>
                  </a:cubicBezTo>
                  <a:cubicBezTo>
                    <a:pt x="171" y="138"/>
                    <a:pt x="169" y="120"/>
                    <a:pt x="169" y="120"/>
                  </a:cubicBezTo>
                  <a:cubicBezTo>
                    <a:pt x="149" y="147"/>
                    <a:pt x="162" y="169"/>
                    <a:pt x="162" y="169"/>
                  </a:cubicBezTo>
                  <a:cubicBezTo>
                    <a:pt x="132" y="171"/>
                    <a:pt x="124" y="200"/>
                    <a:pt x="124" y="200"/>
                  </a:cubicBezTo>
                  <a:cubicBezTo>
                    <a:pt x="133" y="197"/>
                    <a:pt x="142" y="196"/>
                    <a:pt x="150" y="197"/>
                  </a:cubicBezTo>
                  <a:cubicBezTo>
                    <a:pt x="0" y="277"/>
                    <a:pt x="221" y="696"/>
                    <a:pt x="221" y="696"/>
                  </a:cubicBezTo>
                  <a:cubicBezTo>
                    <a:pt x="283" y="652"/>
                    <a:pt x="334" y="486"/>
                    <a:pt x="334" y="486"/>
                  </a:cubicBezTo>
                  <a:cubicBezTo>
                    <a:pt x="334" y="486"/>
                    <a:pt x="271" y="515"/>
                    <a:pt x="277" y="460"/>
                  </a:cubicBezTo>
                  <a:cubicBezTo>
                    <a:pt x="283" y="404"/>
                    <a:pt x="340" y="445"/>
                    <a:pt x="340" y="445"/>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2" name="Freeform 75"/>
            <p:cNvSpPr/>
            <p:nvPr/>
          </p:nvSpPr>
          <p:spPr bwMode="auto">
            <a:xfrm>
              <a:off x="3070934" y="3936032"/>
              <a:ext cx="984633" cy="911004"/>
            </a:xfrm>
            <a:custGeom>
              <a:avLst/>
              <a:gdLst>
                <a:gd name="T0" fmla="*/ 805 w 805"/>
                <a:gd name="T1" fmla="*/ 386 h 744"/>
                <a:gd name="T2" fmla="*/ 356 w 805"/>
                <a:gd name="T3" fmla="*/ 360 h 744"/>
                <a:gd name="T4" fmla="*/ 368 w 805"/>
                <a:gd name="T5" fmla="*/ 487 h 744"/>
                <a:gd name="T6" fmla="*/ 306 w 805"/>
                <a:gd name="T7" fmla="*/ 505 h 744"/>
                <a:gd name="T8" fmla="*/ 364 w 805"/>
                <a:gd name="T9" fmla="*/ 528 h 744"/>
                <a:gd name="T10" fmla="*/ 263 w 805"/>
                <a:gd name="T11" fmla="*/ 744 h 744"/>
                <a:gd name="T12" fmla="*/ 215 w 805"/>
                <a:gd name="T13" fmla="*/ 233 h 744"/>
                <a:gd name="T14" fmla="*/ 371 w 805"/>
                <a:gd name="T15" fmla="*/ 61 h 744"/>
                <a:gd name="T16" fmla="*/ 805 w 805"/>
                <a:gd name="T17" fmla="*/ 386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5" h="744">
                  <a:moveTo>
                    <a:pt x="805" y="386"/>
                  </a:moveTo>
                  <a:cubicBezTo>
                    <a:pt x="805" y="386"/>
                    <a:pt x="642" y="289"/>
                    <a:pt x="356" y="360"/>
                  </a:cubicBezTo>
                  <a:cubicBezTo>
                    <a:pt x="368" y="487"/>
                    <a:pt x="368" y="487"/>
                    <a:pt x="368" y="487"/>
                  </a:cubicBezTo>
                  <a:cubicBezTo>
                    <a:pt x="368" y="487"/>
                    <a:pt x="308" y="449"/>
                    <a:pt x="306" y="505"/>
                  </a:cubicBezTo>
                  <a:cubicBezTo>
                    <a:pt x="303" y="560"/>
                    <a:pt x="364" y="528"/>
                    <a:pt x="364" y="528"/>
                  </a:cubicBezTo>
                  <a:cubicBezTo>
                    <a:pt x="364" y="528"/>
                    <a:pt x="323" y="697"/>
                    <a:pt x="263" y="744"/>
                  </a:cubicBezTo>
                  <a:cubicBezTo>
                    <a:pt x="263" y="744"/>
                    <a:pt x="0" y="247"/>
                    <a:pt x="215" y="233"/>
                  </a:cubicBezTo>
                  <a:cubicBezTo>
                    <a:pt x="215" y="233"/>
                    <a:pt x="194" y="116"/>
                    <a:pt x="371" y="61"/>
                  </a:cubicBezTo>
                  <a:cubicBezTo>
                    <a:pt x="568" y="0"/>
                    <a:pt x="768" y="74"/>
                    <a:pt x="805" y="386"/>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graphicFrame>
        <p:nvGraphicFramePr>
          <p:cNvPr id="85" name="图示 84"/>
          <p:cNvGraphicFramePr/>
          <p:nvPr/>
        </p:nvGraphicFramePr>
        <p:xfrm>
          <a:off x="4977292" y="312918"/>
          <a:ext cx="8128000" cy="541866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86" name="文本框 85"/>
          <p:cNvSpPr txBox="1"/>
          <p:nvPr/>
        </p:nvSpPr>
        <p:spPr>
          <a:xfrm>
            <a:off x="6430833" y="1646349"/>
            <a:ext cx="5355990" cy="341503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1. What is/was the weather like?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2. What does the weather report say?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3. What is your favorite season?</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4. It is a fine day, isn’t it?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5. It is sunny/rainy/windy/cloudy/cool.</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6. It is going to rain this afternoon.</a:t>
            </a:r>
            <a:endParaRPr lang="en-US" altLang="zh-CN" sz="24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3"/>
                                        </p:tgtEl>
                                        <p:attrNameLst>
                                          <p:attrName>style.visibility</p:attrName>
                                        </p:attrNameLst>
                                      </p:cBhvr>
                                      <p:to>
                                        <p:strVal val="visible"/>
                                      </p:to>
                                    </p:set>
                                    <p:anim calcmode="lin" valueType="num">
                                      <p:cBhvr additive="base">
                                        <p:cTn id="21" dur="500" fill="hold"/>
                                        <p:tgtEl>
                                          <p:spTgt spid="83"/>
                                        </p:tgtEl>
                                        <p:attrNameLst>
                                          <p:attrName>ppt_x</p:attrName>
                                        </p:attrNameLst>
                                      </p:cBhvr>
                                      <p:tavLst>
                                        <p:tav tm="0">
                                          <p:val>
                                            <p:strVal val="#ppt_x"/>
                                          </p:val>
                                        </p:tav>
                                        <p:tav tm="100000">
                                          <p:val>
                                            <p:strVal val="#ppt_x"/>
                                          </p:val>
                                        </p:tav>
                                      </p:tavLst>
                                    </p:anim>
                                    <p:anim calcmode="lin" valueType="num">
                                      <p:cBhvr additive="base">
                                        <p:cTn id="22" dur="500" fill="hold"/>
                                        <p:tgtEl>
                                          <p:spTgt spid="8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85"/>
                                        </p:tgtEl>
                                        <p:attrNameLst>
                                          <p:attrName>style.visibility</p:attrName>
                                        </p:attrNameLst>
                                      </p:cBhvr>
                                      <p:to>
                                        <p:strVal val="visible"/>
                                      </p:to>
                                    </p:set>
                                    <p:anim calcmode="lin" valueType="num">
                                      <p:cBhvr>
                                        <p:cTn id="27" dur="500" fill="hold"/>
                                        <p:tgtEl>
                                          <p:spTgt spid="85"/>
                                        </p:tgtEl>
                                        <p:attrNameLst>
                                          <p:attrName>ppt_w</p:attrName>
                                        </p:attrNameLst>
                                      </p:cBhvr>
                                      <p:tavLst>
                                        <p:tav tm="0">
                                          <p:val>
                                            <p:fltVal val="0"/>
                                          </p:val>
                                        </p:tav>
                                        <p:tav tm="100000">
                                          <p:val>
                                            <p:strVal val="#ppt_w"/>
                                          </p:val>
                                        </p:tav>
                                      </p:tavLst>
                                    </p:anim>
                                    <p:anim calcmode="lin" valueType="num">
                                      <p:cBhvr>
                                        <p:cTn id="28" dur="500" fill="hold"/>
                                        <p:tgtEl>
                                          <p:spTgt spid="85"/>
                                        </p:tgtEl>
                                        <p:attrNameLst>
                                          <p:attrName>ppt_h</p:attrName>
                                        </p:attrNameLst>
                                      </p:cBhvr>
                                      <p:tavLst>
                                        <p:tav tm="0">
                                          <p:val>
                                            <p:fltVal val="0"/>
                                          </p:val>
                                        </p:tav>
                                        <p:tav tm="100000">
                                          <p:val>
                                            <p:strVal val="#ppt_h"/>
                                          </p:val>
                                        </p:tav>
                                      </p:tavLst>
                                    </p:anim>
                                    <p:animEffect transition="in" filter="fade">
                                      <p:cBhvr>
                                        <p:cTn id="29" dur="500"/>
                                        <p:tgtEl>
                                          <p:spTgt spid="85"/>
                                        </p:tgtEl>
                                      </p:cBhvr>
                                    </p:animEffect>
                                  </p:childTnLst>
                                </p:cTn>
                              </p:par>
                            </p:childTnLst>
                          </p:cTn>
                        </p:par>
                        <p:par>
                          <p:cTn id="30" fill="hold">
                            <p:stCondLst>
                              <p:cond delay="500"/>
                            </p:stCondLst>
                            <p:childTnLst>
                              <p:par>
                                <p:cTn id="31" presetID="22" presetClass="entr" presetSubtype="1" fill="hold" grpId="0" nodeType="afterEffect">
                                  <p:stCondLst>
                                    <p:cond delay="0"/>
                                  </p:stCondLst>
                                  <p:childTnLst>
                                    <p:set>
                                      <p:cBhvr>
                                        <p:cTn id="32" dur="1" fill="hold">
                                          <p:stCondLst>
                                            <p:cond delay="0"/>
                                          </p:stCondLst>
                                        </p:cTn>
                                        <p:tgtEl>
                                          <p:spTgt spid="86"/>
                                        </p:tgtEl>
                                        <p:attrNameLst>
                                          <p:attrName>style.visibility</p:attrName>
                                        </p:attrNameLst>
                                      </p:cBhvr>
                                      <p:to>
                                        <p:strVal val="visible"/>
                                      </p:to>
                                    </p:set>
                                    <p:animEffect transition="in" filter="wipe(up)">
                                      <p:cBhvr>
                                        <p:cTn id="33" dur="500"/>
                                        <p:tgtEl>
                                          <p:spTgt spid="86"/>
                                        </p:tgtEl>
                                      </p:cBhvr>
                                    </p:animEffect>
                                  </p:childTnLst>
                                </p:cTn>
                              </p:par>
                              <p:par>
                                <p:cTn id="34" presetID="2" presetClass="entr" presetSubtype="4" fill="hold" grpId="0" nodeType="withEffect">
                                  <p:stCondLst>
                                    <p:cond delay="0"/>
                                  </p:stCondLst>
                                  <p:childTnLst>
                                    <p:set>
                                      <p:cBhvr>
                                        <p:cTn id="35" dur="1" fill="hold">
                                          <p:stCondLst>
                                            <p:cond delay="0"/>
                                          </p:stCondLst>
                                        </p:cTn>
                                        <p:tgtEl>
                                          <p:spTgt spid="84"/>
                                        </p:tgtEl>
                                        <p:attrNameLst>
                                          <p:attrName>style.visibility</p:attrName>
                                        </p:attrNameLst>
                                      </p:cBhvr>
                                      <p:to>
                                        <p:strVal val="visible"/>
                                      </p:to>
                                    </p:set>
                                    <p:anim calcmode="lin" valueType="num">
                                      <p:cBhvr additive="base">
                                        <p:cTn id="36" dur="500" fill="hold"/>
                                        <p:tgtEl>
                                          <p:spTgt spid="84"/>
                                        </p:tgtEl>
                                        <p:attrNameLst>
                                          <p:attrName>ppt_x</p:attrName>
                                        </p:attrNameLst>
                                      </p:cBhvr>
                                      <p:tavLst>
                                        <p:tav tm="0">
                                          <p:val>
                                            <p:strVal val="#ppt_x"/>
                                          </p:val>
                                        </p:tav>
                                        <p:tav tm="100000">
                                          <p:val>
                                            <p:strVal val="#ppt_x"/>
                                          </p:val>
                                        </p:tav>
                                      </p:tavLst>
                                    </p:anim>
                                    <p:anim calcmode="lin" valueType="num">
                                      <p:cBhvr additive="base">
                                        <p:cTn id="37" dur="500" fill="hold"/>
                                        <p:tgtEl>
                                          <p:spTgt spid="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3" grpId="0" animBg="1"/>
      <p:bldGraphic spid="2" grpId="0">
        <p:bldAsOne/>
      </p:bldGraphic>
      <p:bldP spid="4" grpId="0"/>
      <p:bldGraphic spid="85" grpId="0">
        <p:bldAsOne/>
      </p:bldGraphic>
      <p:bldP spid="86"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a:xfrm>
            <a:off x="6232409" y="1091497"/>
            <a:ext cx="5646095" cy="5418667"/>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206753" y="1068879"/>
            <a:ext cx="5646095" cy="5418667"/>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p:cNvGraphicFramePr/>
          <p:nvPr/>
        </p:nvGraphicFramePr>
        <p:xfrm>
          <a:off x="-1048364" y="29030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6"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405177" y="1623731"/>
            <a:ext cx="5447671" cy="341503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1. What can I do for you?/May I help you?</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2. Is there anything I can do for you?</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3. What color (size/kind) do you want?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4. How much is it?/How much does it cost?/How much did you spend?/What is the price of...?</a:t>
            </a:r>
            <a:endParaRPr lang="en-US" altLang="zh-CN" sz="2400" b="1" dirty="0">
              <a:latin typeface="微软雅黑" panose="020B0503020204020204" pitchFamily="34" charset="-122"/>
              <a:ea typeface="微软雅黑" panose="020B0503020204020204" pitchFamily="34" charset="-122"/>
            </a:endParaRPr>
          </a:p>
        </p:txBody>
      </p:sp>
      <p:grpSp>
        <p:nvGrpSpPr>
          <p:cNvPr id="11" name="Group 5"/>
          <p:cNvGrpSpPr/>
          <p:nvPr/>
        </p:nvGrpSpPr>
        <p:grpSpPr>
          <a:xfrm>
            <a:off x="3749838" y="5204653"/>
            <a:ext cx="5072921" cy="1723420"/>
            <a:chOff x="990600" y="3853667"/>
            <a:chExt cx="5072921" cy="1723420"/>
          </a:xfrm>
        </p:grpSpPr>
        <p:sp>
          <p:nvSpPr>
            <p:cNvPr id="12" name="Freeform 5"/>
            <p:cNvSpPr/>
            <p:nvPr/>
          </p:nvSpPr>
          <p:spPr bwMode="auto">
            <a:xfrm>
              <a:off x="990600" y="5374919"/>
              <a:ext cx="5060441" cy="202168"/>
            </a:xfrm>
            <a:custGeom>
              <a:avLst/>
              <a:gdLst>
                <a:gd name="T0" fmla="*/ 4054 w 4136"/>
                <a:gd name="T1" fmla="*/ 0 h 165"/>
                <a:gd name="T2" fmla="*/ 3007 w 4136"/>
                <a:gd name="T3" fmla="*/ 0 h 165"/>
                <a:gd name="T4" fmla="*/ 2995 w 4136"/>
                <a:gd name="T5" fmla="*/ 28 h 165"/>
                <a:gd name="T6" fmla="*/ 2979 w 4136"/>
                <a:gd name="T7" fmla="*/ 30 h 165"/>
                <a:gd name="T8" fmla="*/ 2920 w 4136"/>
                <a:gd name="T9" fmla="*/ 13 h 165"/>
                <a:gd name="T10" fmla="*/ 2910 w 4136"/>
                <a:gd name="T11" fmla="*/ 75 h 165"/>
                <a:gd name="T12" fmla="*/ 2904 w 4136"/>
                <a:gd name="T13" fmla="*/ 74 h 165"/>
                <a:gd name="T14" fmla="*/ 2893 w 4136"/>
                <a:gd name="T15" fmla="*/ 0 h 165"/>
                <a:gd name="T16" fmla="*/ 2144 w 4136"/>
                <a:gd name="T17" fmla="*/ 0 h 165"/>
                <a:gd name="T18" fmla="*/ 2132 w 4136"/>
                <a:gd name="T19" fmla="*/ 36 h 165"/>
                <a:gd name="T20" fmla="*/ 2116 w 4136"/>
                <a:gd name="T21" fmla="*/ 38 h 165"/>
                <a:gd name="T22" fmla="*/ 2057 w 4136"/>
                <a:gd name="T23" fmla="*/ 21 h 165"/>
                <a:gd name="T24" fmla="*/ 2047 w 4136"/>
                <a:gd name="T25" fmla="*/ 83 h 165"/>
                <a:gd name="T26" fmla="*/ 2041 w 4136"/>
                <a:gd name="T27" fmla="*/ 82 h 165"/>
                <a:gd name="T28" fmla="*/ 2033 w 4136"/>
                <a:gd name="T29" fmla="*/ 0 h 165"/>
                <a:gd name="T30" fmla="*/ 1192 w 4136"/>
                <a:gd name="T31" fmla="*/ 0 h 165"/>
                <a:gd name="T32" fmla="*/ 1180 w 4136"/>
                <a:gd name="T33" fmla="*/ 36 h 165"/>
                <a:gd name="T34" fmla="*/ 1164 w 4136"/>
                <a:gd name="T35" fmla="*/ 38 h 165"/>
                <a:gd name="T36" fmla="*/ 1105 w 4136"/>
                <a:gd name="T37" fmla="*/ 21 h 165"/>
                <a:gd name="T38" fmla="*/ 1095 w 4136"/>
                <a:gd name="T39" fmla="*/ 83 h 165"/>
                <a:gd name="T40" fmla="*/ 1090 w 4136"/>
                <a:gd name="T41" fmla="*/ 82 h 165"/>
                <a:gd name="T42" fmla="*/ 1081 w 4136"/>
                <a:gd name="T43" fmla="*/ 0 h 165"/>
                <a:gd name="T44" fmla="*/ 996 w 4136"/>
                <a:gd name="T45" fmla="*/ 0 h 165"/>
                <a:gd name="T46" fmla="*/ 908 w 4136"/>
                <a:gd name="T47" fmla="*/ 73 h 165"/>
                <a:gd name="T48" fmla="*/ 50 w 4136"/>
                <a:gd name="T49" fmla="*/ 92 h 165"/>
                <a:gd name="T50" fmla="*/ 160 w 4136"/>
                <a:gd name="T51" fmla="*/ 0 h 165"/>
                <a:gd name="T52" fmla="*/ 81 w 4136"/>
                <a:gd name="T53" fmla="*/ 0 h 165"/>
                <a:gd name="T54" fmla="*/ 0 w 4136"/>
                <a:gd name="T55" fmla="*/ 82 h 165"/>
                <a:gd name="T56" fmla="*/ 0 w 4136"/>
                <a:gd name="T57" fmla="*/ 84 h 165"/>
                <a:gd name="T58" fmla="*/ 81 w 4136"/>
                <a:gd name="T59" fmla="*/ 165 h 165"/>
                <a:gd name="T60" fmla="*/ 4054 w 4136"/>
                <a:gd name="T61" fmla="*/ 165 h 165"/>
                <a:gd name="T62" fmla="*/ 4136 w 4136"/>
                <a:gd name="T63" fmla="*/ 84 h 165"/>
                <a:gd name="T64" fmla="*/ 4136 w 4136"/>
                <a:gd name="T65" fmla="*/ 82 h 165"/>
                <a:gd name="T66" fmla="*/ 4054 w 4136"/>
                <a:gd name="T6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6" h="165">
                  <a:moveTo>
                    <a:pt x="4054" y="0"/>
                  </a:moveTo>
                  <a:cubicBezTo>
                    <a:pt x="3007" y="0"/>
                    <a:pt x="3007" y="0"/>
                    <a:pt x="3007" y="0"/>
                  </a:cubicBezTo>
                  <a:cubicBezTo>
                    <a:pt x="3007" y="14"/>
                    <a:pt x="3004" y="26"/>
                    <a:pt x="2995" y="28"/>
                  </a:cubicBezTo>
                  <a:cubicBezTo>
                    <a:pt x="2990" y="30"/>
                    <a:pt x="2985" y="30"/>
                    <a:pt x="2979" y="30"/>
                  </a:cubicBezTo>
                  <a:cubicBezTo>
                    <a:pt x="2951" y="30"/>
                    <a:pt x="2920" y="13"/>
                    <a:pt x="2920" y="13"/>
                  </a:cubicBezTo>
                  <a:cubicBezTo>
                    <a:pt x="2920" y="13"/>
                    <a:pt x="2948" y="75"/>
                    <a:pt x="2910" y="75"/>
                  </a:cubicBezTo>
                  <a:cubicBezTo>
                    <a:pt x="2908" y="75"/>
                    <a:pt x="2906" y="75"/>
                    <a:pt x="2904" y="74"/>
                  </a:cubicBezTo>
                  <a:cubicBezTo>
                    <a:pt x="2873" y="70"/>
                    <a:pt x="2883" y="27"/>
                    <a:pt x="2893" y="0"/>
                  </a:cubicBezTo>
                  <a:cubicBezTo>
                    <a:pt x="2144" y="0"/>
                    <a:pt x="2144" y="0"/>
                    <a:pt x="2144" y="0"/>
                  </a:cubicBezTo>
                  <a:cubicBezTo>
                    <a:pt x="2145" y="18"/>
                    <a:pt x="2143" y="33"/>
                    <a:pt x="2132" y="36"/>
                  </a:cubicBezTo>
                  <a:cubicBezTo>
                    <a:pt x="2127" y="38"/>
                    <a:pt x="2122" y="38"/>
                    <a:pt x="2116" y="38"/>
                  </a:cubicBezTo>
                  <a:cubicBezTo>
                    <a:pt x="2088" y="38"/>
                    <a:pt x="2057" y="21"/>
                    <a:pt x="2057" y="21"/>
                  </a:cubicBezTo>
                  <a:cubicBezTo>
                    <a:pt x="2057" y="21"/>
                    <a:pt x="2085" y="83"/>
                    <a:pt x="2047" y="83"/>
                  </a:cubicBezTo>
                  <a:cubicBezTo>
                    <a:pt x="2045" y="83"/>
                    <a:pt x="2043" y="83"/>
                    <a:pt x="2041" y="82"/>
                  </a:cubicBezTo>
                  <a:cubicBezTo>
                    <a:pt x="2007" y="78"/>
                    <a:pt x="2023" y="26"/>
                    <a:pt x="2033" y="0"/>
                  </a:cubicBezTo>
                  <a:cubicBezTo>
                    <a:pt x="1192" y="0"/>
                    <a:pt x="1192" y="0"/>
                    <a:pt x="1192" y="0"/>
                  </a:cubicBezTo>
                  <a:cubicBezTo>
                    <a:pt x="1193" y="18"/>
                    <a:pt x="1191" y="33"/>
                    <a:pt x="1180" y="36"/>
                  </a:cubicBezTo>
                  <a:cubicBezTo>
                    <a:pt x="1175" y="38"/>
                    <a:pt x="1170" y="38"/>
                    <a:pt x="1164" y="38"/>
                  </a:cubicBezTo>
                  <a:cubicBezTo>
                    <a:pt x="1136" y="38"/>
                    <a:pt x="1105" y="21"/>
                    <a:pt x="1105" y="21"/>
                  </a:cubicBezTo>
                  <a:cubicBezTo>
                    <a:pt x="1105" y="21"/>
                    <a:pt x="1133" y="83"/>
                    <a:pt x="1095" y="83"/>
                  </a:cubicBezTo>
                  <a:cubicBezTo>
                    <a:pt x="1093" y="83"/>
                    <a:pt x="1092" y="83"/>
                    <a:pt x="1090" y="82"/>
                  </a:cubicBezTo>
                  <a:cubicBezTo>
                    <a:pt x="1055" y="78"/>
                    <a:pt x="1071" y="26"/>
                    <a:pt x="1081" y="0"/>
                  </a:cubicBezTo>
                  <a:cubicBezTo>
                    <a:pt x="996" y="0"/>
                    <a:pt x="996" y="0"/>
                    <a:pt x="996" y="0"/>
                  </a:cubicBezTo>
                  <a:cubicBezTo>
                    <a:pt x="908" y="73"/>
                    <a:pt x="908" y="73"/>
                    <a:pt x="908" y="73"/>
                  </a:cubicBezTo>
                  <a:cubicBezTo>
                    <a:pt x="50" y="92"/>
                    <a:pt x="50" y="92"/>
                    <a:pt x="50" y="92"/>
                  </a:cubicBezTo>
                  <a:cubicBezTo>
                    <a:pt x="160" y="0"/>
                    <a:pt x="160" y="0"/>
                    <a:pt x="160" y="0"/>
                  </a:cubicBezTo>
                  <a:cubicBezTo>
                    <a:pt x="81" y="0"/>
                    <a:pt x="81" y="0"/>
                    <a:pt x="81" y="0"/>
                  </a:cubicBezTo>
                  <a:cubicBezTo>
                    <a:pt x="36" y="0"/>
                    <a:pt x="0" y="37"/>
                    <a:pt x="0" y="82"/>
                  </a:cubicBezTo>
                  <a:cubicBezTo>
                    <a:pt x="0" y="84"/>
                    <a:pt x="0" y="84"/>
                    <a:pt x="0" y="84"/>
                  </a:cubicBezTo>
                  <a:cubicBezTo>
                    <a:pt x="0" y="129"/>
                    <a:pt x="36" y="165"/>
                    <a:pt x="81" y="165"/>
                  </a:cubicBezTo>
                  <a:cubicBezTo>
                    <a:pt x="4054" y="165"/>
                    <a:pt x="4054" y="165"/>
                    <a:pt x="4054" y="165"/>
                  </a:cubicBezTo>
                  <a:cubicBezTo>
                    <a:pt x="4099" y="165"/>
                    <a:pt x="4136" y="129"/>
                    <a:pt x="4136" y="84"/>
                  </a:cubicBezTo>
                  <a:cubicBezTo>
                    <a:pt x="4136" y="82"/>
                    <a:pt x="4136" y="82"/>
                    <a:pt x="4136" y="82"/>
                  </a:cubicBezTo>
                  <a:cubicBezTo>
                    <a:pt x="4136" y="37"/>
                    <a:pt x="4099" y="0"/>
                    <a:pt x="4054" y="0"/>
                  </a:cubicBezTo>
                </a:path>
              </a:pathLst>
            </a:custGeom>
            <a:solidFill>
              <a:schemeClr val="tx2">
                <a:alpha val="10000"/>
              </a:schemeClr>
            </a:solidFill>
            <a:ln>
              <a:noFill/>
            </a:ln>
          </p:spPr>
          <p:txBody>
            <a:bodyPr vert="horz" wrap="square" lIns="91440" tIns="45720" rIns="91440" bIns="45720" numCol="1" anchor="t" anchorCtr="0" compatLnSpc="1"/>
            <a:lstStyle/>
            <a:p>
              <a:endParaRPr lang="en-US"/>
            </a:p>
          </p:txBody>
        </p:sp>
        <p:sp>
          <p:nvSpPr>
            <p:cNvPr id="13" name="Freeform 6"/>
            <p:cNvSpPr/>
            <p:nvPr/>
          </p:nvSpPr>
          <p:spPr bwMode="auto">
            <a:xfrm>
              <a:off x="2897469"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7"/>
            <p:cNvSpPr/>
            <p:nvPr/>
          </p:nvSpPr>
          <p:spPr bwMode="auto">
            <a:xfrm>
              <a:off x="2897469" y="4702273"/>
              <a:ext cx="67389"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7"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5" name="Freeform 8"/>
            <p:cNvSpPr/>
            <p:nvPr/>
          </p:nvSpPr>
          <p:spPr bwMode="auto">
            <a:xfrm>
              <a:off x="2268502"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6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7" y="34"/>
                    <a:pt x="594" y="42"/>
                  </a:cubicBezTo>
                  <a:cubicBezTo>
                    <a:pt x="82" y="155"/>
                    <a:pt x="82" y="155"/>
                    <a:pt x="82" y="155"/>
                  </a:cubicBezTo>
                  <a:cubicBezTo>
                    <a:pt x="102" y="237"/>
                    <a:pt x="102" y="237"/>
                    <a:pt x="102" y="237"/>
                  </a:cubicBezTo>
                  <a:cubicBezTo>
                    <a:pt x="43" y="230"/>
                    <a:pt x="43" y="230"/>
                    <a:pt x="43" y="230"/>
                  </a:cubicBezTo>
                  <a:cubicBezTo>
                    <a:pt x="43" y="230"/>
                    <a:pt x="0" y="321"/>
                    <a:pt x="46" y="327"/>
                  </a:cubicBezTo>
                  <a:cubicBezTo>
                    <a:pt x="91" y="333"/>
                    <a:pt x="61" y="266"/>
                    <a:pt x="61" y="266"/>
                  </a:cubicBezTo>
                  <a:cubicBezTo>
                    <a:pt x="61" y="266"/>
                    <a:pt x="105"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16" name="Freeform 9"/>
            <p:cNvSpPr/>
            <p:nvPr/>
          </p:nvSpPr>
          <p:spPr bwMode="auto">
            <a:xfrm>
              <a:off x="2161178" y="3853667"/>
              <a:ext cx="761250" cy="1000857"/>
            </a:xfrm>
            <a:custGeom>
              <a:avLst/>
              <a:gdLst>
                <a:gd name="T0" fmla="*/ 622 w 622"/>
                <a:gd name="T1" fmla="*/ 693 h 818"/>
                <a:gd name="T2" fmla="*/ 131 w 622"/>
                <a:gd name="T3" fmla="*/ 362 h 818"/>
                <a:gd name="T4" fmla="*/ 54 w 622"/>
                <a:gd name="T5" fmla="*/ 811 h 818"/>
                <a:gd name="T6" fmla="*/ 622 w 622"/>
                <a:gd name="T7" fmla="*/ 693 h 818"/>
              </a:gdLst>
              <a:ahLst/>
              <a:cxnLst>
                <a:cxn ang="0">
                  <a:pos x="T0" y="T1"/>
                </a:cxn>
                <a:cxn ang="0">
                  <a:pos x="T2" y="T3"/>
                </a:cxn>
                <a:cxn ang="0">
                  <a:pos x="T4" y="T5"/>
                </a:cxn>
                <a:cxn ang="0">
                  <a:pos x="T6" y="T7"/>
                </a:cxn>
              </a:cxnLst>
              <a:rect l="0" t="0" r="r" b="b"/>
              <a:pathLst>
                <a:path w="622" h="818">
                  <a:moveTo>
                    <a:pt x="622" y="693"/>
                  </a:moveTo>
                  <a:cubicBezTo>
                    <a:pt x="622" y="693"/>
                    <a:pt x="555" y="0"/>
                    <a:pt x="131" y="362"/>
                  </a:cubicBezTo>
                  <a:cubicBezTo>
                    <a:pt x="131" y="362"/>
                    <a:pt x="0" y="499"/>
                    <a:pt x="54" y="811"/>
                  </a:cubicBezTo>
                  <a:cubicBezTo>
                    <a:pt x="537" y="818"/>
                    <a:pt x="622" y="693"/>
                    <a:pt x="622" y="693"/>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0"/>
            <p:cNvSpPr/>
            <p:nvPr/>
          </p:nvSpPr>
          <p:spPr bwMode="auto">
            <a:xfrm>
              <a:off x="2227319" y="4702273"/>
              <a:ext cx="767490"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8" name="Freeform 11"/>
            <p:cNvSpPr/>
            <p:nvPr/>
          </p:nvSpPr>
          <p:spPr bwMode="auto">
            <a:xfrm>
              <a:off x="1761834"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2"/>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20" name="Freeform 13"/>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4"/>
            <p:cNvSpPr/>
            <p:nvPr/>
          </p:nvSpPr>
          <p:spPr bwMode="auto">
            <a:xfrm>
              <a:off x="4061808"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5"/>
            <p:cNvSpPr/>
            <p:nvPr/>
          </p:nvSpPr>
          <p:spPr bwMode="auto">
            <a:xfrm>
              <a:off x="4061808" y="4702273"/>
              <a:ext cx="68637"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6"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3" name="Freeform 16"/>
            <p:cNvSpPr/>
            <p:nvPr/>
          </p:nvSpPr>
          <p:spPr bwMode="auto">
            <a:xfrm>
              <a:off x="5483224" y="4416493"/>
              <a:ext cx="89852" cy="133531"/>
            </a:xfrm>
            <a:custGeom>
              <a:avLst/>
              <a:gdLst>
                <a:gd name="T0" fmla="*/ 0 w 73"/>
                <a:gd name="T1" fmla="*/ 66 h 109"/>
                <a:gd name="T2" fmla="*/ 30 w 73"/>
                <a:gd name="T3" fmla="*/ 109 h 109"/>
                <a:gd name="T4" fmla="*/ 56 w 73"/>
                <a:gd name="T5" fmla="*/ 84 h 109"/>
                <a:gd name="T6" fmla="*/ 60 w 73"/>
                <a:gd name="T7" fmla="*/ 68 h 109"/>
                <a:gd name="T8" fmla="*/ 51 w 73"/>
                <a:gd name="T9" fmla="*/ 68 h 109"/>
                <a:gd name="T10" fmla="*/ 51 w 73"/>
                <a:gd name="T11" fmla="*/ 59 h 109"/>
                <a:gd name="T12" fmla="*/ 43 w 73"/>
                <a:gd name="T13" fmla="*/ 58 h 109"/>
                <a:gd name="T14" fmla="*/ 42 w 73"/>
                <a:gd name="T15" fmla="*/ 50 h 109"/>
                <a:gd name="T16" fmla="*/ 34 w 73"/>
                <a:gd name="T17" fmla="*/ 50 h 109"/>
                <a:gd name="T18" fmla="*/ 67 w 73"/>
                <a:gd name="T19" fmla="*/ 5 h 109"/>
                <a:gd name="T20" fmla="*/ 15 w 73"/>
                <a:gd name="T21" fmla="*/ 49 h 109"/>
                <a:gd name="T22" fmla="*/ 0 w 73"/>
                <a:gd name="T23" fmla="*/ 6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09">
                  <a:moveTo>
                    <a:pt x="0" y="66"/>
                  </a:moveTo>
                  <a:cubicBezTo>
                    <a:pt x="30" y="109"/>
                    <a:pt x="30" y="109"/>
                    <a:pt x="30" y="109"/>
                  </a:cubicBezTo>
                  <a:cubicBezTo>
                    <a:pt x="56" y="84"/>
                    <a:pt x="56" y="84"/>
                    <a:pt x="56" y="84"/>
                  </a:cubicBezTo>
                  <a:cubicBezTo>
                    <a:pt x="58" y="81"/>
                    <a:pt x="65" y="73"/>
                    <a:pt x="60" y="68"/>
                  </a:cubicBezTo>
                  <a:cubicBezTo>
                    <a:pt x="57" y="66"/>
                    <a:pt x="54" y="66"/>
                    <a:pt x="51" y="68"/>
                  </a:cubicBezTo>
                  <a:cubicBezTo>
                    <a:pt x="53" y="65"/>
                    <a:pt x="53" y="61"/>
                    <a:pt x="51" y="59"/>
                  </a:cubicBezTo>
                  <a:cubicBezTo>
                    <a:pt x="49" y="57"/>
                    <a:pt x="46" y="57"/>
                    <a:pt x="43" y="58"/>
                  </a:cubicBezTo>
                  <a:cubicBezTo>
                    <a:pt x="44" y="55"/>
                    <a:pt x="44" y="52"/>
                    <a:pt x="42" y="50"/>
                  </a:cubicBezTo>
                  <a:cubicBezTo>
                    <a:pt x="40" y="48"/>
                    <a:pt x="37" y="48"/>
                    <a:pt x="34" y="50"/>
                  </a:cubicBezTo>
                  <a:cubicBezTo>
                    <a:pt x="35" y="47"/>
                    <a:pt x="73" y="12"/>
                    <a:pt x="67" y="5"/>
                  </a:cubicBezTo>
                  <a:cubicBezTo>
                    <a:pt x="61" y="0"/>
                    <a:pt x="17" y="47"/>
                    <a:pt x="15" y="49"/>
                  </a:cubicBezTo>
                  <a:lnTo>
                    <a:pt x="0" y="66"/>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7"/>
            <p:cNvSpPr/>
            <p:nvPr/>
          </p:nvSpPr>
          <p:spPr bwMode="auto">
            <a:xfrm>
              <a:off x="5470744" y="4496362"/>
              <a:ext cx="61150" cy="68637"/>
            </a:xfrm>
            <a:custGeom>
              <a:avLst/>
              <a:gdLst>
                <a:gd name="T0" fmla="*/ 36 w 49"/>
                <a:gd name="T1" fmla="*/ 55 h 55"/>
                <a:gd name="T2" fmla="*/ 49 w 49"/>
                <a:gd name="T3" fmla="*/ 45 h 55"/>
                <a:gd name="T4" fmla="*/ 14 w 49"/>
                <a:gd name="T5" fmla="*/ 0 h 55"/>
                <a:gd name="T6" fmla="*/ 0 w 49"/>
                <a:gd name="T7" fmla="*/ 11 h 55"/>
                <a:gd name="T8" fmla="*/ 36 w 49"/>
                <a:gd name="T9" fmla="*/ 55 h 55"/>
              </a:gdLst>
              <a:ahLst/>
              <a:cxnLst>
                <a:cxn ang="0">
                  <a:pos x="T0" y="T1"/>
                </a:cxn>
                <a:cxn ang="0">
                  <a:pos x="T2" y="T3"/>
                </a:cxn>
                <a:cxn ang="0">
                  <a:pos x="T4" y="T5"/>
                </a:cxn>
                <a:cxn ang="0">
                  <a:pos x="T6" y="T7"/>
                </a:cxn>
                <a:cxn ang="0">
                  <a:pos x="T8" y="T9"/>
                </a:cxn>
              </a:cxnLst>
              <a:rect l="0" t="0" r="r" b="b"/>
              <a:pathLst>
                <a:path w="49" h="55">
                  <a:moveTo>
                    <a:pt x="36" y="55"/>
                  </a:moveTo>
                  <a:lnTo>
                    <a:pt x="49" y="45"/>
                  </a:lnTo>
                  <a:lnTo>
                    <a:pt x="14" y="0"/>
                  </a:lnTo>
                  <a:lnTo>
                    <a:pt x="0" y="11"/>
                  </a:lnTo>
                  <a:lnTo>
                    <a:pt x="36" y="55"/>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8"/>
            <p:cNvSpPr/>
            <p:nvPr/>
          </p:nvSpPr>
          <p:spPr bwMode="auto">
            <a:xfrm>
              <a:off x="5126310" y="4501353"/>
              <a:ext cx="396848" cy="278293"/>
            </a:xfrm>
            <a:custGeom>
              <a:avLst/>
              <a:gdLst>
                <a:gd name="T0" fmla="*/ 0 w 324"/>
                <a:gd name="T1" fmla="*/ 163 h 227"/>
                <a:gd name="T2" fmla="*/ 24 w 324"/>
                <a:gd name="T3" fmla="*/ 227 h 227"/>
                <a:gd name="T4" fmla="*/ 324 w 324"/>
                <a:gd name="T5" fmla="*/ 51 h 227"/>
                <a:gd name="T6" fmla="*/ 287 w 324"/>
                <a:gd name="T7" fmla="*/ 0 h 227"/>
                <a:gd name="T8" fmla="*/ 0 w 324"/>
                <a:gd name="T9" fmla="*/ 163 h 227"/>
              </a:gdLst>
              <a:ahLst/>
              <a:cxnLst>
                <a:cxn ang="0">
                  <a:pos x="T0" y="T1"/>
                </a:cxn>
                <a:cxn ang="0">
                  <a:pos x="T2" y="T3"/>
                </a:cxn>
                <a:cxn ang="0">
                  <a:pos x="T4" y="T5"/>
                </a:cxn>
                <a:cxn ang="0">
                  <a:pos x="T6" y="T7"/>
                </a:cxn>
                <a:cxn ang="0">
                  <a:pos x="T8" y="T9"/>
                </a:cxn>
              </a:cxnLst>
              <a:rect l="0" t="0" r="r" b="b"/>
              <a:pathLst>
                <a:path w="324" h="227">
                  <a:moveTo>
                    <a:pt x="0" y="163"/>
                  </a:moveTo>
                  <a:cubicBezTo>
                    <a:pt x="24" y="227"/>
                    <a:pt x="24" y="227"/>
                    <a:pt x="24" y="227"/>
                  </a:cubicBezTo>
                  <a:cubicBezTo>
                    <a:pt x="207" y="164"/>
                    <a:pt x="324" y="51"/>
                    <a:pt x="324" y="51"/>
                  </a:cubicBezTo>
                  <a:cubicBezTo>
                    <a:pt x="287" y="0"/>
                    <a:pt x="287" y="0"/>
                    <a:pt x="287" y="0"/>
                  </a:cubicBezTo>
                  <a:cubicBezTo>
                    <a:pt x="287" y="0"/>
                    <a:pt x="173" y="111"/>
                    <a:pt x="0" y="16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26" name="Freeform 19"/>
            <p:cNvSpPr/>
            <p:nvPr/>
          </p:nvSpPr>
          <p:spPr bwMode="auto">
            <a:xfrm>
              <a:off x="5454521" y="4586214"/>
              <a:ext cx="14975" cy="14975"/>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5"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0"/>
            <p:cNvSpPr/>
            <p:nvPr/>
          </p:nvSpPr>
          <p:spPr bwMode="auto">
            <a:xfrm>
              <a:off x="5474488" y="4571239"/>
              <a:ext cx="16223" cy="16223"/>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4"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1"/>
            <p:cNvSpPr/>
            <p:nvPr/>
          </p:nvSpPr>
          <p:spPr bwMode="auto">
            <a:xfrm>
              <a:off x="5494455" y="4557511"/>
              <a:ext cx="16223" cy="16223"/>
            </a:xfrm>
            <a:custGeom>
              <a:avLst/>
              <a:gdLst>
                <a:gd name="T0" fmla="*/ 11 w 13"/>
                <a:gd name="T1" fmla="*/ 11 h 13"/>
                <a:gd name="T2" fmla="*/ 11 w 13"/>
                <a:gd name="T3" fmla="*/ 2 h 13"/>
                <a:gd name="T4" fmla="*/ 3 w 13"/>
                <a:gd name="T5" fmla="*/ 2 h 13"/>
                <a:gd name="T6" fmla="*/ 3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8"/>
                    <a:pt x="13" y="5"/>
                    <a:pt x="11" y="2"/>
                  </a:cubicBezTo>
                  <a:cubicBezTo>
                    <a:pt x="9" y="0"/>
                    <a:pt x="5" y="0"/>
                    <a:pt x="3" y="2"/>
                  </a:cubicBezTo>
                  <a:cubicBezTo>
                    <a:pt x="0" y="5"/>
                    <a:pt x="0" y="8"/>
                    <a:pt x="3" y="11"/>
                  </a:cubicBezTo>
                  <a:cubicBezTo>
                    <a:pt x="5" y="13"/>
                    <a:pt x="9"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2"/>
            <p:cNvSpPr/>
            <p:nvPr/>
          </p:nvSpPr>
          <p:spPr bwMode="auto">
            <a:xfrm>
              <a:off x="4488607" y="5065427"/>
              <a:ext cx="943451" cy="408080"/>
            </a:xfrm>
            <a:custGeom>
              <a:avLst/>
              <a:gdLst>
                <a:gd name="T0" fmla="*/ 753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3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3"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0" y="274"/>
                    <a:pt x="141" y="203"/>
                    <a:pt x="138" y="181"/>
                  </a:cubicBezTo>
                  <a:cubicBezTo>
                    <a:pt x="474" y="161"/>
                    <a:pt x="631" y="69"/>
                    <a:pt x="636" y="66"/>
                  </a:cubicBezTo>
                  <a:cubicBezTo>
                    <a:pt x="636" y="66"/>
                    <a:pt x="644" y="149"/>
                    <a:pt x="653" y="190"/>
                  </a:cubicBezTo>
                  <a:cubicBezTo>
                    <a:pt x="653" y="190"/>
                    <a:pt x="771" y="151"/>
                    <a:pt x="753" y="93"/>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0" name="Freeform 23"/>
            <p:cNvSpPr/>
            <p:nvPr/>
          </p:nvSpPr>
          <p:spPr bwMode="auto">
            <a:xfrm>
              <a:off x="4448672" y="4692290"/>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1" name="Freeform 24"/>
            <p:cNvSpPr/>
            <p:nvPr/>
          </p:nvSpPr>
          <p:spPr bwMode="auto">
            <a:xfrm>
              <a:off x="4819314" y="4707265"/>
              <a:ext cx="297012" cy="244598"/>
            </a:xfrm>
            <a:custGeom>
              <a:avLst/>
              <a:gdLst>
                <a:gd name="T0" fmla="*/ 238 w 238"/>
                <a:gd name="T1" fmla="*/ 0 h 196"/>
                <a:gd name="T2" fmla="*/ 161 w 238"/>
                <a:gd name="T3" fmla="*/ 196 h 196"/>
                <a:gd name="T4" fmla="*/ 0 w 238"/>
                <a:gd name="T5" fmla="*/ 69 h 196"/>
                <a:gd name="T6" fmla="*/ 238 w 238"/>
                <a:gd name="T7" fmla="*/ 0 h 196"/>
              </a:gdLst>
              <a:ahLst/>
              <a:cxnLst>
                <a:cxn ang="0">
                  <a:pos x="T0" y="T1"/>
                </a:cxn>
                <a:cxn ang="0">
                  <a:pos x="T2" y="T3"/>
                </a:cxn>
                <a:cxn ang="0">
                  <a:pos x="T4" y="T5"/>
                </a:cxn>
                <a:cxn ang="0">
                  <a:pos x="T6" y="T7"/>
                </a:cxn>
              </a:cxnLst>
              <a:rect l="0" t="0" r="r" b="b"/>
              <a:pathLst>
                <a:path w="238" h="196">
                  <a:moveTo>
                    <a:pt x="238" y="0"/>
                  </a:moveTo>
                  <a:lnTo>
                    <a:pt x="161" y="196"/>
                  </a:lnTo>
                  <a:lnTo>
                    <a:pt x="0" y="69"/>
                  </a:lnTo>
                  <a:lnTo>
                    <a:pt x="238"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 name="Freeform 25"/>
            <p:cNvSpPr/>
            <p:nvPr/>
          </p:nvSpPr>
          <p:spPr bwMode="auto">
            <a:xfrm>
              <a:off x="4819314" y="4793374"/>
              <a:ext cx="200920" cy="158490"/>
            </a:xfrm>
            <a:custGeom>
              <a:avLst/>
              <a:gdLst>
                <a:gd name="T0" fmla="*/ 161 w 161"/>
                <a:gd name="T1" fmla="*/ 127 h 127"/>
                <a:gd name="T2" fmla="*/ 66 w 161"/>
                <a:gd name="T3" fmla="*/ 107 h 127"/>
                <a:gd name="T4" fmla="*/ 60 w 161"/>
                <a:gd name="T5" fmla="*/ 69 h 127"/>
                <a:gd name="T6" fmla="*/ 16 w 161"/>
                <a:gd name="T7" fmla="*/ 64 h 127"/>
                <a:gd name="T8" fmla="*/ 0 w 161"/>
                <a:gd name="T9" fmla="*/ 0 h 127"/>
                <a:gd name="T10" fmla="*/ 161 w 161"/>
                <a:gd name="T11" fmla="*/ 127 h 127"/>
              </a:gdLst>
              <a:ahLst/>
              <a:cxnLst>
                <a:cxn ang="0">
                  <a:pos x="T0" y="T1"/>
                </a:cxn>
                <a:cxn ang="0">
                  <a:pos x="T2" y="T3"/>
                </a:cxn>
                <a:cxn ang="0">
                  <a:pos x="T4" y="T5"/>
                </a:cxn>
                <a:cxn ang="0">
                  <a:pos x="T6" y="T7"/>
                </a:cxn>
                <a:cxn ang="0">
                  <a:pos x="T8" y="T9"/>
                </a:cxn>
                <a:cxn ang="0">
                  <a:pos x="T10" y="T11"/>
                </a:cxn>
              </a:cxnLst>
              <a:rect l="0" t="0" r="r" b="b"/>
              <a:pathLst>
                <a:path w="161" h="127">
                  <a:moveTo>
                    <a:pt x="161" y="127"/>
                  </a:moveTo>
                  <a:lnTo>
                    <a:pt x="66" y="107"/>
                  </a:lnTo>
                  <a:lnTo>
                    <a:pt x="60" y="69"/>
                  </a:lnTo>
                  <a:lnTo>
                    <a:pt x="16" y="64"/>
                  </a:lnTo>
                  <a:lnTo>
                    <a:pt x="0" y="0"/>
                  </a:lnTo>
                  <a:lnTo>
                    <a:pt x="161" y="127"/>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3" name="Freeform 26"/>
            <p:cNvSpPr/>
            <p:nvPr/>
          </p:nvSpPr>
          <p:spPr bwMode="auto">
            <a:xfrm>
              <a:off x="4954093" y="4773407"/>
              <a:ext cx="91100" cy="178457"/>
            </a:xfrm>
            <a:custGeom>
              <a:avLst/>
              <a:gdLst>
                <a:gd name="T0" fmla="*/ 57 w 73"/>
                <a:gd name="T1" fmla="*/ 15 h 143"/>
                <a:gd name="T2" fmla="*/ 39 w 73"/>
                <a:gd name="T3" fmla="*/ 0 h 143"/>
                <a:gd name="T4" fmla="*/ 6 w 73"/>
                <a:gd name="T5" fmla="*/ 10 h 143"/>
                <a:gd name="T6" fmla="*/ 0 w 73"/>
                <a:gd name="T7" fmla="*/ 36 h 143"/>
                <a:gd name="T8" fmla="*/ 16 w 73"/>
                <a:gd name="T9" fmla="*/ 45 h 143"/>
                <a:gd name="T10" fmla="*/ 16 w 73"/>
                <a:gd name="T11" fmla="*/ 114 h 143"/>
                <a:gd name="T12" fmla="*/ 53 w 73"/>
                <a:gd name="T13" fmla="*/ 143 h 143"/>
                <a:gd name="T14" fmla="*/ 73 w 73"/>
                <a:gd name="T15" fmla="*/ 92 h 143"/>
                <a:gd name="T16" fmla="*/ 46 w 73"/>
                <a:gd name="T17" fmla="*/ 39 h 143"/>
                <a:gd name="T18" fmla="*/ 57 w 73"/>
                <a:gd name="T19"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43">
                  <a:moveTo>
                    <a:pt x="57" y="15"/>
                  </a:moveTo>
                  <a:lnTo>
                    <a:pt x="39" y="0"/>
                  </a:lnTo>
                  <a:lnTo>
                    <a:pt x="6" y="10"/>
                  </a:lnTo>
                  <a:lnTo>
                    <a:pt x="0" y="36"/>
                  </a:lnTo>
                  <a:lnTo>
                    <a:pt x="16" y="45"/>
                  </a:lnTo>
                  <a:lnTo>
                    <a:pt x="16" y="114"/>
                  </a:lnTo>
                  <a:lnTo>
                    <a:pt x="53" y="143"/>
                  </a:lnTo>
                  <a:lnTo>
                    <a:pt x="73" y="92"/>
                  </a:lnTo>
                  <a:lnTo>
                    <a:pt x="46" y="39"/>
                  </a:lnTo>
                  <a:lnTo>
                    <a:pt x="57" y="15"/>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4" name="Freeform 27"/>
            <p:cNvSpPr/>
            <p:nvPr/>
          </p:nvSpPr>
          <p:spPr bwMode="auto">
            <a:xfrm>
              <a:off x="5013994" y="4966839"/>
              <a:ext cx="31199" cy="31199"/>
            </a:xfrm>
            <a:custGeom>
              <a:avLst/>
              <a:gdLst>
                <a:gd name="T0" fmla="*/ 2 w 26"/>
                <a:gd name="T1" fmla="*/ 18 h 26"/>
                <a:gd name="T2" fmla="*/ 18 w 26"/>
                <a:gd name="T3" fmla="*/ 24 h 26"/>
                <a:gd name="T4" fmla="*/ 23 w 26"/>
                <a:gd name="T5" fmla="*/ 8 h 26"/>
                <a:gd name="T6" fmla="*/ 8 w 26"/>
                <a:gd name="T7" fmla="*/ 3 h 26"/>
                <a:gd name="T8" fmla="*/ 2 w 26"/>
                <a:gd name="T9" fmla="*/ 18 h 26"/>
              </a:gdLst>
              <a:ahLst/>
              <a:cxnLst>
                <a:cxn ang="0">
                  <a:pos x="T0" y="T1"/>
                </a:cxn>
                <a:cxn ang="0">
                  <a:pos x="T2" y="T3"/>
                </a:cxn>
                <a:cxn ang="0">
                  <a:pos x="T4" y="T5"/>
                </a:cxn>
                <a:cxn ang="0">
                  <a:pos x="T6" y="T7"/>
                </a:cxn>
                <a:cxn ang="0">
                  <a:pos x="T8" y="T9"/>
                </a:cxn>
              </a:cxnLst>
              <a:rect l="0" t="0" r="r" b="b"/>
              <a:pathLst>
                <a:path w="26" h="26">
                  <a:moveTo>
                    <a:pt x="2" y="18"/>
                  </a:moveTo>
                  <a:cubicBezTo>
                    <a:pt x="5" y="24"/>
                    <a:pt x="12" y="26"/>
                    <a:pt x="18" y="24"/>
                  </a:cubicBezTo>
                  <a:cubicBezTo>
                    <a:pt x="24" y="21"/>
                    <a:pt x="26" y="14"/>
                    <a:pt x="23" y="8"/>
                  </a:cubicBezTo>
                  <a:cubicBezTo>
                    <a:pt x="20" y="2"/>
                    <a:pt x="13" y="0"/>
                    <a:pt x="8" y="3"/>
                  </a:cubicBezTo>
                  <a:cubicBezTo>
                    <a:pt x="2" y="6"/>
                    <a:pt x="0" y="13"/>
                    <a:pt x="2" y="18"/>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8"/>
            <p:cNvSpPr/>
            <p:nvPr/>
          </p:nvSpPr>
          <p:spPr bwMode="auto">
            <a:xfrm>
              <a:off x="5020234" y="4707265"/>
              <a:ext cx="121051" cy="244598"/>
            </a:xfrm>
            <a:custGeom>
              <a:avLst/>
              <a:gdLst>
                <a:gd name="T0" fmla="*/ 77 w 97"/>
                <a:gd name="T1" fmla="*/ 0 h 196"/>
                <a:gd name="T2" fmla="*/ 97 w 97"/>
                <a:gd name="T3" fmla="*/ 73 h 196"/>
                <a:gd name="T4" fmla="*/ 60 w 97"/>
                <a:gd name="T5" fmla="*/ 92 h 196"/>
                <a:gd name="T6" fmla="*/ 79 w 97"/>
                <a:gd name="T7" fmla="*/ 142 h 196"/>
                <a:gd name="T8" fmla="*/ 0 w 97"/>
                <a:gd name="T9" fmla="*/ 196 h 196"/>
                <a:gd name="T10" fmla="*/ 77 w 97"/>
                <a:gd name="T11" fmla="*/ 0 h 196"/>
              </a:gdLst>
              <a:ahLst/>
              <a:cxnLst>
                <a:cxn ang="0">
                  <a:pos x="T0" y="T1"/>
                </a:cxn>
                <a:cxn ang="0">
                  <a:pos x="T2" y="T3"/>
                </a:cxn>
                <a:cxn ang="0">
                  <a:pos x="T4" y="T5"/>
                </a:cxn>
                <a:cxn ang="0">
                  <a:pos x="T6" y="T7"/>
                </a:cxn>
                <a:cxn ang="0">
                  <a:pos x="T8" y="T9"/>
                </a:cxn>
                <a:cxn ang="0">
                  <a:pos x="T10" y="T11"/>
                </a:cxn>
              </a:cxnLst>
              <a:rect l="0" t="0" r="r" b="b"/>
              <a:pathLst>
                <a:path w="97" h="196">
                  <a:moveTo>
                    <a:pt x="77" y="0"/>
                  </a:moveTo>
                  <a:lnTo>
                    <a:pt x="97" y="73"/>
                  </a:lnTo>
                  <a:lnTo>
                    <a:pt x="60" y="92"/>
                  </a:lnTo>
                  <a:lnTo>
                    <a:pt x="79" y="142"/>
                  </a:lnTo>
                  <a:lnTo>
                    <a:pt x="0" y="196"/>
                  </a:lnTo>
                  <a:lnTo>
                    <a:pt x="7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6" name="Freeform 29"/>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0"/>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1"/>
            <p:cNvSpPr/>
            <p:nvPr/>
          </p:nvSpPr>
          <p:spPr bwMode="auto">
            <a:xfrm>
              <a:off x="4096750" y="3911073"/>
              <a:ext cx="1199281" cy="925979"/>
            </a:xfrm>
            <a:custGeom>
              <a:avLst/>
              <a:gdLst>
                <a:gd name="T0" fmla="*/ 768 w 980"/>
                <a:gd name="T1" fmla="*/ 0 h 756"/>
                <a:gd name="T2" fmla="*/ 406 w 980"/>
                <a:gd name="T3" fmla="*/ 377 h 756"/>
                <a:gd name="T4" fmla="*/ 390 w 980"/>
                <a:gd name="T5" fmla="*/ 509 h 756"/>
                <a:gd name="T6" fmla="*/ 324 w 980"/>
                <a:gd name="T7" fmla="*/ 525 h 756"/>
                <a:gd name="T8" fmla="*/ 384 w 980"/>
                <a:gd name="T9" fmla="*/ 552 h 756"/>
                <a:gd name="T10" fmla="*/ 287 w 980"/>
                <a:gd name="T11" fmla="*/ 756 h 756"/>
                <a:gd name="T12" fmla="*/ 290 w 980"/>
                <a:gd name="T13" fmla="*/ 218 h 756"/>
                <a:gd name="T14" fmla="*/ 442 w 980"/>
                <a:gd name="T15" fmla="*/ 66 h 756"/>
                <a:gd name="T16" fmla="*/ 768 w 980"/>
                <a:gd name="T1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756">
                  <a:moveTo>
                    <a:pt x="768" y="0"/>
                  </a:moveTo>
                  <a:cubicBezTo>
                    <a:pt x="768" y="0"/>
                    <a:pt x="980" y="347"/>
                    <a:pt x="406" y="377"/>
                  </a:cubicBezTo>
                  <a:cubicBezTo>
                    <a:pt x="390" y="509"/>
                    <a:pt x="390" y="509"/>
                    <a:pt x="390" y="509"/>
                  </a:cubicBezTo>
                  <a:cubicBezTo>
                    <a:pt x="390" y="509"/>
                    <a:pt x="329" y="467"/>
                    <a:pt x="324" y="525"/>
                  </a:cubicBezTo>
                  <a:cubicBezTo>
                    <a:pt x="319" y="583"/>
                    <a:pt x="384" y="552"/>
                    <a:pt x="384" y="552"/>
                  </a:cubicBezTo>
                  <a:cubicBezTo>
                    <a:pt x="384" y="552"/>
                    <a:pt x="349" y="706"/>
                    <a:pt x="287" y="756"/>
                  </a:cubicBezTo>
                  <a:cubicBezTo>
                    <a:pt x="287" y="756"/>
                    <a:pt x="0" y="211"/>
                    <a:pt x="290" y="218"/>
                  </a:cubicBezTo>
                  <a:cubicBezTo>
                    <a:pt x="290" y="218"/>
                    <a:pt x="287" y="100"/>
                    <a:pt x="442" y="66"/>
                  </a:cubicBezTo>
                  <a:cubicBezTo>
                    <a:pt x="602" y="32"/>
                    <a:pt x="732" y="219"/>
                    <a:pt x="768" y="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9" name="Freeform 32"/>
            <p:cNvSpPr/>
            <p:nvPr/>
          </p:nvSpPr>
          <p:spPr bwMode="auto">
            <a:xfrm>
              <a:off x="4709494" y="4492618"/>
              <a:ext cx="46174" cy="84861"/>
            </a:xfrm>
            <a:custGeom>
              <a:avLst/>
              <a:gdLst>
                <a:gd name="T0" fmla="*/ 33 w 38"/>
                <a:gd name="T1" fmla="*/ 31 h 69"/>
                <a:gd name="T2" fmla="*/ 28 w 38"/>
                <a:gd name="T3" fmla="*/ 66 h 69"/>
                <a:gd name="T4" fmla="*/ 5 w 38"/>
                <a:gd name="T5" fmla="*/ 39 h 69"/>
                <a:gd name="T6" fmla="*/ 10 w 38"/>
                <a:gd name="T7" fmla="*/ 3 h 69"/>
                <a:gd name="T8" fmla="*/ 33 w 38"/>
                <a:gd name="T9" fmla="*/ 31 h 69"/>
              </a:gdLst>
              <a:ahLst/>
              <a:cxnLst>
                <a:cxn ang="0">
                  <a:pos x="T0" y="T1"/>
                </a:cxn>
                <a:cxn ang="0">
                  <a:pos x="T2" y="T3"/>
                </a:cxn>
                <a:cxn ang="0">
                  <a:pos x="T4" y="T5"/>
                </a:cxn>
                <a:cxn ang="0">
                  <a:pos x="T6" y="T7"/>
                </a:cxn>
                <a:cxn ang="0">
                  <a:pos x="T8" y="T9"/>
                </a:cxn>
              </a:cxnLst>
              <a:rect l="0" t="0" r="r" b="b"/>
              <a:pathLst>
                <a:path w="38" h="69">
                  <a:moveTo>
                    <a:pt x="33" y="31"/>
                  </a:moveTo>
                  <a:cubicBezTo>
                    <a:pt x="38" y="48"/>
                    <a:pt x="36" y="64"/>
                    <a:pt x="28" y="66"/>
                  </a:cubicBezTo>
                  <a:cubicBezTo>
                    <a:pt x="21" y="69"/>
                    <a:pt x="10" y="56"/>
                    <a:pt x="5" y="39"/>
                  </a:cubicBezTo>
                  <a:cubicBezTo>
                    <a:pt x="0" y="21"/>
                    <a:pt x="2" y="5"/>
                    <a:pt x="10" y="3"/>
                  </a:cubicBezTo>
                  <a:cubicBezTo>
                    <a:pt x="18" y="0"/>
                    <a:pt x="28" y="13"/>
                    <a:pt x="33" y="3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0" name="Freeform 33"/>
            <p:cNvSpPr/>
            <p:nvPr/>
          </p:nvSpPr>
          <p:spPr bwMode="auto">
            <a:xfrm>
              <a:off x="4992779" y="4412749"/>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1" y="68"/>
                    <a:pt x="10" y="56"/>
                    <a:pt x="5" y="38"/>
                  </a:cubicBezTo>
                  <a:cubicBezTo>
                    <a:pt x="0" y="20"/>
                    <a:pt x="3" y="4"/>
                    <a:pt x="10" y="2"/>
                  </a:cubicBezTo>
                  <a:cubicBezTo>
                    <a:pt x="18"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1" name="Freeform 34"/>
            <p:cNvSpPr/>
            <p:nvPr/>
          </p:nvSpPr>
          <p:spPr bwMode="auto">
            <a:xfrm>
              <a:off x="3432840"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2" name="Freeform 35"/>
            <p:cNvSpPr/>
            <p:nvPr/>
          </p:nvSpPr>
          <p:spPr bwMode="auto">
            <a:xfrm>
              <a:off x="3326764" y="3944767"/>
              <a:ext cx="761250" cy="909756"/>
            </a:xfrm>
            <a:custGeom>
              <a:avLst/>
              <a:gdLst>
                <a:gd name="T0" fmla="*/ 622 w 622"/>
                <a:gd name="T1" fmla="*/ 619 h 744"/>
                <a:gd name="T2" fmla="*/ 131 w 622"/>
                <a:gd name="T3" fmla="*/ 288 h 744"/>
                <a:gd name="T4" fmla="*/ 54 w 622"/>
                <a:gd name="T5" fmla="*/ 737 h 744"/>
                <a:gd name="T6" fmla="*/ 622 w 622"/>
                <a:gd name="T7" fmla="*/ 619 h 744"/>
              </a:gdLst>
              <a:ahLst/>
              <a:cxnLst>
                <a:cxn ang="0">
                  <a:pos x="T0" y="T1"/>
                </a:cxn>
                <a:cxn ang="0">
                  <a:pos x="T2" y="T3"/>
                </a:cxn>
                <a:cxn ang="0">
                  <a:pos x="T4" y="T5"/>
                </a:cxn>
                <a:cxn ang="0">
                  <a:pos x="T6" y="T7"/>
                </a:cxn>
              </a:cxnLst>
              <a:rect l="0" t="0" r="r" b="b"/>
              <a:pathLst>
                <a:path w="622" h="744">
                  <a:moveTo>
                    <a:pt x="622" y="619"/>
                  </a:moveTo>
                  <a:cubicBezTo>
                    <a:pt x="622" y="619"/>
                    <a:pt x="572" y="0"/>
                    <a:pt x="131" y="288"/>
                  </a:cubicBezTo>
                  <a:cubicBezTo>
                    <a:pt x="131" y="288"/>
                    <a:pt x="0" y="425"/>
                    <a:pt x="54" y="737"/>
                  </a:cubicBezTo>
                  <a:cubicBezTo>
                    <a:pt x="537" y="744"/>
                    <a:pt x="622" y="619"/>
                    <a:pt x="622" y="619"/>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6"/>
            <p:cNvSpPr/>
            <p:nvPr/>
          </p:nvSpPr>
          <p:spPr bwMode="auto">
            <a:xfrm>
              <a:off x="3392906" y="4702273"/>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4" name="Freeform 37"/>
            <p:cNvSpPr/>
            <p:nvPr/>
          </p:nvSpPr>
          <p:spPr bwMode="auto">
            <a:xfrm>
              <a:off x="2926172"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38"/>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46" name="Freeform 39"/>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40"/>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48" name="Freeform 41"/>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42"/>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3"/>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44"/>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close/>
                </a:path>
              </a:pathLst>
            </a:custGeom>
            <a:solidFill>
              <a:schemeClr val="accent4">
                <a:lumMod val="50000"/>
              </a:schemeClr>
            </a:solidFill>
            <a:ln>
              <a:noFill/>
            </a:ln>
          </p:spPr>
          <p:txBody>
            <a:bodyPr vert="horz" wrap="square" lIns="91440" tIns="45720" rIns="91440" bIns="45720" numCol="1" anchor="t" anchorCtr="0" compatLnSpc="1"/>
            <a:lstStyle/>
            <a:p>
              <a:endParaRPr lang="en-US"/>
            </a:p>
          </p:txBody>
        </p:sp>
        <p:sp>
          <p:nvSpPr>
            <p:cNvPr id="52" name="Freeform 45"/>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46"/>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4" name="Freeform 47"/>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48"/>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56" name="Freeform 49"/>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50"/>
            <p:cNvSpPr/>
            <p:nvPr/>
          </p:nvSpPr>
          <p:spPr bwMode="auto">
            <a:xfrm>
              <a:off x="1034278" y="4787134"/>
              <a:ext cx="1378986" cy="272053"/>
            </a:xfrm>
            <a:custGeom>
              <a:avLst/>
              <a:gdLst>
                <a:gd name="T0" fmla="*/ 842 w 1105"/>
                <a:gd name="T1" fmla="*/ 0 h 218"/>
                <a:gd name="T2" fmla="*/ 0 w 1105"/>
                <a:gd name="T3" fmla="*/ 19 h 218"/>
                <a:gd name="T4" fmla="*/ 263 w 1105"/>
                <a:gd name="T5" fmla="*/ 218 h 218"/>
                <a:gd name="T6" fmla="*/ 1105 w 1105"/>
                <a:gd name="T7" fmla="*/ 200 h 218"/>
                <a:gd name="T8" fmla="*/ 842 w 1105"/>
                <a:gd name="T9" fmla="*/ 0 h 218"/>
              </a:gdLst>
              <a:ahLst/>
              <a:cxnLst>
                <a:cxn ang="0">
                  <a:pos x="T0" y="T1"/>
                </a:cxn>
                <a:cxn ang="0">
                  <a:pos x="T2" y="T3"/>
                </a:cxn>
                <a:cxn ang="0">
                  <a:pos x="T4" y="T5"/>
                </a:cxn>
                <a:cxn ang="0">
                  <a:pos x="T6" y="T7"/>
                </a:cxn>
                <a:cxn ang="0">
                  <a:pos x="T8" y="T9"/>
                </a:cxn>
              </a:cxnLst>
              <a:rect l="0" t="0" r="r" b="b"/>
              <a:pathLst>
                <a:path w="1105" h="218">
                  <a:moveTo>
                    <a:pt x="842" y="0"/>
                  </a:moveTo>
                  <a:lnTo>
                    <a:pt x="0" y="19"/>
                  </a:lnTo>
                  <a:lnTo>
                    <a:pt x="263" y="218"/>
                  </a:lnTo>
                  <a:lnTo>
                    <a:pt x="1105" y="200"/>
                  </a:lnTo>
                  <a:lnTo>
                    <a:pt x="842"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8" name="Freeform 51"/>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close/>
                </a:path>
              </a:pathLst>
            </a:custGeom>
            <a:solidFill>
              <a:srgbClr val="B3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52"/>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53"/>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61" name="Freeform 54"/>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55"/>
            <p:cNvSpPr/>
            <p:nvPr/>
          </p:nvSpPr>
          <p:spPr bwMode="auto">
            <a:xfrm>
              <a:off x="4558492" y="5117841"/>
              <a:ext cx="92348" cy="83613"/>
            </a:xfrm>
            <a:custGeom>
              <a:avLst/>
              <a:gdLst>
                <a:gd name="T0" fmla="*/ 34 w 75"/>
                <a:gd name="T1" fmla="*/ 0 h 68"/>
                <a:gd name="T2" fmla="*/ 0 w 75"/>
                <a:gd name="T3" fmla="*/ 45 h 68"/>
                <a:gd name="T4" fmla="*/ 35 w 75"/>
                <a:gd name="T5" fmla="*/ 62 h 68"/>
                <a:gd name="T6" fmla="*/ 52 w 75"/>
                <a:gd name="T7" fmla="*/ 61 h 68"/>
                <a:gd name="T8" fmla="*/ 49 w 75"/>
                <a:gd name="T9" fmla="*/ 53 h 68"/>
                <a:gd name="T10" fmla="*/ 58 w 75"/>
                <a:gd name="T11" fmla="*/ 49 h 68"/>
                <a:gd name="T12" fmla="*/ 57 w 75"/>
                <a:gd name="T13" fmla="*/ 41 h 68"/>
                <a:gd name="T14" fmla="*/ 65 w 75"/>
                <a:gd name="T15" fmla="*/ 38 h 68"/>
                <a:gd name="T16" fmla="*/ 62 w 75"/>
                <a:gd name="T17" fmla="*/ 29 h 68"/>
                <a:gd name="T18" fmla="*/ 71 w 75"/>
                <a:gd name="T19" fmla="*/ 26 h 68"/>
                <a:gd name="T20" fmla="*/ 57 w 75"/>
                <a:gd name="T21" fmla="*/ 9 h 68"/>
                <a:gd name="T22" fmla="*/ 34 w 75"/>
                <a:gd name="T2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68">
                  <a:moveTo>
                    <a:pt x="34" y="0"/>
                  </a:moveTo>
                  <a:cubicBezTo>
                    <a:pt x="0" y="45"/>
                    <a:pt x="0" y="45"/>
                    <a:pt x="0" y="45"/>
                  </a:cubicBezTo>
                  <a:cubicBezTo>
                    <a:pt x="35" y="62"/>
                    <a:pt x="35" y="62"/>
                    <a:pt x="35" y="62"/>
                  </a:cubicBezTo>
                  <a:cubicBezTo>
                    <a:pt x="38" y="64"/>
                    <a:pt x="48" y="68"/>
                    <a:pt x="52" y="61"/>
                  </a:cubicBezTo>
                  <a:cubicBezTo>
                    <a:pt x="54" y="58"/>
                    <a:pt x="52" y="55"/>
                    <a:pt x="49" y="53"/>
                  </a:cubicBezTo>
                  <a:cubicBezTo>
                    <a:pt x="53" y="53"/>
                    <a:pt x="57" y="53"/>
                    <a:pt x="58" y="49"/>
                  </a:cubicBezTo>
                  <a:cubicBezTo>
                    <a:pt x="60" y="46"/>
                    <a:pt x="59" y="44"/>
                    <a:pt x="57" y="41"/>
                  </a:cubicBezTo>
                  <a:cubicBezTo>
                    <a:pt x="60" y="42"/>
                    <a:pt x="63" y="41"/>
                    <a:pt x="65" y="38"/>
                  </a:cubicBezTo>
                  <a:cubicBezTo>
                    <a:pt x="66" y="35"/>
                    <a:pt x="65" y="32"/>
                    <a:pt x="62" y="29"/>
                  </a:cubicBezTo>
                  <a:cubicBezTo>
                    <a:pt x="66" y="30"/>
                    <a:pt x="69" y="29"/>
                    <a:pt x="71" y="26"/>
                  </a:cubicBezTo>
                  <a:cubicBezTo>
                    <a:pt x="75" y="19"/>
                    <a:pt x="60" y="10"/>
                    <a:pt x="57" y="9"/>
                  </a:cubicBezTo>
                  <a:lnTo>
                    <a:pt x="34" y="0"/>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6"/>
            <p:cNvSpPr/>
            <p:nvPr/>
          </p:nvSpPr>
          <p:spPr bwMode="auto">
            <a:xfrm>
              <a:off x="4544765" y="5106610"/>
              <a:ext cx="58654" cy="72381"/>
            </a:xfrm>
            <a:custGeom>
              <a:avLst/>
              <a:gdLst>
                <a:gd name="T0" fmla="*/ 0 w 47"/>
                <a:gd name="T1" fmla="*/ 49 h 58"/>
                <a:gd name="T2" fmla="*/ 16 w 47"/>
                <a:gd name="T3" fmla="*/ 58 h 58"/>
                <a:gd name="T4" fmla="*/ 47 w 47"/>
                <a:gd name="T5" fmla="*/ 9 h 58"/>
                <a:gd name="T6" fmla="*/ 31 w 47"/>
                <a:gd name="T7" fmla="*/ 0 h 58"/>
                <a:gd name="T8" fmla="*/ 0 w 47"/>
                <a:gd name="T9" fmla="*/ 49 h 58"/>
              </a:gdLst>
              <a:ahLst/>
              <a:cxnLst>
                <a:cxn ang="0">
                  <a:pos x="T0" y="T1"/>
                </a:cxn>
                <a:cxn ang="0">
                  <a:pos x="T2" y="T3"/>
                </a:cxn>
                <a:cxn ang="0">
                  <a:pos x="T4" y="T5"/>
                </a:cxn>
                <a:cxn ang="0">
                  <a:pos x="T6" y="T7"/>
                </a:cxn>
                <a:cxn ang="0">
                  <a:pos x="T8" y="T9"/>
                </a:cxn>
              </a:cxnLst>
              <a:rect l="0" t="0" r="r" b="b"/>
              <a:pathLst>
                <a:path w="47" h="58">
                  <a:moveTo>
                    <a:pt x="0" y="49"/>
                  </a:moveTo>
                  <a:lnTo>
                    <a:pt x="16" y="58"/>
                  </a:lnTo>
                  <a:lnTo>
                    <a:pt x="47" y="9"/>
                  </a:lnTo>
                  <a:lnTo>
                    <a:pt x="31" y="0"/>
                  </a:lnTo>
                  <a:lnTo>
                    <a:pt x="0" y="49"/>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57"/>
            <p:cNvSpPr/>
            <p:nvPr/>
          </p:nvSpPr>
          <p:spPr bwMode="auto">
            <a:xfrm>
              <a:off x="4244008" y="4837052"/>
              <a:ext cx="348178" cy="339443"/>
            </a:xfrm>
            <a:custGeom>
              <a:avLst/>
              <a:gdLst>
                <a:gd name="T0" fmla="*/ 191 w 285"/>
                <a:gd name="T1" fmla="*/ 71 h 278"/>
                <a:gd name="T2" fmla="*/ 167 w 285"/>
                <a:gd name="T3" fmla="*/ 0 h 278"/>
                <a:gd name="T4" fmla="*/ 253 w 285"/>
                <a:gd name="T5" fmla="*/ 278 h 278"/>
                <a:gd name="T6" fmla="*/ 285 w 285"/>
                <a:gd name="T7" fmla="*/ 223 h 278"/>
                <a:gd name="T8" fmla="*/ 191 w 285"/>
                <a:gd name="T9" fmla="*/ 71 h 278"/>
              </a:gdLst>
              <a:ahLst/>
              <a:cxnLst>
                <a:cxn ang="0">
                  <a:pos x="T0" y="T1"/>
                </a:cxn>
                <a:cxn ang="0">
                  <a:pos x="T2" y="T3"/>
                </a:cxn>
                <a:cxn ang="0">
                  <a:pos x="T4" y="T5"/>
                </a:cxn>
                <a:cxn ang="0">
                  <a:pos x="T6" y="T7"/>
                </a:cxn>
                <a:cxn ang="0">
                  <a:pos x="T8" y="T9"/>
                </a:cxn>
              </a:cxnLst>
              <a:rect l="0" t="0" r="r" b="b"/>
              <a:pathLst>
                <a:path w="285" h="278">
                  <a:moveTo>
                    <a:pt x="191" y="71"/>
                  </a:moveTo>
                  <a:cubicBezTo>
                    <a:pt x="167" y="0"/>
                    <a:pt x="167" y="0"/>
                    <a:pt x="167" y="0"/>
                  </a:cubicBezTo>
                  <a:cubicBezTo>
                    <a:pt x="0" y="205"/>
                    <a:pt x="253" y="278"/>
                    <a:pt x="253" y="278"/>
                  </a:cubicBezTo>
                  <a:cubicBezTo>
                    <a:pt x="285" y="223"/>
                    <a:pt x="285" y="223"/>
                    <a:pt x="285" y="223"/>
                  </a:cubicBezTo>
                  <a:cubicBezTo>
                    <a:pt x="219" y="195"/>
                    <a:pt x="130" y="157"/>
                    <a:pt x="191" y="7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65" name="Freeform 58"/>
            <p:cNvSpPr/>
            <p:nvPr/>
          </p:nvSpPr>
          <p:spPr bwMode="auto">
            <a:xfrm>
              <a:off x="4482367" y="5120337"/>
              <a:ext cx="16223" cy="16223"/>
            </a:xfrm>
            <a:custGeom>
              <a:avLst/>
              <a:gdLst>
                <a:gd name="T0" fmla="*/ 3 w 13"/>
                <a:gd name="T1" fmla="*/ 11 h 13"/>
                <a:gd name="T2" fmla="*/ 12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6" y="13"/>
                    <a:pt x="10" y="13"/>
                    <a:pt x="12" y="10"/>
                  </a:cubicBezTo>
                  <a:cubicBezTo>
                    <a:pt x="13" y="8"/>
                    <a:pt x="13" y="4"/>
                    <a:pt x="10" y="2"/>
                  </a:cubicBezTo>
                  <a:cubicBezTo>
                    <a:pt x="8" y="0"/>
                    <a:pt x="4" y="1"/>
                    <a:pt x="2" y="3"/>
                  </a:cubicBezTo>
                  <a:cubicBezTo>
                    <a:pt x="0" y="6"/>
                    <a:pt x="1"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9"/>
            <p:cNvSpPr/>
            <p:nvPr/>
          </p:nvSpPr>
          <p:spPr bwMode="auto">
            <a:xfrm>
              <a:off x="4503582" y="5131569"/>
              <a:ext cx="17471" cy="16223"/>
            </a:xfrm>
            <a:custGeom>
              <a:avLst/>
              <a:gdLst>
                <a:gd name="T0" fmla="*/ 4 w 14"/>
                <a:gd name="T1" fmla="*/ 11 h 13"/>
                <a:gd name="T2" fmla="*/ 12 w 14"/>
                <a:gd name="T3" fmla="*/ 10 h 13"/>
                <a:gd name="T4" fmla="*/ 11 w 14"/>
                <a:gd name="T5" fmla="*/ 2 h 13"/>
                <a:gd name="T6" fmla="*/ 2 w 14"/>
                <a:gd name="T7" fmla="*/ 3 h 13"/>
                <a:gd name="T8" fmla="*/ 4 w 14"/>
                <a:gd name="T9" fmla="*/ 11 h 13"/>
              </a:gdLst>
              <a:ahLst/>
              <a:cxnLst>
                <a:cxn ang="0">
                  <a:pos x="T0" y="T1"/>
                </a:cxn>
                <a:cxn ang="0">
                  <a:pos x="T2" y="T3"/>
                </a:cxn>
                <a:cxn ang="0">
                  <a:pos x="T4" y="T5"/>
                </a:cxn>
                <a:cxn ang="0">
                  <a:pos x="T6" y="T7"/>
                </a:cxn>
                <a:cxn ang="0">
                  <a:pos x="T8" y="T9"/>
                </a:cxn>
              </a:cxnLst>
              <a:rect l="0" t="0" r="r" b="b"/>
              <a:pathLst>
                <a:path w="14" h="13">
                  <a:moveTo>
                    <a:pt x="4" y="11"/>
                  </a:moveTo>
                  <a:cubicBezTo>
                    <a:pt x="6" y="13"/>
                    <a:pt x="10" y="12"/>
                    <a:pt x="12" y="10"/>
                  </a:cubicBezTo>
                  <a:cubicBezTo>
                    <a:pt x="14" y="7"/>
                    <a:pt x="13" y="3"/>
                    <a:pt x="11" y="2"/>
                  </a:cubicBezTo>
                  <a:cubicBezTo>
                    <a:pt x="8" y="0"/>
                    <a:pt x="4" y="0"/>
                    <a:pt x="2" y="3"/>
                  </a:cubicBezTo>
                  <a:cubicBezTo>
                    <a:pt x="0" y="5"/>
                    <a:pt x="1" y="9"/>
                    <a:pt x="4"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60"/>
            <p:cNvSpPr/>
            <p:nvPr/>
          </p:nvSpPr>
          <p:spPr bwMode="auto">
            <a:xfrm>
              <a:off x="4527293" y="5142800"/>
              <a:ext cx="16223" cy="16223"/>
            </a:xfrm>
            <a:custGeom>
              <a:avLst/>
              <a:gdLst>
                <a:gd name="T0" fmla="*/ 3 w 13"/>
                <a:gd name="T1" fmla="*/ 11 h 13"/>
                <a:gd name="T2" fmla="*/ 11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5" y="13"/>
                    <a:pt x="9" y="12"/>
                    <a:pt x="11" y="10"/>
                  </a:cubicBezTo>
                  <a:cubicBezTo>
                    <a:pt x="13" y="7"/>
                    <a:pt x="12" y="4"/>
                    <a:pt x="10" y="2"/>
                  </a:cubicBezTo>
                  <a:cubicBezTo>
                    <a:pt x="7" y="0"/>
                    <a:pt x="4" y="0"/>
                    <a:pt x="2" y="3"/>
                  </a:cubicBezTo>
                  <a:cubicBezTo>
                    <a:pt x="0" y="5"/>
                    <a:pt x="0"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61"/>
            <p:cNvSpPr/>
            <p:nvPr/>
          </p:nvSpPr>
          <p:spPr bwMode="auto">
            <a:xfrm>
              <a:off x="3105877" y="4847036"/>
              <a:ext cx="415568"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6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7"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6" y="43"/>
                    <a:pt x="266"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62"/>
            <p:cNvSpPr/>
            <p:nvPr/>
          </p:nvSpPr>
          <p:spPr bwMode="auto">
            <a:xfrm>
              <a:off x="3342988" y="4847036"/>
              <a:ext cx="88605" cy="88605"/>
            </a:xfrm>
            <a:custGeom>
              <a:avLst/>
              <a:gdLst>
                <a:gd name="T0" fmla="*/ 72 w 72"/>
                <a:gd name="T1" fmla="*/ 43 h 73"/>
                <a:gd name="T2" fmla="*/ 40 w 72"/>
                <a:gd name="T3" fmla="*/ 0 h 73"/>
                <a:gd name="T4" fmla="*/ 0 w 72"/>
                <a:gd name="T5" fmla="*/ 34 h 73"/>
                <a:gd name="T6" fmla="*/ 36 w 72"/>
                <a:gd name="T7" fmla="*/ 73 h 73"/>
                <a:gd name="T8" fmla="*/ 72 w 72"/>
                <a:gd name="T9" fmla="*/ 43 h 73"/>
              </a:gdLst>
              <a:ahLst/>
              <a:cxnLst>
                <a:cxn ang="0">
                  <a:pos x="T0" y="T1"/>
                </a:cxn>
                <a:cxn ang="0">
                  <a:pos x="T2" y="T3"/>
                </a:cxn>
                <a:cxn ang="0">
                  <a:pos x="T4" y="T5"/>
                </a:cxn>
                <a:cxn ang="0">
                  <a:pos x="T6" y="T7"/>
                </a:cxn>
                <a:cxn ang="0">
                  <a:pos x="T8" y="T9"/>
                </a:cxn>
              </a:cxnLst>
              <a:rect l="0" t="0" r="r" b="b"/>
              <a:pathLst>
                <a:path w="72" h="73">
                  <a:moveTo>
                    <a:pt x="72" y="43"/>
                  </a:moveTo>
                  <a:cubicBezTo>
                    <a:pt x="40" y="0"/>
                    <a:pt x="40" y="0"/>
                    <a:pt x="40" y="0"/>
                  </a:cubicBezTo>
                  <a:cubicBezTo>
                    <a:pt x="24" y="11"/>
                    <a:pt x="11" y="23"/>
                    <a:pt x="0" y="34"/>
                  </a:cubicBezTo>
                  <a:cubicBezTo>
                    <a:pt x="36" y="73"/>
                    <a:pt x="36" y="73"/>
                    <a:pt x="36" y="73"/>
                  </a:cubicBezTo>
                  <a:cubicBezTo>
                    <a:pt x="54" y="54"/>
                    <a:pt x="72" y="43"/>
                    <a:pt x="72"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0" name="Freeform 63"/>
            <p:cNvSpPr/>
            <p:nvPr/>
          </p:nvSpPr>
          <p:spPr bwMode="auto">
            <a:xfrm>
              <a:off x="3753564" y="4598694"/>
              <a:ext cx="227127"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64"/>
            <p:cNvSpPr/>
            <p:nvPr/>
          </p:nvSpPr>
          <p:spPr bwMode="auto">
            <a:xfrm>
              <a:off x="4815570" y="4573735"/>
              <a:ext cx="229623" cy="142266"/>
            </a:xfrm>
            <a:custGeom>
              <a:avLst/>
              <a:gdLst>
                <a:gd name="T0" fmla="*/ 0 w 188"/>
                <a:gd name="T1" fmla="*/ 43 h 116"/>
                <a:gd name="T2" fmla="*/ 106 w 188"/>
                <a:gd name="T3" fmla="*/ 100 h 116"/>
                <a:gd name="T4" fmla="*/ 164 w 188"/>
                <a:gd name="T5" fmla="*/ 5 h 116"/>
                <a:gd name="T6" fmla="*/ 0 w 188"/>
                <a:gd name="T7" fmla="*/ 43 h 116"/>
              </a:gdLst>
              <a:ahLst/>
              <a:cxnLst>
                <a:cxn ang="0">
                  <a:pos x="T0" y="T1"/>
                </a:cxn>
                <a:cxn ang="0">
                  <a:pos x="T2" y="T3"/>
                </a:cxn>
                <a:cxn ang="0">
                  <a:pos x="T4" y="T5"/>
                </a:cxn>
                <a:cxn ang="0">
                  <a:pos x="T6" y="T7"/>
                </a:cxn>
              </a:cxnLst>
              <a:rect l="0" t="0" r="r" b="b"/>
              <a:pathLst>
                <a:path w="188" h="116">
                  <a:moveTo>
                    <a:pt x="0" y="43"/>
                  </a:moveTo>
                  <a:cubicBezTo>
                    <a:pt x="8" y="71"/>
                    <a:pt x="26" y="116"/>
                    <a:pt x="106" y="100"/>
                  </a:cubicBezTo>
                  <a:cubicBezTo>
                    <a:pt x="188" y="84"/>
                    <a:pt x="164" y="5"/>
                    <a:pt x="164" y="5"/>
                  </a:cubicBezTo>
                  <a:cubicBezTo>
                    <a:pt x="164" y="5"/>
                    <a:pt x="72" y="0"/>
                    <a:pt x="0" y="43"/>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65"/>
            <p:cNvSpPr/>
            <p:nvPr/>
          </p:nvSpPr>
          <p:spPr bwMode="auto">
            <a:xfrm>
              <a:off x="3636256" y="4505097"/>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5"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3" name="Freeform 66"/>
            <p:cNvSpPr/>
            <p:nvPr/>
          </p:nvSpPr>
          <p:spPr bwMode="auto">
            <a:xfrm>
              <a:off x="3919541"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7"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4" name="Freeform 67"/>
            <p:cNvSpPr/>
            <p:nvPr/>
          </p:nvSpPr>
          <p:spPr bwMode="auto">
            <a:xfrm>
              <a:off x="4275207" y="5126577"/>
              <a:ext cx="79869" cy="53662"/>
            </a:xfrm>
            <a:custGeom>
              <a:avLst/>
              <a:gdLst>
                <a:gd name="T0" fmla="*/ 54 w 66"/>
                <a:gd name="T1" fmla="*/ 0 h 44"/>
                <a:gd name="T2" fmla="*/ 47 w 66"/>
                <a:gd name="T3" fmla="*/ 9 h 44"/>
                <a:gd name="T4" fmla="*/ 39 w 66"/>
                <a:gd name="T5" fmla="*/ 2 h 44"/>
                <a:gd name="T6" fmla="*/ 32 w 66"/>
                <a:gd name="T7" fmla="*/ 12 h 44"/>
                <a:gd name="T8" fmla="*/ 23 w 66"/>
                <a:gd name="T9" fmla="*/ 3 h 44"/>
                <a:gd name="T10" fmla="*/ 16 w 66"/>
                <a:gd name="T11" fmla="*/ 12 h 44"/>
                <a:gd name="T12" fmla="*/ 8 w 66"/>
                <a:gd name="T13" fmla="*/ 4 h 44"/>
                <a:gd name="T14" fmla="*/ 1 w 66"/>
                <a:gd name="T15" fmla="*/ 25 h 44"/>
                <a:gd name="T16" fmla="*/ 12 w 66"/>
                <a:gd name="T17" fmla="*/ 44 h 44"/>
                <a:gd name="T18" fmla="*/ 18 w 66"/>
                <a:gd name="T19" fmla="*/ 35 h 44"/>
                <a:gd name="T20" fmla="*/ 26 w 66"/>
                <a:gd name="T21" fmla="*/ 43 h 44"/>
                <a:gd name="T22" fmla="*/ 33 w 66"/>
                <a:gd name="T23" fmla="*/ 32 h 44"/>
                <a:gd name="T24" fmla="*/ 42 w 66"/>
                <a:gd name="T25" fmla="*/ 42 h 44"/>
                <a:gd name="T26" fmla="*/ 49 w 66"/>
                <a:gd name="T27" fmla="*/ 33 h 44"/>
                <a:gd name="T28" fmla="*/ 57 w 66"/>
                <a:gd name="T29" fmla="*/ 40 h 44"/>
                <a:gd name="T30" fmla="*/ 65 w 66"/>
                <a:gd name="T31" fmla="*/ 20 h 44"/>
                <a:gd name="T32" fmla="*/ 54 w 66"/>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4">
                  <a:moveTo>
                    <a:pt x="54" y="0"/>
                  </a:moveTo>
                  <a:cubicBezTo>
                    <a:pt x="51" y="1"/>
                    <a:pt x="48" y="4"/>
                    <a:pt x="47" y="9"/>
                  </a:cubicBezTo>
                  <a:cubicBezTo>
                    <a:pt x="45" y="4"/>
                    <a:pt x="42" y="1"/>
                    <a:pt x="39" y="2"/>
                  </a:cubicBezTo>
                  <a:cubicBezTo>
                    <a:pt x="36" y="2"/>
                    <a:pt x="33" y="6"/>
                    <a:pt x="32" y="12"/>
                  </a:cubicBezTo>
                  <a:cubicBezTo>
                    <a:pt x="30" y="6"/>
                    <a:pt x="27" y="3"/>
                    <a:pt x="23" y="3"/>
                  </a:cubicBezTo>
                  <a:cubicBezTo>
                    <a:pt x="20" y="3"/>
                    <a:pt x="18" y="7"/>
                    <a:pt x="16" y="12"/>
                  </a:cubicBezTo>
                  <a:cubicBezTo>
                    <a:pt x="14" y="7"/>
                    <a:pt x="11" y="4"/>
                    <a:pt x="8" y="4"/>
                  </a:cubicBezTo>
                  <a:cubicBezTo>
                    <a:pt x="3" y="5"/>
                    <a:pt x="0" y="14"/>
                    <a:pt x="1" y="25"/>
                  </a:cubicBezTo>
                  <a:cubicBezTo>
                    <a:pt x="2" y="36"/>
                    <a:pt x="6" y="44"/>
                    <a:pt x="12" y="44"/>
                  </a:cubicBezTo>
                  <a:cubicBezTo>
                    <a:pt x="15" y="44"/>
                    <a:pt x="17" y="40"/>
                    <a:pt x="18" y="35"/>
                  </a:cubicBezTo>
                  <a:cubicBezTo>
                    <a:pt x="20" y="40"/>
                    <a:pt x="23" y="43"/>
                    <a:pt x="26" y="43"/>
                  </a:cubicBezTo>
                  <a:cubicBezTo>
                    <a:pt x="30" y="43"/>
                    <a:pt x="32" y="38"/>
                    <a:pt x="33"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8"/>
            <p:cNvSpPr/>
            <p:nvPr/>
          </p:nvSpPr>
          <p:spPr bwMode="auto">
            <a:xfrm>
              <a:off x="1941539" y="4847036"/>
              <a:ext cx="414320"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7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8"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7" y="43"/>
                    <a:pt x="267"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9"/>
            <p:cNvSpPr/>
            <p:nvPr/>
          </p:nvSpPr>
          <p:spPr bwMode="auto">
            <a:xfrm>
              <a:off x="2178649" y="4847036"/>
              <a:ext cx="89852" cy="88605"/>
            </a:xfrm>
            <a:custGeom>
              <a:avLst/>
              <a:gdLst>
                <a:gd name="T0" fmla="*/ 73 w 73"/>
                <a:gd name="T1" fmla="*/ 43 h 73"/>
                <a:gd name="T2" fmla="*/ 40 w 73"/>
                <a:gd name="T3" fmla="*/ 0 h 73"/>
                <a:gd name="T4" fmla="*/ 0 w 73"/>
                <a:gd name="T5" fmla="*/ 34 h 73"/>
                <a:gd name="T6" fmla="*/ 37 w 73"/>
                <a:gd name="T7" fmla="*/ 73 h 73"/>
                <a:gd name="T8" fmla="*/ 73 w 73"/>
                <a:gd name="T9" fmla="*/ 43 h 73"/>
              </a:gdLst>
              <a:ahLst/>
              <a:cxnLst>
                <a:cxn ang="0">
                  <a:pos x="T0" y="T1"/>
                </a:cxn>
                <a:cxn ang="0">
                  <a:pos x="T2" y="T3"/>
                </a:cxn>
                <a:cxn ang="0">
                  <a:pos x="T4" y="T5"/>
                </a:cxn>
                <a:cxn ang="0">
                  <a:pos x="T6" y="T7"/>
                </a:cxn>
                <a:cxn ang="0">
                  <a:pos x="T8" y="T9"/>
                </a:cxn>
              </a:cxnLst>
              <a:rect l="0" t="0" r="r" b="b"/>
              <a:pathLst>
                <a:path w="73" h="73">
                  <a:moveTo>
                    <a:pt x="73" y="43"/>
                  </a:moveTo>
                  <a:cubicBezTo>
                    <a:pt x="40" y="0"/>
                    <a:pt x="40" y="0"/>
                    <a:pt x="40" y="0"/>
                  </a:cubicBezTo>
                  <a:cubicBezTo>
                    <a:pt x="24" y="11"/>
                    <a:pt x="11" y="23"/>
                    <a:pt x="0" y="34"/>
                  </a:cubicBezTo>
                  <a:cubicBezTo>
                    <a:pt x="37" y="73"/>
                    <a:pt x="37" y="73"/>
                    <a:pt x="37" y="73"/>
                  </a:cubicBezTo>
                  <a:cubicBezTo>
                    <a:pt x="54" y="54"/>
                    <a:pt x="73" y="43"/>
                    <a:pt x="73"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7" name="Freeform 70"/>
            <p:cNvSpPr/>
            <p:nvPr/>
          </p:nvSpPr>
          <p:spPr bwMode="auto">
            <a:xfrm>
              <a:off x="2587977" y="4598694"/>
              <a:ext cx="228375"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71"/>
            <p:cNvSpPr/>
            <p:nvPr/>
          </p:nvSpPr>
          <p:spPr bwMode="auto">
            <a:xfrm>
              <a:off x="2470670" y="4505097"/>
              <a:ext cx="47422"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6"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9" name="Freeform 72"/>
            <p:cNvSpPr/>
            <p:nvPr/>
          </p:nvSpPr>
          <p:spPr bwMode="auto">
            <a:xfrm>
              <a:off x="2755203"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8"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0" name="Freeform 73"/>
            <p:cNvSpPr/>
            <p:nvPr/>
          </p:nvSpPr>
          <p:spPr bwMode="auto">
            <a:xfrm>
              <a:off x="3109621" y="5151536"/>
              <a:ext cx="81117" cy="54910"/>
            </a:xfrm>
            <a:custGeom>
              <a:avLst/>
              <a:gdLst>
                <a:gd name="T0" fmla="*/ 54 w 66"/>
                <a:gd name="T1" fmla="*/ 0 h 45"/>
                <a:gd name="T2" fmla="*/ 47 w 66"/>
                <a:gd name="T3" fmla="*/ 9 h 45"/>
                <a:gd name="T4" fmla="*/ 39 w 66"/>
                <a:gd name="T5" fmla="*/ 2 h 45"/>
                <a:gd name="T6" fmla="*/ 32 w 66"/>
                <a:gd name="T7" fmla="*/ 12 h 45"/>
                <a:gd name="T8" fmla="*/ 23 w 66"/>
                <a:gd name="T9" fmla="*/ 3 h 45"/>
                <a:gd name="T10" fmla="*/ 16 w 66"/>
                <a:gd name="T11" fmla="*/ 12 h 45"/>
                <a:gd name="T12" fmla="*/ 8 w 66"/>
                <a:gd name="T13" fmla="*/ 4 h 45"/>
                <a:gd name="T14" fmla="*/ 1 w 66"/>
                <a:gd name="T15" fmla="*/ 25 h 45"/>
                <a:gd name="T16" fmla="*/ 12 w 66"/>
                <a:gd name="T17" fmla="*/ 44 h 45"/>
                <a:gd name="T18" fmla="*/ 18 w 66"/>
                <a:gd name="T19" fmla="*/ 35 h 45"/>
                <a:gd name="T20" fmla="*/ 26 w 66"/>
                <a:gd name="T21" fmla="*/ 43 h 45"/>
                <a:gd name="T22" fmla="*/ 34 w 66"/>
                <a:gd name="T23" fmla="*/ 32 h 45"/>
                <a:gd name="T24" fmla="*/ 42 w 66"/>
                <a:gd name="T25" fmla="*/ 42 h 45"/>
                <a:gd name="T26" fmla="*/ 49 w 66"/>
                <a:gd name="T27" fmla="*/ 33 h 45"/>
                <a:gd name="T28" fmla="*/ 57 w 66"/>
                <a:gd name="T29" fmla="*/ 40 h 45"/>
                <a:gd name="T30" fmla="*/ 65 w 66"/>
                <a:gd name="T31" fmla="*/ 20 h 45"/>
                <a:gd name="T32" fmla="*/ 54 w 66"/>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5">
                  <a:moveTo>
                    <a:pt x="54" y="0"/>
                  </a:moveTo>
                  <a:cubicBezTo>
                    <a:pt x="51" y="1"/>
                    <a:pt x="49" y="4"/>
                    <a:pt x="47" y="9"/>
                  </a:cubicBezTo>
                  <a:cubicBezTo>
                    <a:pt x="45" y="4"/>
                    <a:pt x="42" y="1"/>
                    <a:pt x="39" y="2"/>
                  </a:cubicBezTo>
                  <a:cubicBezTo>
                    <a:pt x="36" y="2"/>
                    <a:pt x="33" y="6"/>
                    <a:pt x="32" y="12"/>
                  </a:cubicBezTo>
                  <a:cubicBezTo>
                    <a:pt x="30" y="7"/>
                    <a:pt x="27" y="3"/>
                    <a:pt x="23" y="3"/>
                  </a:cubicBezTo>
                  <a:cubicBezTo>
                    <a:pt x="20" y="3"/>
                    <a:pt x="18" y="7"/>
                    <a:pt x="16" y="12"/>
                  </a:cubicBezTo>
                  <a:cubicBezTo>
                    <a:pt x="14" y="7"/>
                    <a:pt x="11" y="4"/>
                    <a:pt x="8" y="4"/>
                  </a:cubicBezTo>
                  <a:cubicBezTo>
                    <a:pt x="3" y="5"/>
                    <a:pt x="0" y="14"/>
                    <a:pt x="1" y="25"/>
                  </a:cubicBezTo>
                  <a:cubicBezTo>
                    <a:pt x="2" y="36"/>
                    <a:pt x="7" y="45"/>
                    <a:pt x="12" y="44"/>
                  </a:cubicBezTo>
                  <a:cubicBezTo>
                    <a:pt x="15" y="44"/>
                    <a:pt x="17" y="40"/>
                    <a:pt x="18" y="35"/>
                  </a:cubicBezTo>
                  <a:cubicBezTo>
                    <a:pt x="20" y="40"/>
                    <a:pt x="23" y="43"/>
                    <a:pt x="26" y="43"/>
                  </a:cubicBezTo>
                  <a:cubicBezTo>
                    <a:pt x="30" y="43"/>
                    <a:pt x="32" y="38"/>
                    <a:pt x="34"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4"/>
            <p:cNvSpPr/>
            <p:nvPr/>
          </p:nvSpPr>
          <p:spPr bwMode="auto">
            <a:xfrm>
              <a:off x="1957762" y="3994685"/>
              <a:ext cx="882301" cy="852350"/>
            </a:xfrm>
            <a:custGeom>
              <a:avLst/>
              <a:gdLst>
                <a:gd name="T0" fmla="*/ 340 w 722"/>
                <a:gd name="T1" fmla="*/ 445 h 696"/>
                <a:gd name="T2" fmla="*/ 340 w 722"/>
                <a:gd name="T3" fmla="*/ 363 h 696"/>
                <a:gd name="T4" fmla="*/ 722 w 722"/>
                <a:gd name="T5" fmla="*/ 264 h 696"/>
                <a:gd name="T6" fmla="*/ 392 w 722"/>
                <a:gd name="T7" fmla="*/ 28 h 696"/>
                <a:gd name="T8" fmla="*/ 184 w 722"/>
                <a:gd name="T9" fmla="*/ 152 h 696"/>
                <a:gd name="T10" fmla="*/ 169 w 722"/>
                <a:gd name="T11" fmla="*/ 120 h 696"/>
                <a:gd name="T12" fmla="*/ 162 w 722"/>
                <a:gd name="T13" fmla="*/ 169 h 696"/>
                <a:gd name="T14" fmla="*/ 124 w 722"/>
                <a:gd name="T15" fmla="*/ 200 h 696"/>
                <a:gd name="T16" fmla="*/ 150 w 722"/>
                <a:gd name="T17" fmla="*/ 197 h 696"/>
                <a:gd name="T18" fmla="*/ 221 w 722"/>
                <a:gd name="T19" fmla="*/ 696 h 696"/>
                <a:gd name="T20" fmla="*/ 334 w 722"/>
                <a:gd name="T21" fmla="*/ 486 h 696"/>
                <a:gd name="T22" fmla="*/ 277 w 722"/>
                <a:gd name="T23" fmla="*/ 460 h 696"/>
                <a:gd name="T24" fmla="*/ 340 w 722"/>
                <a:gd name="T25" fmla="*/ 445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2" h="696">
                  <a:moveTo>
                    <a:pt x="340" y="445"/>
                  </a:moveTo>
                  <a:cubicBezTo>
                    <a:pt x="340" y="363"/>
                    <a:pt x="340" y="363"/>
                    <a:pt x="340" y="363"/>
                  </a:cubicBezTo>
                  <a:cubicBezTo>
                    <a:pt x="592" y="321"/>
                    <a:pt x="722" y="264"/>
                    <a:pt x="722" y="264"/>
                  </a:cubicBezTo>
                  <a:cubicBezTo>
                    <a:pt x="677" y="49"/>
                    <a:pt x="510" y="0"/>
                    <a:pt x="392" y="28"/>
                  </a:cubicBezTo>
                  <a:cubicBezTo>
                    <a:pt x="241" y="61"/>
                    <a:pt x="196" y="116"/>
                    <a:pt x="184" y="152"/>
                  </a:cubicBezTo>
                  <a:cubicBezTo>
                    <a:pt x="171" y="138"/>
                    <a:pt x="169" y="120"/>
                    <a:pt x="169" y="120"/>
                  </a:cubicBezTo>
                  <a:cubicBezTo>
                    <a:pt x="149" y="147"/>
                    <a:pt x="162" y="169"/>
                    <a:pt x="162" y="169"/>
                  </a:cubicBezTo>
                  <a:cubicBezTo>
                    <a:pt x="132" y="171"/>
                    <a:pt x="124" y="200"/>
                    <a:pt x="124" y="200"/>
                  </a:cubicBezTo>
                  <a:cubicBezTo>
                    <a:pt x="133" y="197"/>
                    <a:pt x="142" y="196"/>
                    <a:pt x="150" y="197"/>
                  </a:cubicBezTo>
                  <a:cubicBezTo>
                    <a:pt x="0" y="277"/>
                    <a:pt x="221" y="696"/>
                    <a:pt x="221" y="696"/>
                  </a:cubicBezTo>
                  <a:cubicBezTo>
                    <a:pt x="283" y="652"/>
                    <a:pt x="334" y="486"/>
                    <a:pt x="334" y="486"/>
                  </a:cubicBezTo>
                  <a:cubicBezTo>
                    <a:pt x="334" y="486"/>
                    <a:pt x="271" y="515"/>
                    <a:pt x="277" y="460"/>
                  </a:cubicBezTo>
                  <a:cubicBezTo>
                    <a:pt x="283" y="404"/>
                    <a:pt x="340" y="445"/>
                    <a:pt x="340" y="445"/>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2" name="Freeform 75"/>
            <p:cNvSpPr/>
            <p:nvPr/>
          </p:nvSpPr>
          <p:spPr bwMode="auto">
            <a:xfrm>
              <a:off x="3070934" y="3936032"/>
              <a:ext cx="984633" cy="911004"/>
            </a:xfrm>
            <a:custGeom>
              <a:avLst/>
              <a:gdLst>
                <a:gd name="T0" fmla="*/ 805 w 805"/>
                <a:gd name="T1" fmla="*/ 386 h 744"/>
                <a:gd name="T2" fmla="*/ 356 w 805"/>
                <a:gd name="T3" fmla="*/ 360 h 744"/>
                <a:gd name="T4" fmla="*/ 368 w 805"/>
                <a:gd name="T5" fmla="*/ 487 h 744"/>
                <a:gd name="T6" fmla="*/ 306 w 805"/>
                <a:gd name="T7" fmla="*/ 505 h 744"/>
                <a:gd name="T8" fmla="*/ 364 w 805"/>
                <a:gd name="T9" fmla="*/ 528 h 744"/>
                <a:gd name="T10" fmla="*/ 263 w 805"/>
                <a:gd name="T11" fmla="*/ 744 h 744"/>
                <a:gd name="T12" fmla="*/ 215 w 805"/>
                <a:gd name="T13" fmla="*/ 233 h 744"/>
                <a:gd name="T14" fmla="*/ 371 w 805"/>
                <a:gd name="T15" fmla="*/ 61 h 744"/>
                <a:gd name="T16" fmla="*/ 805 w 805"/>
                <a:gd name="T17" fmla="*/ 386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5" h="744">
                  <a:moveTo>
                    <a:pt x="805" y="386"/>
                  </a:moveTo>
                  <a:cubicBezTo>
                    <a:pt x="805" y="386"/>
                    <a:pt x="642" y="289"/>
                    <a:pt x="356" y="360"/>
                  </a:cubicBezTo>
                  <a:cubicBezTo>
                    <a:pt x="368" y="487"/>
                    <a:pt x="368" y="487"/>
                    <a:pt x="368" y="487"/>
                  </a:cubicBezTo>
                  <a:cubicBezTo>
                    <a:pt x="368" y="487"/>
                    <a:pt x="308" y="449"/>
                    <a:pt x="306" y="505"/>
                  </a:cubicBezTo>
                  <a:cubicBezTo>
                    <a:pt x="303" y="560"/>
                    <a:pt x="364" y="528"/>
                    <a:pt x="364" y="528"/>
                  </a:cubicBezTo>
                  <a:cubicBezTo>
                    <a:pt x="364" y="528"/>
                    <a:pt x="323" y="697"/>
                    <a:pt x="263" y="744"/>
                  </a:cubicBezTo>
                  <a:cubicBezTo>
                    <a:pt x="263" y="744"/>
                    <a:pt x="0" y="247"/>
                    <a:pt x="215" y="233"/>
                  </a:cubicBezTo>
                  <a:cubicBezTo>
                    <a:pt x="215" y="233"/>
                    <a:pt x="194" y="116"/>
                    <a:pt x="371" y="61"/>
                  </a:cubicBezTo>
                  <a:cubicBezTo>
                    <a:pt x="568" y="0"/>
                    <a:pt x="768" y="74"/>
                    <a:pt x="805" y="386"/>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graphicFrame>
        <p:nvGraphicFramePr>
          <p:cNvPr id="85" name="图示 84"/>
          <p:cNvGraphicFramePr/>
          <p:nvPr/>
        </p:nvGraphicFramePr>
        <p:xfrm>
          <a:off x="4977292" y="312918"/>
          <a:ext cx="8128000" cy="541866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86" name="文本框 85"/>
          <p:cNvSpPr txBox="1"/>
          <p:nvPr/>
        </p:nvSpPr>
        <p:spPr>
          <a:xfrm>
            <a:off x="6430833" y="1646349"/>
            <a:ext cx="5355990" cy="304609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1. —May I take your order now?</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—Yes, I’d like a cup of coffee.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2. —Anything else?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—No, thank you.</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3. Do you want a single room or a double room?</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4. What is the room rate?（房价是多少？）</a:t>
            </a:r>
            <a:endParaRPr lang="en-US" altLang="zh-CN" sz="24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3"/>
                                        </p:tgtEl>
                                        <p:attrNameLst>
                                          <p:attrName>style.visibility</p:attrName>
                                        </p:attrNameLst>
                                      </p:cBhvr>
                                      <p:to>
                                        <p:strVal val="visible"/>
                                      </p:to>
                                    </p:set>
                                    <p:anim calcmode="lin" valueType="num">
                                      <p:cBhvr additive="base">
                                        <p:cTn id="21" dur="500" fill="hold"/>
                                        <p:tgtEl>
                                          <p:spTgt spid="83"/>
                                        </p:tgtEl>
                                        <p:attrNameLst>
                                          <p:attrName>ppt_x</p:attrName>
                                        </p:attrNameLst>
                                      </p:cBhvr>
                                      <p:tavLst>
                                        <p:tav tm="0">
                                          <p:val>
                                            <p:strVal val="#ppt_x"/>
                                          </p:val>
                                        </p:tav>
                                        <p:tav tm="100000">
                                          <p:val>
                                            <p:strVal val="#ppt_x"/>
                                          </p:val>
                                        </p:tav>
                                      </p:tavLst>
                                    </p:anim>
                                    <p:anim calcmode="lin" valueType="num">
                                      <p:cBhvr additive="base">
                                        <p:cTn id="22" dur="500" fill="hold"/>
                                        <p:tgtEl>
                                          <p:spTgt spid="8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85"/>
                                        </p:tgtEl>
                                        <p:attrNameLst>
                                          <p:attrName>style.visibility</p:attrName>
                                        </p:attrNameLst>
                                      </p:cBhvr>
                                      <p:to>
                                        <p:strVal val="visible"/>
                                      </p:to>
                                    </p:set>
                                    <p:anim calcmode="lin" valueType="num">
                                      <p:cBhvr>
                                        <p:cTn id="27" dur="500" fill="hold"/>
                                        <p:tgtEl>
                                          <p:spTgt spid="85"/>
                                        </p:tgtEl>
                                        <p:attrNameLst>
                                          <p:attrName>ppt_w</p:attrName>
                                        </p:attrNameLst>
                                      </p:cBhvr>
                                      <p:tavLst>
                                        <p:tav tm="0">
                                          <p:val>
                                            <p:fltVal val="0"/>
                                          </p:val>
                                        </p:tav>
                                        <p:tav tm="100000">
                                          <p:val>
                                            <p:strVal val="#ppt_w"/>
                                          </p:val>
                                        </p:tav>
                                      </p:tavLst>
                                    </p:anim>
                                    <p:anim calcmode="lin" valueType="num">
                                      <p:cBhvr>
                                        <p:cTn id="28" dur="500" fill="hold"/>
                                        <p:tgtEl>
                                          <p:spTgt spid="85"/>
                                        </p:tgtEl>
                                        <p:attrNameLst>
                                          <p:attrName>ppt_h</p:attrName>
                                        </p:attrNameLst>
                                      </p:cBhvr>
                                      <p:tavLst>
                                        <p:tav tm="0">
                                          <p:val>
                                            <p:fltVal val="0"/>
                                          </p:val>
                                        </p:tav>
                                        <p:tav tm="100000">
                                          <p:val>
                                            <p:strVal val="#ppt_h"/>
                                          </p:val>
                                        </p:tav>
                                      </p:tavLst>
                                    </p:anim>
                                    <p:animEffect transition="in" filter="fade">
                                      <p:cBhvr>
                                        <p:cTn id="29" dur="500"/>
                                        <p:tgtEl>
                                          <p:spTgt spid="85"/>
                                        </p:tgtEl>
                                      </p:cBhvr>
                                    </p:animEffect>
                                  </p:childTnLst>
                                </p:cTn>
                              </p:par>
                            </p:childTnLst>
                          </p:cTn>
                        </p:par>
                        <p:par>
                          <p:cTn id="30" fill="hold">
                            <p:stCondLst>
                              <p:cond delay="500"/>
                            </p:stCondLst>
                            <p:childTnLst>
                              <p:par>
                                <p:cTn id="31" presetID="22" presetClass="entr" presetSubtype="1" fill="hold" grpId="0" nodeType="afterEffect">
                                  <p:stCondLst>
                                    <p:cond delay="0"/>
                                  </p:stCondLst>
                                  <p:childTnLst>
                                    <p:set>
                                      <p:cBhvr>
                                        <p:cTn id="32" dur="1" fill="hold">
                                          <p:stCondLst>
                                            <p:cond delay="0"/>
                                          </p:stCondLst>
                                        </p:cTn>
                                        <p:tgtEl>
                                          <p:spTgt spid="86"/>
                                        </p:tgtEl>
                                        <p:attrNameLst>
                                          <p:attrName>style.visibility</p:attrName>
                                        </p:attrNameLst>
                                      </p:cBhvr>
                                      <p:to>
                                        <p:strVal val="visible"/>
                                      </p:to>
                                    </p:set>
                                    <p:animEffect transition="in" filter="wipe(up)">
                                      <p:cBhvr>
                                        <p:cTn id="33" dur="500"/>
                                        <p:tgtEl>
                                          <p:spTgt spid="86"/>
                                        </p:tgtEl>
                                      </p:cBhvr>
                                    </p:animEffect>
                                  </p:childTnLst>
                                </p:cTn>
                              </p:par>
                              <p:par>
                                <p:cTn id="34" presetID="2" presetClass="entr" presetSubtype="4" fill="hold" grpId="0" nodeType="withEffect">
                                  <p:stCondLst>
                                    <p:cond delay="0"/>
                                  </p:stCondLst>
                                  <p:childTnLst>
                                    <p:set>
                                      <p:cBhvr>
                                        <p:cTn id="35" dur="1" fill="hold">
                                          <p:stCondLst>
                                            <p:cond delay="0"/>
                                          </p:stCondLst>
                                        </p:cTn>
                                        <p:tgtEl>
                                          <p:spTgt spid="84"/>
                                        </p:tgtEl>
                                        <p:attrNameLst>
                                          <p:attrName>style.visibility</p:attrName>
                                        </p:attrNameLst>
                                      </p:cBhvr>
                                      <p:to>
                                        <p:strVal val="visible"/>
                                      </p:to>
                                    </p:set>
                                    <p:anim calcmode="lin" valueType="num">
                                      <p:cBhvr additive="base">
                                        <p:cTn id="36" dur="500" fill="hold"/>
                                        <p:tgtEl>
                                          <p:spTgt spid="84"/>
                                        </p:tgtEl>
                                        <p:attrNameLst>
                                          <p:attrName>ppt_x</p:attrName>
                                        </p:attrNameLst>
                                      </p:cBhvr>
                                      <p:tavLst>
                                        <p:tav tm="0">
                                          <p:val>
                                            <p:strVal val="#ppt_x"/>
                                          </p:val>
                                        </p:tav>
                                        <p:tav tm="100000">
                                          <p:val>
                                            <p:strVal val="#ppt_x"/>
                                          </p:val>
                                        </p:tav>
                                      </p:tavLst>
                                    </p:anim>
                                    <p:anim calcmode="lin" valueType="num">
                                      <p:cBhvr additive="base">
                                        <p:cTn id="37" dur="500" fill="hold"/>
                                        <p:tgtEl>
                                          <p:spTgt spid="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3" grpId="0" animBg="1"/>
      <p:bldGraphic spid="2" grpId="0">
        <p:bldAsOne/>
      </p:bldGraphic>
      <p:bldP spid="4" grpId="0"/>
      <p:bldGraphic spid="85" grpId="0">
        <p:bldAsOne/>
      </p:bldGraphic>
      <p:bldP spid="86"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a:xfrm>
            <a:off x="6232409" y="1091497"/>
            <a:ext cx="5646095" cy="5418667"/>
          </a:xfrm>
          <a:prstGeom prst="rect">
            <a:avLst/>
          </a:prstGeom>
          <a:solidFill>
            <a:srgbClr val="EAD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206753" y="1068879"/>
            <a:ext cx="5646095" cy="5418667"/>
          </a:xfrm>
          <a:prstGeom prst="rect">
            <a:avLst/>
          </a:prstGeom>
          <a:solidFill>
            <a:srgbClr val="EAD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p:cNvGraphicFramePr/>
          <p:nvPr/>
        </p:nvGraphicFramePr>
        <p:xfrm>
          <a:off x="-1048364" y="29030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6"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405177" y="1623731"/>
            <a:ext cx="5447671"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1. I agree with you./I couldn’t agree more./You are quite right./I think so, too./Same here.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2. I disagree with you./I don’t think so./I am afraid I can’t agree with you.</a:t>
            </a:r>
            <a:endParaRPr lang="en-US" altLang="zh-CN" sz="2400" b="1" dirty="0">
              <a:latin typeface="微软雅黑" panose="020B0503020204020204" pitchFamily="34" charset="-122"/>
              <a:ea typeface="微软雅黑" panose="020B0503020204020204" pitchFamily="34" charset="-122"/>
            </a:endParaRPr>
          </a:p>
        </p:txBody>
      </p:sp>
      <p:grpSp>
        <p:nvGrpSpPr>
          <p:cNvPr id="11" name="Group 5"/>
          <p:cNvGrpSpPr/>
          <p:nvPr/>
        </p:nvGrpSpPr>
        <p:grpSpPr>
          <a:xfrm>
            <a:off x="3749838" y="5204653"/>
            <a:ext cx="5072921" cy="1723420"/>
            <a:chOff x="990600" y="3853667"/>
            <a:chExt cx="5072921" cy="1723420"/>
          </a:xfrm>
        </p:grpSpPr>
        <p:sp>
          <p:nvSpPr>
            <p:cNvPr id="12" name="Freeform 5"/>
            <p:cNvSpPr/>
            <p:nvPr/>
          </p:nvSpPr>
          <p:spPr bwMode="auto">
            <a:xfrm>
              <a:off x="990600" y="5374919"/>
              <a:ext cx="5060441" cy="202168"/>
            </a:xfrm>
            <a:custGeom>
              <a:avLst/>
              <a:gdLst>
                <a:gd name="T0" fmla="*/ 4054 w 4136"/>
                <a:gd name="T1" fmla="*/ 0 h 165"/>
                <a:gd name="T2" fmla="*/ 3007 w 4136"/>
                <a:gd name="T3" fmla="*/ 0 h 165"/>
                <a:gd name="T4" fmla="*/ 2995 w 4136"/>
                <a:gd name="T5" fmla="*/ 28 h 165"/>
                <a:gd name="T6" fmla="*/ 2979 w 4136"/>
                <a:gd name="T7" fmla="*/ 30 h 165"/>
                <a:gd name="T8" fmla="*/ 2920 w 4136"/>
                <a:gd name="T9" fmla="*/ 13 h 165"/>
                <a:gd name="T10" fmla="*/ 2910 w 4136"/>
                <a:gd name="T11" fmla="*/ 75 h 165"/>
                <a:gd name="T12" fmla="*/ 2904 w 4136"/>
                <a:gd name="T13" fmla="*/ 74 h 165"/>
                <a:gd name="T14" fmla="*/ 2893 w 4136"/>
                <a:gd name="T15" fmla="*/ 0 h 165"/>
                <a:gd name="T16" fmla="*/ 2144 w 4136"/>
                <a:gd name="T17" fmla="*/ 0 h 165"/>
                <a:gd name="T18" fmla="*/ 2132 w 4136"/>
                <a:gd name="T19" fmla="*/ 36 h 165"/>
                <a:gd name="T20" fmla="*/ 2116 w 4136"/>
                <a:gd name="T21" fmla="*/ 38 h 165"/>
                <a:gd name="T22" fmla="*/ 2057 w 4136"/>
                <a:gd name="T23" fmla="*/ 21 h 165"/>
                <a:gd name="T24" fmla="*/ 2047 w 4136"/>
                <a:gd name="T25" fmla="*/ 83 h 165"/>
                <a:gd name="T26" fmla="*/ 2041 w 4136"/>
                <a:gd name="T27" fmla="*/ 82 h 165"/>
                <a:gd name="T28" fmla="*/ 2033 w 4136"/>
                <a:gd name="T29" fmla="*/ 0 h 165"/>
                <a:gd name="T30" fmla="*/ 1192 w 4136"/>
                <a:gd name="T31" fmla="*/ 0 h 165"/>
                <a:gd name="T32" fmla="*/ 1180 w 4136"/>
                <a:gd name="T33" fmla="*/ 36 h 165"/>
                <a:gd name="T34" fmla="*/ 1164 w 4136"/>
                <a:gd name="T35" fmla="*/ 38 h 165"/>
                <a:gd name="T36" fmla="*/ 1105 w 4136"/>
                <a:gd name="T37" fmla="*/ 21 h 165"/>
                <a:gd name="T38" fmla="*/ 1095 w 4136"/>
                <a:gd name="T39" fmla="*/ 83 h 165"/>
                <a:gd name="T40" fmla="*/ 1090 w 4136"/>
                <a:gd name="T41" fmla="*/ 82 h 165"/>
                <a:gd name="T42" fmla="*/ 1081 w 4136"/>
                <a:gd name="T43" fmla="*/ 0 h 165"/>
                <a:gd name="T44" fmla="*/ 996 w 4136"/>
                <a:gd name="T45" fmla="*/ 0 h 165"/>
                <a:gd name="T46" fmla="*/ 908 w 4136"/>
                <a:gd name="T47" fmla="*/ 73 h 165"/>
                <a:gd name="T48" fmla="*/ 50 w 4136"/>
                <a:gd name="T49" fmla="*/ 92 h 165"/>
                <a:gd name="T50" fmla="*/ 160 w 4136"/>
                <a:gd name="T51" fmla="*/ 0 h 165"/>
                <a:gd name="T52" fmla="*/ 81 w 4136"/>
                <a:gd name="T53" fmla="*/ 0 h 165"/>
                <a:gd name="T54" fmla="*/ 0 w 4136"/>
                <a:gd name="T55" fmla="*/ 82 h 165"/>
                <a:gd name="T56" fmla="*/ 0 w 4136"/>
                <a:gd name="T57" fmla="*/ 84 h 165"/>
                <a:gd name="T58" fmla="*/ 81 w 4136"/>
                <a:gd name="T59" fmla="*/ 165 h 165"/>
                <a:gd name="T60" fmla="*/ 4054 w 4136"/>
                <a:gd name="T61" fmla="*/ 165 h 165"/>
                <a:gd name="T62" fmla="*/ 4136 w 4136"/>
                <a:gd name="T63" fmla="*/ 84 h 165"/>
                <a:gd name="T64" fmla="*/ 4136 w 4136"/>
                <a:gd name="T65" fmla="*/ 82 h 165"/>
                <a:gd name="T66" fmla="*/ 4054 w 4136"/>
                <a:gd name="T6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6" h="165">
                  <a:moveTo>
                    <a:pt x="4054" y="0"/>
                  </a:moveTo>
                  <a:cubicBezTo>
                    <a:pt x="3007" y="0"/>
                    <a:pt x="3007" y="0"/>
                    <a:pt x="3007" y="0"/>
                  </a:cubicBezTo>
                  <a:cubicBezTo>
                    <a:pt x="3007" y="14"/>
                    <a:pt x="3004" y="26"/>
                    <a:pt x="2995" y="28"/>
                  </a:cubicBezTo>
                  <a:cubicBezTo>
                    <a:pt x="2990" y="30"/>
                    <a:pt x="2985" y="30"/>
                    <a:pt x="2979" y="30"/>
                  </a:cubicBezTo>
                  <a:cubicBezTo>
                    <a:pt x="2951" y="30"/>
                    <a:pt x="2920" y="13"/>
                    <a:pt x="2920" y="13"/>
                  </a:cubicBezTo>
                  <a:cubicBezTo>
                    <a:pt x="2920" y="13"/>
                    <a:pt x="2948" y="75"/>
                    <a:pt x="2910" y="75"/>
                  </a:cubicBezTo>
                  <a:cubicBezTo>
                    <a:pt x="2908" y="75"/>
                    <a:pt x="2906" y="75"/>
                    <a:pt x="2904" y="74"/>
                  </a:cubicBezTo>
                  <a:cubicBezTo>
                    <a:pt x="2873" y="70"/>
                    <a:pt x="2883" y="27"/>
                    <a:pt x="2893" y="0"/>
                  </a:cubicBezTo>
                  <a:cubicBezTo>
                    <a:pt x="2144" y="0"/>
                    <a:pt x="2144" y="0"/>
                    <a:pt x="2144" y="0"/>
                  </a:cubicBezTo>
                  <a:cubicBezTo>
                    <a:pt x="2145" y="18"/>
                    <a:pt x="2143" y="33"/>
                    <a:pt x="2132" y="36"/>
                  </a:cubicBezTo>
                  <a:cubicBezTo>
                    <a:pt x="2127" y="38"/>
                    <a:pt x="2122" y="38"/>
                    <a:pt x="2116" y="38"/>
                  </a:cubicBezTo>
                  <a:cubicBezTo>
                    <a:pt x="2088" y="38"/>
                    <a:pt x="2057" y="21"/>
                    <a:pt x="2057" y="21"/>
                  </a:cubicBezTo>
                  <a:cubicBezTo>
                    <a:pt x="2057" y="21"/>
                    <a:pt x="2085" y="83"/>
                    <a:pt x="2047" y="83"/>
                  </a:cubicBezTo>
                  <a:cubicBezTo>
                    <a:pt x="2045" y="83"/>
                    <a:pt x="2043" y="83"/>
                    <a:pt x="2041" y="82"/>
                  </a:cubicBezTo>
                  <a:cubicBezTo>
                    <a:pt x="2007" y="78"/>
                    <a:pt x="2023" y="26"/>
                    <a:pt x="2033" y="0"/>
                  </a:cubicBezTo>
                  <a:cubicBezTo>
                    <a:pt x="1192" y="0"/>
                    <a:pt x="1192" y="0"/>
                    <a:pt x="1192" y="0"/>
                  </a:cubicBezTo>
                  <a:cubicBezTo>
                    <a:pt x="1193" y="18"/>
                    <a:pt x="1191" y="33"/>
                    <a:pt x="1180" y="36"/>
                  </a:cubicBezTo>
                  <a:cubicBezTo>
                    <a:pt x="1175" y="38"/>
                    <a:pt x="1170" y="38"/>
                    <a:pt x="1164" y="38"/>
                  </a:cubicBezTo>
                  <a:cubicBezTo>
                    <a:pt x="1136" y="38"/>
                    <a:pt x="1105" y="21"/>
                    <a:pt x="1105" y="21"/>
                  </a:cubicBezTo>
                  <a:cubicBezTo>
                    <a:pt x="1105" y="21"/>
                    <a:pt x="1133" y="83"/>
                    <a:pt x="1095" y="83"/>
                  </a:cubicBezTo>
                  <a:cubicBezTo>
                    <a:pt x="1093" y="83"/>
                    <a:pt x="1092" y="83"/>
                    <a:pt x="1090" y="82"/>
                  </a:cubicBezTo>
                  <a:cubicBezTo>
                    <a:pt x="1055" y="78"/>
                    <a:pt x="1071" y="26"/>
                    <a:pt x="1081" y="0"/>
                  </a:cubicBezTo>
                  <a:cubicBezTo>
                    <a:pt x="996" y="0"/>
                    <a:pt x="996" y="0"/>
                    <a:pt x="996" y="0"/>
                  </a:cubicBezTo>
                  <a:cubicBezTo>
                    <a:pt x="908" y="73"/>
                    <a:pt x="908" y="73"/>
                    <a:pt x="908" y="73"/>
                  </a:cubicBezTo>
                  <a:cubicBezTo>
                    <a:pt x="50" y="92"/>
                    <a:pt x="50" y="92"/>
                    <a:pt x="50" y="92"/>
                  </a:cubicBezTo>
                  <a:cubicBezTo>
                    <a:pt x="160" y="0"/>
                    <a:pt x="160" y="0"/>
                    <a:pt x="160" y="0"/>
                  </a:cubicBezTo>
                  <a:cubicBezTo>
                    <a:pt x="81" y="0"/>
                    <a:pt x="81" y="0"/>
                    <a:pt x="81" y="0"/>
                  </a:cubicBezTo>
                  <a:cubicBezTo>
                    <a:pt x="36" y="0"/>
                    <a:pt x="0" y="37"/>
                    <a:pt x="0" y="82"/>
                  </a:cubicBezTo>
                  <a:cubicBezTo>
                    <a:pt x="0" y="84"/>
                    <a:pt x="0" y="84"/>
                    <a:pt x="0" y="84"/>
                  </a:cubicBezTo>
                  <a:cubicBezTo>
                    <a:pt x="0" y="129"/>
                    <a:pt x="36" y="165"/>
                    <a:pt x="81" y="165"/>
                  </a:cubicBezTo>
                  <a:cubicBezTo>
                    <a:pt x="4054" y="165"/>
                    <a:pt x="4054" y="165"/>
                    <a:pt x="4054" y="165"/>
                  </a:cubicBezTo>
                  <a:cubicBezTo>
                    <a:pt x="4099" y="165"/>
                    <a:pt x="4136" y="129"/>
                    <a:pt x="4136" y="84"/>
                  </a:cubicBezTo>
                  <a:cubicBezTo>
                    <a:pt x="4136" y="82"/>
                    <a:pt x="4136" y="82"/>
                    <a:pt x="4136" y="82"/>
                  </a:cubicBezTo>
                  <a:cubicBezTo>
                    <a:pt x="4136" y="37"/>
                    <a:pt x="4099" y="0"/>
                    <a:pt x="4054" y="0"/>
                  </a:cubicBezTo>
                </a:path>
              </a:pathLst>
            </a:custGeom>
            <a:solidFill>
              <a:schemeClr val="tx2">
                <a:alpha val="10000"/>
              </a:schemeClr>
            </a:solidFill>
            <a:ln>
              <a:noFill/>
            </a:ln>
          </p:spPr>
          <p:txBody>
            <a:bodyPr vert="horz" wrap="square" lIns="91440" tIns="45720" rIns="91440" bIns="45720" numCol="1" anchor="t" anchorCtr="0" compatLnSpc="1"/>
            <a:lstStyle/>
            <a:p>
              <a:endParaRPr lang="en-US"/>
            </a:p>
          </p:txBody>
        </p:sp>
        <p:sp>
          <p:nvSpPr>
            <p:cNvPr id="13" name="Freeform 6"/>
            <p:cNvSpPr/>
            <p:nvPr/>
          </p:nvSpPr>
          <p:spPr bwMode="auto">
            <a:xfrm>
              <a:off x="2897469"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7"/>
            <p:cNvSpPr/>
            <p:nvPr/>
          </p:nvSpPr>
          <p:spPr bwMode="auto">
            <a:xfrm>
              <a:off x="2897469" y="4702273"/>
              <a:ext cx="67389"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7"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5" name="Freeform 8"/>
            <p:cNvSpPr/>
            <p:nvPr/>
          </p:nvSpPr>
          <p:spPr bwMode="auto">
            <a:xfrm>
              <a:off x="2268502"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6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7" y="34"/>
                    <a:pt x="594" y="42"/>
                  </a:cubicBezTo>
                  <a:cubicBezTo>
                    <a:pt x="82" y="155"/>
                    <a:pt x="82" y="155"/>
                    <a:pt x="82" y="155"/>
                  </a:cubicBezTo>
                  <a:cubicBezTo>
                    <a:pt x="102" y="237"/>
                    <a:pt x="102" y="237"/>
                    <a:pt x="102" y="237"/>
                  </a:cubicBezTo>
                  <a:cubicBezTo>
                    <a:pt x="43" y="230"/>
                    <a:pt x="43" y="230"/>
                    <a:pt x="43" y="230"/>
                  </a:cubicBezTo>
                  <a:cubicBezTo>
                    <a:pt x="43" y="230"/>
                    <a:pt x="0" y="321"/>
                    <a:pt x="46" y="327"/>
                  </a:cubicBezTo>
                  <a:cubicBezTo>
                    <a:pt x="91" y="333"/>
                    <a:pt x="61" y="266"/>
                    <a:pt x="61" y="266"/>
                  </a:cubicBezTo>
                  <a:cubicBezTo>
                    <a:pt x="61" y="266"/>
                    <a:pt x="105"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16" name="Freeform 9"/>
            <p:cNvSpPr/>
            <p:nvPr/>
          </p:nvSpPr>
          <p:spPr bwMode="auto">
            <a:xfrm>
              <a:off x="2161178" y="3853667"/>
              <a:ext cx="761250" cy="1000857"/>
            </a:xfrm>
            <a:custGeom>
              <a:avLst/>
              <a:gdLst>
                <a:gd name="T0" fmla="*/ 622 w 622"/>
                <a:gd name="T1" fmla="*/ 693 h 818"/>
                <a:gd name="T2" fmla="*/ 131 w 622"/>
                <a:gd name="T3" fmla="*/ 362 h 818"/>
                <a:gd name="T4" fmla="*/ 54 w 622"/>
                <a:gd name="T5" fmla="*/ 811 h 818"/>
                <a:gd name="T6" fmla="*/ 622 w 622"/>
                <a:gd name="T7" fmla="*/ 693 h 818"/>
              </a:gdLst>
              <a:ahLst/>
              <a:cxnLst>
                <a:cxn ang="0">
                  <a:pos x="T0" y="T1"/>
                </a:cxn>
                <a:cxn ang="0">
                  <a:pos x="T2" y="T3"/>
                </a:cxn>
                <a:cxn ang="0">
                  <a:pos x="T4" y="T5"/>
                </a:cxn>
                <a:cxn ang="0">
                  <a:pos x="T6" y="T7"/>
                </a:cxn>
              </a:cxnLst>
              <a:rect l="0" t="0" r="r" b="b"/>
              <a:pathLst>
                <a:path w="622" h="818">
                  <a:moveTo>
                    <a:pt x="622" y="693"/>
                  </a:moveTo>
                  <a:cubicBezTo>
                    <a:pt x="622" y="693"/>
                    <a:pt x="555" y="0"/>
                    <a:pt x="131" y="362"/>
                  </a:cubicBezTo>
                  <a:cubicBezTo>
                    <a:pt x="131" y="362"/>
                    <a:pt x="0" y="499"/>
                    <a:pt x="54" y="811"/>
                  </a:cubicBezTo>
                  <a:cubicBezTo>
                    <a:pt x="537" y="818"/>
                    <a:pt x="622" y="693"/>
                    <a:pt x="622" y="693"/>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0"/>
            <p:cNvSpPr/>
            <p:nvPr/>
          </p:nvSpPr>
          <p:spPr bwMode="auto">
            <a:xfrm>
              <a:off x="2227319" y="4702273"/>
              <a:ext cx="767490"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8" name="Freeform 11"/>
            <p:cNvSpPr/>
            <p:nvPr/>
          </p:nvSpPr>
          <p:spPr bwMode="auto">
            <a:xfrm>
              <a:off x="1761834"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2"/>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20" name="Freeform 13"/>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4"/>
            <p:cNvSpPr/>
            <p:nvPr/>
          </p:nvSpPr>
          <p:spPr bwMode="auto">
            <a:xfrm>
              <a:off x="4061808"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5"/>
            <p:cNvSpPr/>
            <p:nvPr/>
          </p:nvSpPr>
          <p:spPr bwMode="auto">
            <a:xfrm>
              <a:off x="4061808" y="4702273"/>
              <a:ext cx="68637"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6"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3" name="Freeform 16"/>
            <p:cNvSpPr/>
            <p:nvPr/>
          </p:nvSpPr>
          <p:spPr bwMode="auto">
            <a:xfrm>
              <a:off x="5483224" y="4416493"/>
              <a:ext cx="89852" cy="133531"/>
            </a:xfrm>
            <a:custGeom>
              <a:avLst/>
              <a:gdLst>
                <a:gd name="T0" fmla="*/ 0 w 73"/>
                <a:gd name="T1" fmla="*/ 66 h 109"/>
                <a:gd name="T2" fmla="*/ 30 w 73"/>
                <a:gd name="T3" fmla="*/ 109 h 109"/>
                <a:gd name="T4" fmla="*/ 56 w 73"/>
                <a:gd name="T5" fmla="*/ 84 h 109"/>
                <a:gd name="T6" fmla="*/ 60 w 73"/>
                <a:gd name="T7" fmla="*/ 68 h 109"/>
                <a:gd name="T8" fmla="*/ 51 w 73"/>
                <a:gd name="T9" fmla="*/ 68 h 109"/>
                <a:gd name="T10" fmla="*/ 51 w 73"/>
                <a:gd name="T11" fmla="*/ 59 h 109"/>
                <a:gd name="T12" fmla="*/ 43 w 73"/>
                <a:gd name="T13" fmla="*/ 58 h 109"/>
                <a:gd name="T14" fmla="*/ 42 w 73"/>
                <a:gd name="T15" fmla="*/ 50 h 109"/>
                <a:gd name="T16" fmla="*/ 34 w 73"/>
                <a:gd name="T17" fmla="*/ 50 h 109"/>
                <a:gd name="T18" fmla="*/ 67 w 73"/>
                <a:gd name="T19" fmla="*/ 5 h 109"/>
                <a:gd name="T20" fmla="*/ 15 w 73"/>
                <a:gd name="T21" fmla="*/ 49 h 109"/>
                <a:gd name="T22" fmla="*/ 0 w 73"/>
                <a:gd name="T23" fmla="*/ 6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09">
                  <a:moveTo>
                    <a:pt x="0" y="66"/>
                  </a:moveTo>
                  <a:cubicBezTo>
                    <a:pt x="30" y="109"/>
                    <a:pt x="30" y="109"/>
                    <a:pt x="30" y="109"/>
                  </a:cubicBezTo>
                  <a:cubicBezTo>
                    <a:pt x="56" y="84"/>
                    <a:pt x="56" y="84"/>
                    <a:pt x="56" y="84"/>
                  </a:cubicBezTo>
                  <a:cubicBezTo>
                    <a:pt x="58" y="81"/>
                    <a:pt x="65" y="73"/>
                    <a:pt x="60" y="68"/>
                  </a:cubicBezTo>
                  <a:cubicBezTo>
                    <a:pt x="57" y="66"/>
                    <a:pt x="54" y="66"/>
                    <a:pt x="51" y="68"/>
                  </a:cubicBezTo>
                  <a:cubicBezTo>
                    <a:pt x="53" y="65"/>
                    <a:pt x="53" y="61"/>
                    <a:pt x="51" y="59"/>
                  </a:cubicBezTo>
                  <a:cubicBezTo>
                    <a:pt x="49" y="57"/>
                    <a:pt x="46" y="57"/>
                    <a:pt x="43" y="58"/>
                  </a:cubicBezTo>
                  <a:cubicBezTo>
                    <a:pt x="44" y="55"/>
                    <a:pt x="44" y="52"/>
                    <a:pt x="42" y="50"/>
                  </a:cubicBezTo>
                  <a:cubicBezTo>
                    <a:pt x="40" y="48"/>
                    <a:pt x="37" y="48"/>
                    <a:pt x="34" y="50"/>
                  </a:cubicBezTo>
                  <a:cubicBezTo>
                    <a:pt x="35" y="47"/>
                    <a:pt x="73" y="12"/>
                    <a:pt x="67" y="5"/>
                  </a:cubicBezTo>
                  <a:cubicBezTo>
                    <a:pt x="61" y="0"/>
                    <a:pt x="17" y="47"/>
                    <a:pt x="15" y="49"/>
                  </a:cubicBezTo>
                  <a:lnTo>
                    <a:pt x="0" y="66"/>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7"/>
            <p:cNvSpPr/>
            <p:nvPr/>
          </p:nvSpPr>
          <p:spPr bwMode="auto">
            <a:xfrm>
              <a:off x="5470744" y="4496362"/>
              <a:ext cx="61150" cy="68637"/>
            </a:xfrm>
            <a:custGeom>
              <a:avLst/>
              <a:gdLst>
                <a:gd name="T0" fmla="*/ 36 w 49"/>
                <a:gd name="T1" fmla="*/ 55 h 55"/>
                <a:gd name="T2" fmla="*/ 49 w 49"/>
                <a:gd name="T3" fmla="*/ 45 h 55"/>
                <a:gd name="T4" fmla="*/ 14 w 49"/>
                <a:gd name="T5" fmla="*/ 0 h 55"/>
                <a:gd name="T6" fmla="*/ 0 w 49"/>
                <a:gd name="T7" fmla="*/ 11 h 55"/>
                <a:gd name="T8" fmla="*/ 36 w 49"/>
                <a:gd name="T9" fmla="*/ 55 h 55"/>
              </a:gdLst>
              <a:ahLst/>
              <a:cxnLst>
                <a:cxn ang="0">
                  <a:pos x="T0" y="T1"/>
                </a:cxn>
                <a:cxn ang="0">
                  <a:pos x="T2" y="T3"/>
                </a:cxn>
                <a:cxn ang="0">
                  <a:pos x="T4" y="T5"/>
                </a:cxn>
                <a:cxn ang="0">
                  <a:pos x="T6" y="T7"/>
                </a:cxn>
                <a:cxn ang="0">
                  <a:pos x="T8" y="T9"/>
                </a:cxn>
              </a:cxnLst>
              <a:rect l="0" t="0" r="r" b="b"/>
              <a:pathLst>
                <a:path w="49" h="55">
                  <a:moveTo>
                    <a:pt x="36" y="55"/>
                  </a:moveTo>
                  <a:lnTo>
                    <a:pt x="49" y="45"/>
                  </a:lnTo>
                  <a:lnTo>
                    <a:pt x="14" y="0"/>
                  </a:lnTo>
                  <a:lnTo>
                    <a:pt x="0" y="11"/>
                  </a:lnTo>
                  <a:lnTo>
                    <a:pt x="36" y="55"/>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8"/>
            <p:cNvSpPr/>
            <p:nvPr/>
          </p:nvSpPr>
          <p:spPr bwMode="auto">
            <a:xfrm>
              <a:off x="5126310" y="4501353"/>
              <a:ext cx="396848" cy="278293"/>
            </a:xfrm>
            <a:custGeom>
              <a:avLst/>
              <a:gdLst>
                <a:gd name="T0" fmla="*/ 0 w 324"/>
                <a:gd name="T1" fmla="*/ 163 h 227"/>
                <a:gd name="T2" fmla="*/ 24 w 324"/>
                <a:gd name="T3" fmla="*/ 227 h 227"/>
                <a:gd name="T4" fmla="*/ 324 w 324"/>
                <a:gd name="T5" fmla="*/ 51 h 227"/>
                <a:gd name="T6" fmla="*/ 287 w 324"/>
                <a:gd name="T7" fmla="*/ 0 h 227"/>
                <a:gd name="T8" fmla="*/ 0 w 324"/>
                <a:gd name="T9" fmla="*/ 163 h 227"/>
              </a:gdLst>
              <a:ahLst/>
              <a:cxnLst>
                <a:cxn ang="0">
                  <a:pos x="T0" y="T1"/>
                </a:cxn>
                <a:cxn ang="0">
                  <a:pos x="T2" y="T3"/>
                </a:cxn>
                <a:cxn ang="0">
                  <a:pos x="T4" y="T5"/>
                </a:cxn>
                <a:cxn ang="0">
                  <a:pos x="T6" y="T7"/>
                </a:cxn>
                <a:cxn ang="0">
                  <a:pos x="T8" y="T9"/>
                </a:cxn>
              </a:cxnLst>
              <a:rect l="0" t="0" r="r" b="b"/>
              <a:pathLst>
                <a:path w="324" h="227">
                  <a:moveTo>
                    <a:pt x="0" y="163"/>
                  </a:moveTo>
                  <a:cubicBezTo>
                    <a:pt x="24" y="227"/>
                    <a:pt x="24" y="227"/>
                    <a:pt x="24" y="227"/>
                  </a:cubicBezTo>
                  <a:cubicBezTo>
                    <a:pt x="207" y="164"/>
                    <a:pt x="324" y="51"/>
                    <a:pt x="324" y="51"/>
                  </a:cubicBezTo>
                  <a:cubicBezTo>
                    <a:pt x="287" y="0"/>
                    <a:pt x="287" y="0"/>
                    <a:pt x="287" y="0"/>
                  </a:cubicBezTo>
                  <a:cubicBezTo>
                    <a:pt x="287" y="0"/>
                    <a:pt x="173" y="111"/>
                    <a:pt x="0" y="16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26" name="Freeform 19"/>
            <p:cNvSpPr/>
            <p:nvPr/>
          </p:nvSpPr>
          <p:spPr bwMode="auto">
            <a:xfrm>
              <a:off x="5454521" y="4586214"/>
              <a:ext cx="14975" cy="14975"/>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5"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0"/>
            <p:cNvSpPr/>
            <p:nvPr/>
          </p:nvSpPr>
          <p:spPr bwMode="auto">
            <a:xfrm>
              <a:off x="5474488" y="4571239"/>
              <a:ext cx="16223" cy="16223"/>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4"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1"/>
            <p:cNvSpPr/>
            <p:nvPr/>
          </p:nvSpPr>
          <p:spPr bwMode="auto">
            <a:xfrm>
              <a:off x="5494455" y="4557511"/>
              <a:ext cx="16223" cy="16223"/>
            </a:xfrm>
            <a:custGeom>
              <a:avLst/>
              <a:gdLst>
                <a:gd name="T0" fmla="*/ 11 w 13"/>
                <a:gd name="T1" fmla="*/ 11 h 13"/>
                <a:gd name="T2" fmla="*/ 11 w 13"/>
                <a:gd name="T3" fmla="*/ 2 h 13"/>
                <a:gd name="T4" fmla="*/ 3 w 13"/>
                <a:gd name="T5" fmla="*/ 2 h 13"/>
                <a:gd name="T6" fmla="*/ 3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8"/>
                    <a:pt x="13" y="5"/>
                    <a:pt x="11" y="2"/>
                  </a:cubicBezTo>
                  <a:cubicBezTo>
                    <a:pt x="9" y="0"/>
                    <a:pt x="5" y="0"/>
                    <a:pt x="3" y="2"/>
                  </a:cubicBezTo>
                  <a:cubicBezTo>
                    <a:pt x="0" y="5"/>
                    <a:pt x="0" y="8"/>
                    <a:pt x="3" y="11"/>
                  </a:cubicBezTo>
                  <a:cubicBezTo>
                    <a:pt x="5" y="13"/>
                    <a:pt x="9"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2"/>
            <p:cNvSpPr/>
            <p:nvPr/>
          </p:nvSpPr>
          <p:spPr bwMode="auto">
            <a:xfrm>
              <a:off x="4488607" y="5065427"/>
              <a:ext cx="943451" cy="408080"/>
            </a:xfrm>
            <a:custGeom>
              <a:avLst/>
              <a:gdLst>
                <a:gd name="T0" fmla="*/ 753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3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3"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0" y="274"/>
                    <a:pt x="141" y="203"/>
                    <a:pt x="138" y="181"/>
                  </a:cubicBezTo>
                  <a:cubicBezTo>
                    <a:pt x="474" y="161"/>
                    <a:pt x="631" y="69"/>
                    <a:pt x="636" y="66"/>
                  </a:cubicBezTo>
                  <a:cubicBezTo>
                    <a:pt x="636" y="66"/>
                    <a:pt x="644" y="149"/>
                    <a:pt x="653" y="190"/>
                  </a:cubicBezTo>
                  <a:cubicBezTo>
                    <a:pt x="653" y="190"/>
                    <a:pt x="771" y="151"/>
                    <a:pt x="753" y="93"/>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0" name="Freeform 23"/>
            <p:cNvSpPr/>
            <p:nvPr/>
          </p:nvSpPr>
          <p:spPr bwMode="auto">
            <a:xfrm>
              <a:off x="4448672" y="4692290"/>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1" name="Freeform 24"/>
            <p:cNvSpPr/>
            <p:nvPr/>
          </p:nvSpPr>
          <p:spPr bwMode="auto">
            <a:xfrm>
              <a:off x="4819314" y="4707265"/>
              <a:ext cx="297012" cy="244598"/>
            </a:xfrm>
            <a:custGeom>
              <a:avLst/>
              <a:gdLst>
                <a:gd name="T0" fmla="*/ 238 w 238"/>
                <a:gd name="T1" fmla="*/ 0 h 196"/>
                <a:gd name="T2" fmla="*/ 161 w 238"/>
                <a:gd name="T3" fmla="*/ 196 h 196"/>
                <a:gd name="T4" fmla="*/ 0 w 238"/>
                <a:gd name="T5" fmla="*/ 69 h 196"/>
                <a:gd name="T6" fmla="*/ 238 w 238"/>
                <a:gd name="T7" fmla="*/ 0 h 196"/>
              </a:gdLst>
              <a:ahLst/>
              <a:cxnLst>
                <a:cxn ang="0">
                  <a:pos x="T0" y="T1"/>
                </a:cxn>
                <a:cxn ang="0">
                  <a:pos x="T2" y="T3"/>
                </a:cxn>
                <a:cxn ang="0">
                  <a:pos x="T4" y="T5"/>
                </a:cxn>
                <a:cxn ang="0">
                  <a:pos x="T6" y="T7"/>
                </a:cxn>
              </a:cxnLst>
              <a:rect l="0" t="0" r="r" b="b"/>
              <a:pathLst>
                <a:path w="238" h="196">
                  <a:moveTo>
                    <a:pt x="238" y="0"/>
                  </a:moveTo>
                  <a:lnTo>
                    <a:pt x="161" y="196"/>
                  </a:lnTo>
                  <a:lnTo>
                    <a:pt x="0" y="69"/>
                  </a:lnTo>
                  <a:lnTo>
                    <a:pt x="238"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 name="Freeform 25"/>
            <p:cNvSpPr/>
            <p:nvPr/>
          </p:nvSpPr>
          <p:spPr bwMode="auto">
            <a:xfrm>
              <a:off x="4819314" y="4793374"/>
              <a:ext cx="200920" cy="158490"/>
            </a:xfrm>
            <a:custGeom>
              <a:avLst/>
              <a:gdLst>
                <a:gd name="T0" fmla="*/ 161 w 161"/>
                <a:gd name="T1" fmla="*/ 127 h 127"/>
                <a:gd name="T2" fmla="*/ 66 w 161"/>
                <a:gd name="T3" fmla="*/ 107 h 127"/>
                <a:gd name="T4" fmla="*/ 60 w 161"/>
                <a:gd name="T5" fmla="*/ 69 h 127"/>
                <a:gd name="T6" fmla="*/ 16 w 161"/>
                <a:gd name="T7" fmla="*/ 64 h 127"/>
                <a:gd name="T8" fmla="*/ 0 w 161"/>
                <a:gd name="T9" fmla="*/ 0 h 127"/>
                <a:gd name="T10" fmla="*/ 161 w 161"/>
                <a:gd name="T11" fmla="*/ 127 h 127"/>
              </a:gdLst>
              <a:ahLst/>
              <a:cxnLst>
                <a:cxn ang="0">
                  <a:pos x="T0" y="T1"/>
                </a:cxn>
                <a:cxn ang="0">
                  <a:pos x="T2" y="T3"/>
                </a:cxn>
                <a:cxn ang="0">
                  <a:pos x="T4" y="T5"/>
                </a:cxn>
                <a:cxn ang="0">
                  <a:pos x="T6" y="T7"/>
                </a:cxn>
                <a:cxn ang="0">
                  <a:pos x="T8" y="T9"/>
                </a:cxn>
                <a:cxn ang="0">
                  <a:pos x="T10" y="T11"/>
                </a:cxn>
              </a:cxnLst>
              <a:rect l="0" t="0" r="r" b="b"/>
              <a:pathLst>
                <a:path w="161" h="127">
                  <a:moveTo>
                    <a:pt x="161" y="127"/>
                  </a:moveTo>
                  <a:lnTo>
                    <a:pt x="66" y="107"/>
                  </a:lnTo>
                  <a:lnTo>
                    <a:pt x="60" y="69"/>
                  </a:lnTo>
                  <a:lnTo>
                    <a:pt x="16" y="64"/>
                  </a:lnTo>
                  <a:lnTo>
                    <a:pt x="0" y="0"/>
                  </a:lnTo>
                  <a:lnTo>
                    <a:pt x="161" y="127"/>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3" name="Freeform 26"/>
            <p:cNvSpPr/>
            <p:nvPr/>
          </p:nvSpPr>
          <p:spPr bwMode="auto">
            <a:xfrm>
              <a:off x="4954093" y="4773407"/>
              <a:ext cx="91100" cy="178457"/>
            </a:xfrm>
            <a:custGeom>
              <a:avLst/>
              <a:gdLst>
                <a:gd name="T0" fmla="*/ 57 w 73"/>
                <a:gd name="T1" fmla="*/ 15 h 143"/>
                <a:gd name="T2" fmla="*/ 39 w 73"/>
                <a:gd name="T3" fmla="*/ 0 h 143"/>
                <a:gd name="T4" fmla="*/ 6 w 73"/>
                <a:gd name="T5" fmla="*/ 10 h 143"/>
                <a:gd name="T6" fmla="*/ 0 w 73"/>
                <a:gd name="T7" fmla="*/ 36 h 143"/>
                <a:gd name="T8" fmla="*/ 16 w 73"/>
                <a:gd name="T9" fmla="*/ 45 h 143"/>
                <a:gd name="T10" fmla="*/ 16 w 73"/>
                <a:gd name="T11" fmla="*/ 114 h 143"/>
                <a:gd name="T12" fmla="*/ 53 w 73"/>
                <a:gd name="T13" fmla="*/ 143 h 143"/>
                <a:gd name="T14" fmla="*/ 73 w 73"/>
                <a:gd name="T15" fmla="*/ 92 h 143"/>
                <a:gd name="T16" fmla="*/ 46 w 73"/>
                <a:gd name="T17" fmla="*/ 39 h 143"/>
                <a:gd name="T18" fmla="*/ 57 w 73"/>
                <a:gd name="T19"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43">
                  <a:moveTo>
                    <a:pt x="57" y="15"/>
                  </a:moveTo>
                  <a:lnTo>
                    <a:pt x="39" y="0"/>
                  </a:lnTo>
                  <a:lnTo>
                    <a:pt x="6" y="10"/>
                  </a:lnTo>
                  <a:lnTo>
                    <a:pt x="0" y="36"/>
                  </a:lnTo>
                  <a:lnTo>
                    <a:pt x="16" y="45"/>
                  </a:lnTo>
                  <a:lnTo>
                    <a:pt x="16" y="114"/>
                  </a:lnTo>
                  <a:lnTo>
                    <a:pt x="53" y="143"/>
                  </a:lnTo>
                  <a:lnTo>
                    <a:pt x="73" y="92"/>
                  </a:lnTo>
                  <a:lnTo>
                    <a:pt x="46" y="39"/>
                  </a:lnTo>
                  <a:lnTo>
                    <a:pt x="57" y="15"/>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4" name="Freeform 27"/>
            <p:cNvSpPr/>
            <p:nvPr/>
          </p:nvSpPr>
          <p:spPr bwMode="auto">
            <a:xfrm>
              <a:off x="5013994" y="4966839"/>
              <a:ext cx="31199" cy="31199"/>
            </a:xfrm>
            <a:custGeom>
              <a:avLst/>
              <a:gdLst>
                <a:gd name="T0" fmla="*/ 2 w 26"/>
                <a:gd name="T1" fmla="*/ 18 h 26"/>
                <a:gd name="T2" fmla="*/ 18 w 26"/>
                <a:gd name="T3" fmla="*/ 24 h 26"/>
                <a:gd name="T4" fmla="*/ 23 w 26"/>
                <a:gd name="T5" fmla="*/ 8 h 26"/>
                <a:gd name="T6" fmla="*/ 8 w 26"/>
                <a:gd name="T7" fmla="*/ 3 h 26"/>
                <a:gd name="T8" fmla="*/ 2 w 26"/>
                <a:gd name="T9" fmla="*/ 18 h 26"/>
              </a:gdLst>
              <a:ahLst/>
              <a:cxnLst>
                <a:cxn ang="0">
                  <a:pos x="T0" y="T1"/>
                </a:cxn>
                <a:cxn ang="0">
                  <a:pos x="T2" y="T3"/>
                </a:cxn>
                <a:cxn ang="0">
                  <a:pos x="T4" y="T5"/>
                </a:cxn>
                <a:cxn ang="0">
                  <a:pos x="T6" y="T7"/>
                </a:cxn>
                <a:cxn ang="0">
                  <a:pos x="T8" y="T9"/>
                </a:cxn>
              </a:cxnLst>
              <a:rect l="0" t="0" r="r" b="b"/>
              <a:pathLst>
                <a:path w="26" h="26">
                  <a:moveTo>
                    <a:pt x="2" y="18"/>
                  </a:moveTo>
                  <a:cubicBezTo>
                    <a:pt x="5" y="24"/>
                    <a:pt x="12" y="26"/>
                    <a:pt x="18" y="24"/>
                  </a:cubicBezTo>
                  <a:cubicBezTo>
                    <a:pt x="24" y="21"/>
                    <a:pt x="26" y="14"/>
                    <a:pt x="23" y="8"/>
                  </a:cubicBezTo>
                  <a:cubicBezTo>
                    <a:pt x="20" y="2"/>
                    <a:pt x="13" y="0"/>
                    <a:pt x="8" y="3"/>
                  </a:cubicBezTo>
                  <a:cubicBezTo>
                    <a:pt x="2" y="6"/>
                    <a:pt x="0" y="13"/>
                    <a:pt x="2" y="18"/>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8"/>
            <p:cNvSpPr/>
            <p:nvPr/>
          </p:nvSpPr>
          <p:spPr bwMode="auto">
            <a:xfrm>
              <a:off x="5020234" y="4707265"/>
              <a:ext cx="121051" cy="244598"/>
            </a:xfrm>
            <a:custGeom>
              <a:avLst/>
              <a:gdLst>
                <a:gd name="T0" fmla="*/ 77 w 97"/>
                <a:gd name="T1" fmla="*/ 0 h 196"/>
                <a:gd name="T2" fmla="*/ 97 w 97"/>
                <a:gd name="T3" fmla="*/ 73 h 196"/>
                <a:gd name="T4" fmla="*/ 60 w 97"/>
                <a:gd name="T5" fmla="*/ 92 h 196"/>
                <a:gd name="T6" fmla="*/ 79 w 97"/>
                <a:gd name="T7" fmla="*/ 142 h 196"/>
                <a:gd name="T8" fmla="*/ 0 w 97"/>
                <a:gd name="T9" fmla="*/ 196 h 196"/>
                <a:gd name="T10" fmla="*/ 77 w 97"/>
                <a:gd name="T11" fmla="*/ 0 h 196"/>
              </a:gdLst>
              <a:ahLst/>
              <a:cxnLst>
                <a:cxn ang="0">
                  <a:pos x="T0" y="T1"/>
                </a:cxn>
                <a:cxn ang="0">
                  <a:pos x="T2" y="T3"/>
                </a:cxn>
                <a:cxn ang="0">
                  <a:pos x="T4" y="T5"/>
                </a:cxn>
                <a:cxn ang="0">
                  <a:pos x="T6" y="T7"/>
                </a:cxn>
                <a:cxn ang="0">
                  <a:pos x="T8" y="T9"/>
                </a:cxn>
                <a:cxn ang="0">
                  <a:pos x="T10" y="T11"/>
                </a:cxn>
              </a:cxnLst>
              <a:rect l="0" t="0" r="r" b="b"/>
              <a:pathLst>
                <a:path w="97" h="196">
                  <a:moveTo>
                    <a:pt x="77" y="0"/>
                  </a:moveTo>
                  <a:lnTo>
                    <a:pt x="97" y="73"/>
                  </a:lnTo>
                  <a:lnTo>
                    <a:pt x="60" y="92"/>
                  </a:lnTo>
                  <a:lnTo>
                    <a:pt x="79" y="142"/>
                  </a:lnTo>
                  <a:lnTo>
                    <a:pt x="0" y="196"/>
                  </a:lnTo>
                  <a:lnTo>
                    <a:pt x="7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6" name="Freeform 29"/>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0"/>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1"/>
            <p:cNvSpPr/>
            <p:nvPr/>
          </p:nvSpPr>
          <p:spPr bwMode="auto">
            <a:xfrm>
              <a:off x="4096750" y="3911073"/>
              <a:ext cx="1199281" cy="925979"/>
            </a:xfrm>
            <a:custGeom>
              <a:avLst/>
              <a:gdLst>
                <a:gd name="T0" fmla="*/ 768 w 980"/>
                <a:gd name="T1" fmla="*/ 0 h 756"/>
                <a:gd name="T2" fmla="*/ 406 w 980"/>
                <a:gd name="T3" fmla="*/ 377 h 756"/>
                <a:gd name="T4" fmla="*/ 390 w 980"/>
                <a:gd name="T5" fmla="*/ 509 h 756"/>
                <a:gd name="T6" fmla="*/ 324 w 980"/>
                <a:gd name="T7" fmla="*/ 525 h 756"/>
                <a:gd name="T8" fmla="*/ 384 w 980"/>
                <a:gd name="T9" fmla="*/ 552 h 756"/>
                <a:gd name="T10" fmla="*/ 287 w 980"/>
                <a:gd name="T11" fmla="*/ 756 h 756"/>
                <a:gd name="T12" fmla="*/ 290 w 980"/>
                <a:gd name="T13" fmla="*/ 218 h 756"/>
                <a:gd name="T14" fmla="*/ 442 w 980"/>
                <a:gd name="T15" fmla="*/ 66 h 756"/>
                <a:gd name="T16" fmla="*/ 768 w 980"/>
                <a:gd name="T1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756">
                  <a:moveTo>
                    <a:pt x="768" y="0"/>
                  </a:moveTo>
                  <a:cubicBezTo>
                    <a:pt x="768" y="0"/>
                    <a:pt x="980" y="347"/>
                    <a:pt x="406" y="377"/>
                  </a:cubicBezTo>
                  <a:cubicBezTo>
                    <a:pt x="390" y="509"/>
                    <a:pt x="390" y="509"/>
                    <a:pt x="390" y="509"/>
                  </a:cubicBezTo>
                  <a:cubicBezTo>
                    <a:pt x="390" y="509"/>
                    <a:pt x="329" y="467"/>
                    <a:pt x="324" y="525"/>
                  </a:cubicBezTo>
                  <a:cubicBezTo>
                    <a:pt x="319" y="583"/>
                    <a:pt x="384" y="552"/>
                    <a:pt x="384" y="552"/>
                  </a:cubicBezTo>
                  <a:cubicBezTo>
                    <a:pt x="384" y="552"/>
                    <a:pt x="349" y="706"/>
                    <a:pt x="287" y="756"/>
                  </a:cubicBezTo>
                  <a:cubicBezTo>
                    <a:pt x="287" y="756"/>
                    <a:pt x="0" y="211"/>
                    <a:pt x="290" y="218"/>
                  </a:cubicBezTo>
                  <a:cubicBezTo>
                    <a:pt x="290" y="218"/>
                    <a:pt x="287" y="100"/>
                    <a:pt x="442" y="66"/>
                  </a:cubicBezTo>
                  <a:cubicBezTo>
                    <a:pt x="602" y="32"/>
                    <a:pt x="732" y="219"/>
                    <a:pt x="768" y="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9" name="Freeform 32"/>
            <p:cNvSpPr/>
            <p:nvPr/>
          </p:nvSpPr>
          <p:spPr bwMode="auto">
            <a:xfrm>
              <a:off x="4709494" y="4492618"/>
              <a:ext cx="46174" cy="84861"/>
            </a:xfrm>
            <a:custGeom>
              <a:avLst/>
              <a:gdLst>
                <a:gd name="T0" fmla="*/ 33 w 38"/>
                <a:gd name="T1" fmla="*/ 31 h 69"/>
                <a:gd name="T2" fmla="*/ 28 w 38"/>
                <a:gd name="T3" fmla="*/ 66 h 69"/>
                <a:gd name="T4" fmla="*/ 5 w 38"/>
                <a:gd name="T5" fmla="*/ 39 h 69"/>
                <a:gd name="T6" fmla="*/ 10 w 38"/>
                <a:gd name="T7" fmla="*/ 3 h 69"/>
                <a:gd name="T8" fmla="*/ 33 w 38"/>
                <a:gd name="T9" fmla="*/ 31 h 69"/>
              </a:gdLst>
              <a:ahLst/>
              <a:cxnLst>
                <a:cxn ang="0">
                  <a:pos x="T0" y="T1"/>
                </a:cxn>
                <a:cxn ang="0">
                  <a:pos x="T2" y="T3"/>
                </a:cxn>
                <a:cxn ang="0">
                  <a:pos x="T4" y="T5"/>
                </a:cxn>
                <a:cxn ang="0">
                  <a:pos x="T6" y="T7"/>
                </a:cxn>
                <a:cxn ang="0">
                  <a:pos x="T8" y="T9"/>
                </a:cxn>
              </a:cxnLst>
              <a:rect l="0" t="0" r="r" b="b"/>
              <a:pathLst>
                <a:path w="38" h="69">
                  <a:moveTo>
                    <a:pt x="33" y="31"/>
                  </a:moveTo>
                  <a:cubicBezTo>
                    <a:pt x="38" y="48"/>
                    <a:pt x="36" y="64"/>
                    <a:pt x="28" y="66"/>
                  </a:cubicBezTo>
                  <a:cubicBezTo>
                    <a:pt x="21" y="69"/>
                    <a:pt x="10" y="56"/>
                    <a:pt x="5" y="39"/>
                  </a:cubicBezTo>
                  <a:cubicBezTo>
                    <a:pt x="0" y="21"/>
                    <a:pt x="2" y="5"/>
                    <a:pt x="10" y="3"/>
                  </a:cubicBezTo>
                  <a:cubicBezTo>
                    <a:pt x="18" y="0"/>
                    <a:pt x="28" y="13"/>
                    <a:pt x="33" y="3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0" name="Freeform 33"/>
            <p:cNvSpPr/>
            <p:nvPr/>
          </p:nvSpPr>
          <p:spPr bwMode="auto">
            <a:xfrm>
              <a:off x="4992779" y="4412749"/>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1" y="68"/>
                    <a:pt x="10" y="56"/>
                    <a:pt x="5" y="38"/>
                  </a:cubicBezTo>
                  <a:cubicBezTo>
                    <a:pt x="0" y="20"/>
                    <a:pt x="3" y="4"/>
                    <a:pt x="10" y="2"/>
                  </a:cubicBezTo>
                  <a:cubicBezTo>
                    <a:pt x="18"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1" name="Freeform 34"/>
            <p:cNvSpPr/>
            <p:nvPr/>
          </p:nvSpPr>
          <p:spPr bwMode="auto">
            <a:xfrm>
              <a:off x="3432840"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2" name="Freeform 35"/>
            <p:cNvSpPr/>
            <p:nvPr/>
          </p:nvSpPr>
          <p:spPr bwMode="auto">
            <a:xfrm>
              <a:off x="3326764" y="3944767"/>
              <a:ext cx="761250" cy="909756"/>
            </a:xfrm>
            <a:custGeom>
              <a:avLst/>
              <a:gdLst>
                <a:gd name="T0" fmla="*/ 622 w 622"/>
                <a:gd name="T1" fmla="*/ 619 h 744"/>
                <a:gd name="T2" fmla="*/ 131 w 622"/>
                <a:gd name="T3" fmla="*/ 288 h 744"/>
                <a:gd name="T4" fmla="*/ 54 w 622"/>
                <a:gd name="T5" fmla="*/ 737 h 744"/>
                <a:gd name="T6" fmla="*/ 622 w 622"/>
                <a:gd name="T7" fmla="*/ 619 h 744"/>
              </a:gdLst>
              <a:ahLst/>
              <a:cxnLst>
                <a:cxn ang="0">
                  <a:pos x="T0" y="T1"/>
                </a:cxn>
                <a:cxn ang="0">
                  <a:pos x="T2" y="T3"/>
                </a:cxn>
                <a:cxn ang="0">
                  <a:pos x="T4" y="T5"/>
                </a:cxn>
                <a:cxn ang="0">
                  <a:pos x="T6" y="T7"/>
                </a:cxn>
              </a:cxnLst>
              <a:rect l="0" t="0" r="r" b="b"/>
              <a:pathLst>
                <a:path w="622" h="744">
                  <a:moveTo>
                    <a:pt x="622" y="619"/>
                  </a:moveTo>
                  <a:cubicBezTo>
                    <a:pt x="622" y="619"/>
                    <a:pt x="572" y="0"/>
                    <a:pt x="131" y="288"/>
                  </a:cubicBezTo>
                  <a:cubicBezTo>
                    <a:pt x="131" y="288"/>
                    <a:pt x="0" y="425"/>
                    <a:pt x="54" y="737"/>
                  </a:cubicBezTo>
                  <a:cubicBezTo>
                    <a:pt x="537" y="744"/>
                    <a:pt x="622" y="619"/>
                    <a:pt x="622" y="619"/>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6"/>
            <p:cNvSpPr/>
            <p:nvPr/>
          </p:nvSpPr>
          <p:spPr bwMode="auto">
            <a:xfrm>
              <a:off x="3392906" y="4702273"/>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4" name="Freeform 37"/>
            <p:cNvSpPr/>
            <p:nvPr/>
          </p:nvSpPr>
          <p:spPr bwMode="auto">
            <a:xfrm>
              <a:off x="2926172"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38"/>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46" name="Freeform 39"/>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40"/>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48" name="Freeform 41"/>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42"/>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3"/>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44"/>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close/>
                </a:path>
              </a:pathLst>
            </a:custGeom>
            <a:solidFill>
              <a:schemeClr val="accent4">
                <a:lumMod val="50000"/>
              </a:schemeClr>
            </a:solidFill>
            <a:ln>
              <a:noFill/>
            </a:ln>
          </p:spPr>
          <p:txBody>
            <a:bodyPr vert="horz" wrap="square" lIns="91440" tIns="45720" rIns="91440" bIns="45720" numCol="1" anchor="t" anchorCtr="0" compatLnSpc="1"/>
            <a:lstStyle/>
            <a:p>
              <a:endParaRPr lang="en-US"/>
            </a:p>
          </p:txBody>
        </p:sp>
        <p:sp>
          <p:nvSpPr>
            <p:cNvPr id="52" name="Freeform 45"/>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46"/>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4" name="Freeform 47"/>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48"/>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56" name="Freeform 49"/>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50"/>
            <p:cNvSpPr/>
            <p:nvPr/>
          </p:nvSpPr>
          <p:spPr bwMode="auto">
            <a:xfrm>
              <a:off x="1034278" y="4787134"/>
              <a:ext cx="1378986" cy="272053"/>
            </a:xfrm>
            <a:custGeom>
              <a:avLst/>
              <a:gdLst>
                <a:gd name="T0" fmla="*/ 842 w 1105"/>
                <a:gd name="T1" fmla="*/ 0 h 218"/>
                <a:gd name="T2" fmla="*/ 0 w 1105"/>
                <a:gd name="T3" fmla="*/ 19 h 218"/>
                <a:gd name="T4" fmla="*/ 263 w 1105"/>
                <a:gd name="T5" fmla="*/ 218 h 218"/>
                <a:gd name="T6" fmla="*/ 1105 w 1105"/>
                <a:gd name="T7" fmla="*/ 200 h 218"/>
                <a:gd name="T8" fmla="*/ 842 w 1105"/>
                <a:gd name="T9" fmla="*/ 0 h 218"/>
              </a:gdLst>
              <a:ahLst/>
              <a:cxnLst>
                <a:cxn ang="0">
                  <a:pos x="T0" y="T1"/>
                </a:cxn>
                <a:cxn ang="0">
                  <a:pos x="T2" y="T3"/>
                </a:cxn>
                <a:cxn ang="0">
                  <a:pos x="T4" y="T5"/>
                </a:cxn>
                <a:cxn ang="0">
                  <a:pos x="T6" y="T7"/>
                </a:cxn>
                <a:cxn ang="0">
                  <a:pos x="T8" y="T9"/>
                </a:cxn>
              </a:cxnLst>
              <a:rect l="0" t="0" r="r" b="b"/>
              <a:pathLst>
                <a:path w="1105" h="218">
                  <a:moveTo>
                    <a:pt x="842" y="0"/>
                  </a:moveTo>
                  <a:lnTo>
                    <a:pt x="0" y="19"/>
                  </a:lnTo>
                  <a:lnTo>
                    <a:pt x="263" y="218"/>
                  </a:lnTo>
                  <a:lnTo>
                    <a:pt x="1105" y="200"/>
                  </a:lnTo>
                  <a:lnTo>
                    <a:pt x="842"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8" name="Freeform 51"/>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close/>
                </a:path>
              </a:pathLst>
            </a:custGeom>
            <a:solidFill>
              <a:srgbClr val="B3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52"/>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53"/>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61" name="Freeform 54"/>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55"/>
            <p:cNvSpPr/>
            <p:nvPr/>
          </p:nvSpPr>
          <p:spPr bwMode="auto">
            <a:xfrm>
              <a:off x="4558492" y="5117841"/>
              <a:ext cx="92348" cy="83613"/>
            </a:xfrm>
            <a:custGeom>
              <a:avLst/>
              <a:gdLst>
                <a:gd name="T0" fmla="*/ 34 w 75"/>
                <a:gd name="T1" fmla="*/ 0 h 68"/>
                <a:gd name="T2" fmla="*/ 0 w 75"/>
                <a:gd name="T3" fmla="*/ 45 h 68"/>
                <a:gd name="T4" fmla="*/ 35 w 75"/>
                <a:gd name="T5" fmla="*/ 62 h 68"/>
                <a:gd name="T6" fmla="*/ 52 w 75"/>
                <a:gd name="T7" fmla="*/ 61 h 68"/>
                <a:gd name="T8" fmla="*/ 49 w 75"/>
                <a:gd name="T9" fmla="*/ 53 h 68"/>
                <a:gd name="T10" fmla="*/ 58 w 75"/>
                <a:gd name="T11" fmla="*/ 49 h 68"/>
                <a:gd name="T12" fmla="*/ 57 w 75"/>
                <a:gd name="T13" fmla="*/ 41 h 68"/>
                <a:gd name="T14" fmla="*/ 65 w 75"/>
                <a:gd name="T15" fmla="*/ 38 h 68"/>
                <a:gd name="T16" fmla="*/ 62 w 75"/>
                <a:gd name="T17" fmla="*/ 29 h 68"/>
                <a:gd name="T18" fmla="*/ 71 w 75"/>
                <a:gd name="T19" fmla="*/ 26 h 68"/>
                <a:gd name="T20" fmla="*/ 57 w 75"/>
                <a:gd name="T21" fmla="*/ 9 h 68"/>
                <a:gd name="T22" fmla="*/ 34 w 75"/>
                <a:gd name="T2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68">
                  <a:moveTo>
                    <a:pt x="34" y="0"/>
                  </a:moveTo>
                  <a:cubicBezTo>
                    <a:pt x="0" y="45"/>
                    <a:pt x="0" y="45"/>
                    <a:pt x="0" y="45"/>
                  </a:cubicBezTo>
                  <a:cubicBezTo>
                    <a:pt x="35" y="62"/>
                    <a:pt x="35" y="62"/>
                    <a:pt x="35" y="62"/>
                  </a:cubicBezTo>
                  <a:cubicBezTo>
                    <a:pt x="38" y="64"/>
                    <a:pt x="48" y="68"/>
                    <a:pt x="52" y="61"/>
                  </a:cubicBezTo>
                  <a:cubicBezTo>
                    <a:pt x="54" y="58"/>
                    <a:pt x="52" y="55"/>
                    <a:pt x="49" y="53"/>
                  </a:cubicBezTo>
                  <a:cubicBezTo>
                    <a:pt x="53" y="53"/>
                    <a:pt x="57" y="53"/>
                    <a:pt x="58" y="49"/>
                  </a:cubicBezTo>
                  <a:cubicBezTo>
                    <a:pt x="60" y="46"/>
                    <a:pt x="59" y="44"/>
                    <a:pt x="57" y="41"/>
                  </a:cubicBezTo>
                  <a:cubicBezTo>
                    <a:pt x="60" y="42"/>
                    <a:pt x="63" y="41"/>
                    <a:pt x="65" y="38"/>
                  </a:cubicBezTo>
                  <a:cubicBezTo>
                    <a:pt x="66" y="35"/>
                    <a:pt x="65" y="32"/>
                    <a:pt x="62" y="29"/>
                  </a:cubicBezTo>
                  <a:cubicBezTo>
                    <a:pt x="66" y="30"/>
                    <a:pt x="69" y="29"/>
                    <a:pt x="71" y="26"/>
                  </a:cubicBezTo>
                  <a:cubicBezTo>
                    <a:pt x="75" y="19"/>
                    <a:pt x="60" y="10"/>
                    <a:pt x="57" y="9"/>
                  </a:cubicBezTo>
                  <a:lnTo>
                    <a:pt x="34" y="0"/>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6"/>
            <p:cNvSpPr/>
            <p:nvPr/>
          </p:nvSpPr>
          <p:spPr bwMode="auto">
            <a:xfrm>
              <a:off x="4544765" y="5106610"/>
              <a:ext cx="58654" cy="72381"/>
            </a:xfrm>
            <a:custGeom>
              <a:avLst/>
              <a:gdLst>
                <a:gd name="T0" fmla="*/ 0 w 47"/>
                <a:gd name="T1" fmla="*/ 49 h 58"/>
                <a:gd name="T2" fmla="*/ 16 w 47"/>
                <a:gd name="T3" fmla="*/ 58 h 58"/>
                <a:gd name="T4" fmla="*/ 47 w 47"/>
                <a:gd name="T5" fmla="*/ 9 h 58"/>
                <a:gd name="T6" fmla="*/ 31 w 47"/>
                <a:gd name="T7" fmla="*/ 0 h 58"/>
                <a:gd name="T8" fmla="*/ 0 w 47"/>
                <a:gd name="T9" fmla="*/ 49 h 58"/>
              </a:gdLst>
              <a:ahLst/>
              <a:cxnLst>
                <a:cxn ang="0">
                  <a:pos x="T0" y="T1"/>
                </a:cxn>
                <a:cxn ang="0">
                  <a:pos x="T2" y="T3"/>
                </a:cxn>
                <a:cxn ang="0">
                  <a:pos x="T4" y="T5"/>
                </a:cxn>
                <a:cxn ang="0">
                  <a:pos x="T6" y="T7"/>
                </a:cxn>
                <a:cxn ang="0">
                  <a:pos x="T8" y="T9"/>
                </a:cxn>
              </a:cxnLst>
              <a:rect l="0" t="0" r="r" b="b"/>
              <a:pathLst>
                <a:path w="47" h="58">
                  <a:moveTo>
                    <a:pt x="0" y="49"/>
                  </a:moveTo>
                  <a:lnTo>
                    <a:pt x="16" y="58"/>
                  </a:lnTo>
                  <a:lnTo>
                    <a:pt x="47" y="9"/>
                  </a:lnTo>
                  <a:lnTo>
                    <a:pt x="31" y="0"/>
                  </a:lnTo>
                  <a:lnTo>
                    <a:pt x="0" y="49"/>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57"/>
            <p:cNvSpPr/>
            <p:nvPr/>
          </p:nvSpPr>
          <p:spPr bwMode="auto">
            <a:xfrm>
              <a:off x="4244008" y="4837052"/>
              <a:ext cx="348178" cy="339443"/>
            </a:xfrm>
            <a:custGeom>
              <a:avLst/>
              <a:gdLst>
                <a:gd name="T0" fmla="*/ 191 w 285"/>
                <a:gd name="T1" fmla="*/ 71 h 278"/>
                <a:gd name="T2" fmla="*/ 167 w 285"/>
                <a:gd name="T3" fmla="*/ 0 h 278"/>
                <a:gd name="T4" fmla="*/ 253 w 285"/>
                <a:gd name="T5" fmla="*/ 278 h 278"/>
                <a:gd name="T6" fmla="*/ 285 w 285"/>
                <a:gd name="T7" fmla="*/ 223 h 278"/>
                <a:gd name="T8" fmla="*/ 191 w 285"/>
                <a:gd name="T9" fmla="*/ 71 h 278"/>
              </a:gdLst>
              <a:ahLst/>
              <a:cxnLst>
                <a:cxn ang="0">
                  <a:pos x="T0" y="T1"/>
                </a:cxn>
                <a:cxn ang="0">
                  <a:pos x="T2" y="T3"/>
                </a:cxn>
                <a:cxn ang="0">
                  <a:pos x="T4" y="T5"/>
                </a:cxn>
                <a:cxn ang="0">
                  <a:pos x="T6" y="T7"/>
                </a:cxn>
                <a:cxn ang="0">
                  <a:pos x="T8" y="T9"/>
                </a:cxn>
              </a:cxnLst>
              <a:rect l="0" t="0" r="r" b="b"/>
              <a:pathLst>
                <a:path w="285" h="278">
                  <a:moveTo>
                    <a:pt x="191" y="71"/>
                  </a:moveTo>
                  <a:cubicBezTo>
                    <a:pt x="167" y="0"/>
                    <a:pt x="167" y="0"/>
                    <a:pt x="167" y="0"/>
                  </a:cubicBezTo>
                  <a:cubicBezTo>
                    <a:pt x="0" y="205"/>
                    <a:pt x="253" y="278"/>
                    <a:pt x="253" y="278"/>
                  </a:cubicBezTo>
                  <a:cubicBezTo>
                    <a:pt x="285" y="223"/>
                    <a:pt x="285" y="223"/>
                    <a:pt x="285" y="223"/>
                  </a:cubicBezTo>
                  <a:cubicBezTo>
                    <a:pt x="219" y="195"/>
                    <a:pt x="130" y="157"/>
                    <a:pt x="191" y="7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65" name="Freeform 58"/>
            <p:cNvSpPr/>
            <p:nvPr/>
          </p:nvSpPr>
          <p:spPr bwMode="auto">
            <a:xfrm>
              <a:off x="4482367" y="5120337"/>
              <a:ext cx="16223" cy="16223"/>
            </a:xfrm>
            <a:custGeom>
              <a:avLst/>
              <a:gdLst>
                <a:gd name="T0" fmla="*/ 3 w 13"/>
                <a:gd name="T1" fmla="*/ 11 h 13"/>
                <a:gd name="T2" fmla="*/ 12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6" y="13"/>
                    <a:pt x="10" y="13"/>
                    <a:pt x="12" y="10"/>
                  </a:cubicBezTo>
                  <a:cubicBezTo>
                    <a:pt x="13" y="8"/>
                    <a:pt x="13" y="4"/>
                    <a:pt x="10" y="2"/>
                  </a:cubicBezTo>
                  <a:cubicBezTo>
                    <a:pt x="8" y="0"/>
                    <a:pt x="4" y="1"/>
                    <a:pt x="2" y="3"/>
                  </a:cubicBezTo>
                  <a:cubicBezTo>
                    <a:pt x="0" y="6"/>
                    <a:pt x="1"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9"/>
            <p:cNvSpPr/>
            <p:nvPr/>
          </p:nvSpPr>
          <p:spPr bwMode="auto">
            <a:xfrm>
              <a:off x="4503582" y="5131569"/>
              <a:ext cx="17471" cy="16223"/>
            </a:xfrm>
            <a:custGeom>
              <a:avLst/>
              <a:gdLst>
                <a:gd name="T0" fmla="*/ 4 w 14"/>
                <a:gd name="T1" fmla="*/ 11 h 13"/>
                <a:gd name="T2" fmla="*/ 12 w 14"/>
                <a:gd name="T3" fmla="*/ 10 h 13"/>
                <a:gd name="T4" fmla="*/ 11 w 14"/>
                <a:gd name="T5" fmla="*/ 2 h 13"/>
                <a:gd name="T6" fmla="*/ 2 w 14"/>
                <a:gd name="T7" fmla="*/ 3 h 13"/>
                <a:gd name="T8" fmla="*/ 4 w 14"/>
                <a:gd name="T9" fmla="*/ 11 h 13"/>
              </a:gdLst>
              <a:ahLst/>
              <a:cxnLst>
                <a:cxn ang="0">
                  <a:pos x="T0" y="T1"/>
                </a:cxn>
                <a:cxn ang="0">
                  <a:pos x="T2" y="T3"/>
                </a:cxn>
                <a:cxn ang="0">
                  <a:pos x="T4" y="T5"/>
                </a:cxn>
                <a:cxn ang="0">
                  <a:pos x="T6" y="T7"/>
                </a:cxn>
                <a:cxn ang="0">
                  <a:pos x="T8" y="T9"/>
                </a:cxn>
              </a:cxnLst>
              <a:rect l="0" t="0" r="r" b="b"/>
              <a:pathLst>
                <a:path w="14" h="13">
                  <a:moveTo>
                    <a:pt x="4" y="11"/>
                  </a:moveTo>
                  <a:cubicBezTo>
                    <a:pt x="6" y="13"/>
                    <a:pt x="10" y="12"/>
                    <a:pt x="12" y="10"/>
                  </a:cubicBezTo>
                  <a:cubicBezTo>
                    <a:pt x="14" y="7"/>
                    <a:pt x="13" y="3"/>
                    <a:pt x="11" y="2"/>
                  </a:cubicBezTo>
                  <a:cubicBezTo>
                    <a:pt x="8" y="0"/>
                    <a:pt x="4" y="0"/>
                    <a:pt x="2" y="3"/>
                  </a:cubicBezTo>
                  <a:cubicBezTo>
                    <a:pt x="0" y="5"/>
                    <a:pt x="1" y="9"/>
                    <a:pt x="4"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60"/>
            <p:cNvSpPr/>
            <p:nvPr/>
          </p:nvSpPr>
          <p:spPr bwMode="auto">
            <a:xfrm>
              <a:off x="4527293" y="5142800"/>
              <a:ext cx="16223" cy="16223"/>
            </a:xfrm>
            <a:custGeom>
              <a:avLst/>
              <a:gdLst>
                <a:gd name="T0" fmla="*/ 3 w 13"/>
                <a:gd name="T1" fmla="*/ 11 h 13"/>
                <a:gd name="T2" fmla="*/ 11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5" y="13"/>
                    <a:pt x="9" y="12"/>
                    <a:pt x="11" y="10"/>
                  </a:cubicBezTo>
                  <a:cubicBezTo>
                    <a:pt x="13" y="7"/>
                    <a:pt x="12" y="4"/>
                    <a:pt x="10" y="2"/>
                  </a:cubicBezTo>
                  <a:cubicBezTo>
                    <a:pt x="7" y="0"/>
                    <a:pt x="4" y="0"/>
                    <a:pt x="2" y="3"/>
                  </a:cubicBezTo>
                  <a:cubicBezTo>
                    <a:pt x="0" y="5"/>
                    <a:pt x="0"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61"/>
            <p:cNvSpPr/>
            <p:nvPr/>
          </p:nvSpPr>
          <p:spPr bwMode="auto">
            <a:xfrm>
              <a:off x="3105877" y="4847036"/>
              <a:ext cx="415568"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6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7"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6" y="43"/>
                    <a:pt x="266"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62"/>
            <p:cNvSpPr/>
            <p:nvPr/>
          </p:nvSpPr>
          <p:spPr bwMode="auto">
            <a:xfrm>
              <a:off x="3342988" y="4847036"/>
              <a:ext cx="88605" cy="88605"/>
            </a:xfrm>
            <a:custGeom>
              <a:avLst/>
              <a:gdLst>
                <a:gd name="T0" fmla="*/ 72 w 72"/>
                <a:gd name="T1" fmla="*/ 43 h 73"/>
                <a:gd name="T2" fmla="*/ 40 w 72"/>
                <a:gd name="T3" fmla="*/ 0 h 73"/>
                <a:gd name="T4" fmla="*/ 0 w 72"/>
                <a:gd name="T5" fmla="*/ 34 h 73"/>
                <a:gd name="T6" fmla="*/ 36 w 72"/>
                <a:gd name="T7" fmla="*/ 73 h 73"/>
                <a:gd name="T8" fmla="*/ 72 w 72"/>
                <a:gd name="T9" fmla="*/ 43 h 73"/>
              </a:gdLst>
              <a:ahLst/>
              <a:cxnLst>
                <a:cxn ang="0">
                  <a:pos x="T0" y="T1"/>
                </a:cxn>
                <a:cxn ang="0">
                  <a:pos x="T2" y="T3"/>
                </a:cxn>
                <a:cxn ang="0">
                  <a:pos x="T4" y="T5"/>
                </a:cxn>
                <a:cxn ang="0">
                  <a:pos x="T6" y="T7"/>
                </a:cxn>
                <a:cxn ang="0">
                  <a:pos x="T8" y="T9"/>
                </a:cxn>
              </a:cxnLst>
              <a:rect l="0" t="0" r="r" b="b"/>
              <a:pathLst>
                <a:path w="72" h="73">
                  <a:moveTo>
                    <a:pt x="72" y="43"/>
                  </a:moveTo>
                  <a:cubicBezTo>
                    <a:pt x="40" y="0"/>
                    <a:pt x="40" y="0"/>
                    <a:pt x="40" y="0"/>
                  </a:cubicBezTo>
                  <a:cubicBezTo>
                    <a:pt x="24" y="11"/>
                    <a:pt x="11" y="23"/>
                    <a:pt x="0" y="34"/>
                  </a:cubicBezTo>
                  <a:cubicBezTo>
                    <a:pt x="36" y="73"/>
                    <a:pt x="36" y="73"/>
                    <a:pt x="36" y="73"/>
                  </a:cubicBezTo>
                  <a:cubicBezTo>
                    <a:pt x="54" y="54"/>
                    <a:pt x="72" y="43"/>
                    <a:pt x="72"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0" name="Freeform 63"/>
            <p:cNvSpPr/>
            <p:nvPr/>
          </p:nvSpPr>
          <p:spPr bwMode="auto">
            <a:xfrm>
              <a:off x="3753564" y="4598694"/>
              <a:ext cx="227127"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64"/>
            <p:cNvSpPr/>
            <p:nvPr/>
          </p:nvSpPr>
          <p:spPr bwMode="auto">
            <a:xfrm>
              <a:off x="4815570" y="4573735"/>
              <a:ext cx="229623" cy="142266"/>
            </a:xfrm>
            <a:custGeom>
              <a:avLst/>
              <a:gdLst>
                <a:gd name="T0" fmla="*/ 0 w 188"/>
                <a:gd name="T1" fmla="*/ 43 h 116"/>
                <a:gd name="T2" fmla="*/ 106 w 188"/>
                <a:gd name="T3" fmla="*/ 100 h 116"/>
                <a:gd name="T4" fmla="*/ 164 w 188"/>
                <a:gd name="T5" fmla="*/ 5 h 116"/>
                <a:gd name="T6" fmla="*/ 0 w 188"/>
                <a:gd name="T7" fmla="*/ 43 h 116"/>
              </a:gdLst>
              <a:ahLst/>
              <a:cxnLst>
                <a:cxn ang="0">
                  <a:pos x="T0" y="T1"/>
                </a:cxn>
                <a:cxn ang="0">
                  <a:pos x="T2" y="T3"/>
                </a:cxn>
                <a:cxn ang="0">
                  <a:pos x="T4" y="T5"/>
                </a:cxn>
                <a:cxn ang="0">
                  <a:pos x="T6" y="T7"/>
                </a:cxn>
              </a:cxnLst>
              <a:rect l="0" t="0" r="r" b="b"/>
              <a:pathLst>
                <a:path w="188" h="116">
                  <a:moveTo>
                    <a:pt x="0" y="43"/>
                  </a:moveTo>
                  <a:cubicBezTo>
                    <a:pt x="8" y="71"/>
                    <a:pt x="26" y="116"/>
                    <a:pt x="106" y="100"/>
                  </a:cubicBezTo>
                  <a:cubicBezTo>
                    <a:pt x="188" y="84"/>
                    <a:pt x="164" y="5"/>
                    <a:pt x="164" y="5"/>
                  </a:cubicBezTo>
                  <a:cubicBezTo>
                    <a:pt x="164" y="5"/>
                    <a:pt x="72" y="0"/>
                    <a:pt x="0" y="43"/>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65"/>
            <p:cNvSpPr/>
            <p:nvPr/>
          </p:nvSpPr>
          <p:spPr bwMode="auto">
            <a:xfrm>
              <a:off x="3636256" y="4505097"/>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5"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3" name="Freeform 66"/>
            <p:cNvSpPr/>
            <p:nvPr/>
          </p:nvSpPr>
          <p:spPr bwMode="auto">
            <a:xfrm>
              <a:off x="3919541"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7"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4" name="Freeform 67"/>
            <p:cNvSpPr/>
            <p:nvPr/>
          </p:nvSpPr>
          <p:spPr bwMode="auto">
            <a:xfrm>
              <a:off x="4275207" y="5126577"/>
              <a:ext cx="79869" cy="53662"/>
            </a:xfrm>
            <a:custGeom>
              <a:avLst/>
              <a:gdLst>
                <a:gd name="T0" fmla="*/ 54 w 66"/>
                <a:gd name="T1" fmla="*/ 0 h 44"/>
                <a:gd name="T2" fmla="*/ 47 w 66"/>
                <a:gd name="T3" fmla="*/ 9 h 44"/>
                <a:gd name="T4" fmla="*/ 39 w 66"/>
                <a:gd name="T5" fmla="*/ 2 h 44"/>
                <a:gd name="T6" fmla="*/ 32 w 66"/>
                <a:gd name="T7" fmla="*/ 12 h 44"/>
                <a:gd name="T8" fmla="*/ 23 w 66"/>
                <a:gd name="T9" fmla="*/ 3 h 44"/>
                <a:gd name="T10" fmla="*/ 16 w 66"/>
                <a:gd name="T11" fmla="*/ 12 h 44"/>
                <a:gd name="T12" fmla="*/ 8 w 66"/>
                <a:gd name="T13" fmla="*/ 4 h 44"/>
                <a:gd name="T14" fmla="*/ 1 w 66"/>
                <a:gd name="T15" fmla="*/ 25 h 44"/>
                <a:gd name="T16" fmla="*/ 12 w 66"/>
                <a:gd name="T17" fmla="*/ 44 h 44"/>
                <a:gd name="T18" fmla="*/ 18 w 66"/>
                <a:gd name="T19" fmla="*/ 35 h 44"/>
                <a:gd name="T20" fmla="*/ 26 w 66"/>
                <a:gd name="T21" fmla="*/ 43 h 44"/>
                <a:gd name="T22" fmla="*/ 33 w 66"/>
                <a:gd name="T23" fmla="*/ 32 h 44"/>
                <a:gd name="T24" fmla="*/ 42 w 66"/>
                <a:gd name="T25" fmla="*/ 42 h 44"/>
                <a:gd name="T26" fmla="*/ 49 w 66"/>
                <a:gd name="T27" fmla="*/ 33 h 44"/>
                <a:gd name="T28" fmla="*/ 57 w 66"/>
                <a:gd name="T29" fmla="*/ 40 h 44"/>
                <a:gd name="T30" fmla="*/ 65 w 66"/>
                <a:gd name="T31" fmla="*/ 20 h 44"/>
                <a:gd name="T32" fmla="*/ 54 w 66"/>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4">
                  <a:moveTo>
                    <a:pt x="54" y="0"/>
                  </a:moveTo>
                  <a:cubicBezTo>
                    <a:pt x="51" y="1"/>
                    <a:pt x="48" y="4"/>
                    <a:pt x="47" y="9"/>
                  </a:cubicBezTo>
                  <a:cubicBezTo>
                    <a:pt x="45" y="4"/>
                    <a:pt x="42" y="1"/>
                    <a:pt x="39" y="2"/>
                  </a:cubicBezTo>
                  <a:cubicBezTo>
                    <a:pt x="36" y="2"/>
                    <a:pt x="33" y="6"/>
                    <a:pt x="32" y="12"/>
                  </a:cubicBezTo>
                  <a:cubicBezTo>
                    <a:pt x="30" y="6"/>
                    <a:pt x="27" y="3"/>
                    <a:pt x="23" y="3"/>
                  </a:cubicBezTo>
                  <a:cubicBezTo>
                    <a:pt x="20" y="3"/>
                    <a:pt x="18" y="7"/>
                    <a:pt x="16" y="12"/>
                  </a:cubicBezTo>
                  <a:cubicBezTo>
                    <a:pt x="14" y="7"/>
                    <a:pt x="11" y="4"/>
                    <a:pt x="8" y="4"/>
                  </a:cubicBezTo>
                  <a:cubicBezTo>
                    <a:pt x="3" y="5"/>
                    <a:pt x="0" y="14"/>
                    <a:pt x="1" y="25"/>
                  </a:cubicBezTo>
                  <a:cubicBezTo>
                    <a:pt x="2" y="36"/>
                    <a:pt x="6" y="44"/>
                    <a:pt x="12" y="44"/>
                  </a:cubicBezTo>
                  <a:cubicBezTo>
                    <a:pt x="15" y="44"/>
                    <a:pt x="17" y="40"/>
                    <a:pt x="18" y="35"/>
                  </a:cubicBezTo>
                  <a:cubicBezTo>
                    <a:pt x="20" y="40"/>
                    <a:pt x="23" y="43"/>
                    <a:pt x="26" y="43"/>
                  </a:cubicBezTo>
                  <a:cubicBezTo>
                    <a:pt x="30" y="43"/>
                    <a:pt x="32" y="38"/>
                    <a:pt x="33"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8"/>
            <p:cNvSpPr/>
            <p:nvPr/>
          </p:nvSpPr>
          <p:spPr bwMode="auto">
            <a:xfrm>
              <a:off x="1941539" y="4847036"/>
              <a:ext cx="414320"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7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8"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7" y="43"/>
                    <a:pt x="267"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9"/>
            <p:cNvSpPr/>
            <p:nvPr/>
          </p:nvSpPr>
          <p:spPr bwMode="auto">
            <a:xfrm>
              <a:off x="2178649" y="4847036"/>
              <a:ext cx="89852" cy="88605"/>
            </a:xfrm>
            <a:custGeom>
              <a:avLst/>
              <a:gdLst>
                <a:gd name="T0" fmla="*/ 73 w 73"/>
                <a:gd name="T1" fmla="*/ 43 h 73"/>
                <a:gd name="T2" fmla="*/ 40 w 73"/>
                <a:gd name="T3" fmla="*/ 0 h 73"/>
                <a:gd name="T4" fmla="*/ 0 w 73"/>
                <a:gd name="T5" fmla="*/ 34 h 73"/>
                <a:gd name="T6" fmla="*/ 37 w 73"/>
                <a:gd name="T7" fmla="*/ 73 h 73"/>
                <a:gd name="T8" fmla="*/ 73 w 73"/>
                <a:gd name="T9" fmla="*/ 43 h 73"/>
              </a:gdLst>
              <a:ahLst/>
              <a:cxnLst>
                <a:cxn ang="0">
                  <a:pos x="T0" y="T1"/>
                </a:cxn>
                <a:cxn ang="0">
                  <a:pos x="T2" y="T3"/>
                </a:cxn>
                <a:cxn ang="0">
                  <a:pos x="T4" y="T5"/>
                </a:cxn>
                <a:cxn ang="0">
                  <a:pos x="T6" y="T7"/>
                </a:cxn>
                <a:cxn ang="0">
                  <a:pos x="T8" y="T9"/>
                </a:cxn>
              </a:cxnLst>
              <a:rect l="0" t="0" r="r" b="b"/>
              <a:pathLst>
                <a:path w="73" h="73">
                  <a:moveTo>
                    <a:pt x="73" y="43"/>
                  </a:moveTo>
                  <a:cubicBezTo>
                    <a:pt x="40" y="0"/>
                    <a:pt x="40" y="0"/>
                    <a:pt x="40" y="0"/>
                  </a:cubicBezTo>
                  <a:cubicBezTo>
                    <a:pt x="24" y="11"/>
                    <a:pt x="11" y="23"/>
                    <a:pt x="0" y="34"/>
                  </a:cubicBezTo>
                  <a:cubicBezTo>
                    <a:pt x="37" y="73"/>
                    <a:pt x="37" y="73"/>
                    <a:pt x="37" y="73"/>
                  </a:cubicBezTo>
                  <a:cubicBezTo>
                    <a:pt x="54" y="54"/>
                    <a:pt x="73" y="43"/>
                    <a:pt x="73"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7" name="Freeform 70"/>
            <p:cNvSpPr/>
            <p:nvPr/>
          </p:nvSpPr>
          <p:spPr bwMode="auto">
            <a:xfrm>
              <a:off x="2587977" y="4598694"/>
              <a:ext cx="228375"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71"/>
            <p:cNvSpPr/>
            <p:nvPr/>
          </p:nvSpPr>
          <p:spPr bwMode="auto">
            <a:xfrm>
              <a:off x="2470670" y="4505097"/>
              <a:ext cx="47422"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6"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9" name="Freeform 72"/>
            <p:cNvSpPr/>
            <p:nvPr/>
          </p:nvSpPr>
          <p:spPr bwMode="auto">
            <a:xfrm>
              <a:off x="2755203"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8"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0" name="Freeform 73"/>
            <p:cNvSpPr/>
            <p:nvPr/>
          </p:nvSpPr>
          <p:spPr bwMode="auto">
            <a:xfrm>
              <a:off x="3109621" y="5151536"/>
              <a:ext cx="81117" cy="54910"/>
            </a:xfrm>
            <a:custGeom>
              <a:avLst/>
              <a:gdLst>
                <a:gd name="T0" fmla="*/ 54 w 66"/>
                <a:gd name="T1" fmla="*/ 0 h 45"/>
                <a:gd name="T2" fmla="*/ 47 w 66"/>
                <a:gd name="T3" fmla="*/ 9 h 45"/>
                <a:gd name="T4" fmla="*/ 39 w 66"/>
                <a:gd name="T5" fmla="*/ 2 h 45"/>
                <a:gd name="T6" fmla="*/ 32 w 66"/>
                <a:gd name="T7" fmla="*/ 12 h 45"/>
                <a:gd name="T8" fmla="*/ 23 w 66"/>
                <a:gd name="T9" fmla="*/ 3 h 45"/>
                <a:gd name="T10" fmla="*/ 16 w 66"/>
                <a:gd name="T11" fmla="*/ 12 h 45"/>
                <a:gd name="T12" fmla="*/ 8 w 66"/>
                <a:gd name="T13" fmla="*/ 4 h 45"/>
                <a:gd name="T14" fmla="*/ 1 w 66"/>
                <a:gd name="T15" fmla="*/ 25 h 45"/>
                <a:gd name="T16" fmla="*/ 12 w 66"/>
                <a:gd name="T17" fmla="*/ 44 h 45"/>
                <a:gd name="T18" fmla="*/ 18 w 66"/>
                <a:gd name="T19" fmla="*/ 35 h 45"/>
                <a:gd name="T20" fmla="*/ 26 w 66"/>
                <a:gd name="T21" fmla="*/ 43 h 45"/>
                <a:gd name="T22" fmla="*/ 34 w 66"/>
                <a:gd name="T23" fmla="*/ 32 h 45"/>
                <a:gd name="T24" fmla="*/ 42 w 66"/>
                <a:gd name="T25" fmla="*/ 42 h 45"/>
                <a:gd name="T26" fmla="*/ 49 w 66"/>
                <a:gd name="T27" fmla="*/ 33 h 45"/>
                <a:gd name="T28" fmla="*/ 57 w 66"/>
                <a:gd name="T29" fmla="*/ 40 h 45"/>
                <a:gd name="T30" fmla="*/ 65 w 66"/>
                <a:gd name="T31" fmla="*/ 20 h 45"/>
                <a:gd name="T32" fmla="*/ 54 w 66"/>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5">
                  <a:moveTo>
                    <a:pt x="54" y="0"/>
                  </a:moveTo>
                  <a:cubicBezTo>
                    <a:pt x="51" y="1"/>
                    <a:pt x="49" y="4"/>
                    <a:pt x="47" y="9"/>
                  </a:cubicBezTo>
                  <a:cubicBezTo>
                    <a:pt x="45" y="4"/>
                    <a:pt x="42" y="1"/>
                    <a:pt x="39" y="2"/>
                  </a:cubicBezTo>
                  <a:cubicBezTo>
                    <a:pt x="36" y="2"/>
                    <a:pt x="33" y="6"/>
                    <a:pt x="32" y="12"/>
                  </a:cubicBezTo>
                  <a:cubicBezTo>
                    <a:pt x="30" y="7"/>
                    <a:pt x="27" y="3"/>
                    <a:pt x="23" y="3"/>
                  </a:cubicBezTo>
                  <a:cubicBezTo>
                    <a:pt x="20" y="3"/>
                    <a:pt x="18" y="7"/>
                    <a:pt x="16" y="12"/>
                  </a:cubicBezTo>
                  <a:cubicBezTo>
                    <a:pt x="14" y="7"/>
                    <a:pt x="11" y="4"/>
                    <a:pt x="8" y="4"/>
                  </a:cubicBezTo>
                  <a:cubicBezTo>
                    <a:pt x="3" y="5"/>
                    <a:pt x="0" y="14"/>
                    <a:pt x="1" y="25"/>
                  </a:cubicBezTo>
                  <a:cubicBezTo>
                    <a:pt x="2" y="36"/>
                    <a:pt x="7" y="45"/>
                    <a:pt x="12" y="44"/>
                  </a:cubicBezTo>
                  <a:cubicBezTo>
                    <a:pt x="15" y="44"/>
                    <a:pt x="17" y="40"/>
                    <a:pt x="18" y="35"/>
                  </a:cubicBezTo>
                  <a:cubicBezTo>
                    <a:pt x="20" y="40"/>
                    <a:pt x="23" y="43"/>
                    <a:pt x="26" y="43"/>
                  </a:cubicBezTo>
                  <a:cubicBezTo>
                    <a:pt x="30" y="43"/>
                    <a:pt x="32" y="38"/>
                    <a:pt x="34"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4"/>
            <p:cNvSpPr/>
            <p:nvPr/>
          </p:nvSpPr>
          <p:spPr bwMode="auto">
            <a:xfrm>
              <a:off x="1957762" y="3994685"/>
              <a:ext cx="882301" cy="852350"/>
            </a:xfrm>
            <a:custGeom>
              <a:avLst/>
              <a:gdLst>
                <a:gd name="T0" fmla="*/ 340 w 722"/>
                <a:gd name="T1" fmla="*/ 445 h 696"/>
                <a:gd name="T2" fmla="*/ 340 w 722"/>
                <a:gd name="T3" fmla="*/ 363 h 696"/>
                <a:gd name="T4" fmla="*/ 722 w 722"/>
                <a:gd name="T5" fmla="*/ 264 h 696"/>
                <a:gd name="T6" fmla="*/ 392 w 722"/>
                <a:gd name="T7" fmla="*/ 28 h 696"/>
                <a:gd name="T8" fmla="*/ 184 w 722"/>
                <a:gd name="T9" fmla="*/ 152 h 696"/>
                <a:gd name="T10" fmla="*/ 169 w 722"/>
                <a:gd name="T11" fmla="*/ 120 h 696"/>
                <a:gd name="T12" fmla="*/ 162 w 722"/>
                <a:gd name="T13" fmla="*/ 169 h 696"/>
                <a:gd name="T14" fmla="*/ 124 w 722"/>
                <a:gd name="T15" fmla="*/ 200 h 696"/>
                <a:gd name="T16" fmla="*/ 150 w 722"/>
                <a:gd name="T17" fmla="*/ 197 h 696"/>
                <a:gd name="T18" fmla="*/ 221 w 722"/>
                <a:gd name="T19" fmla="*/ 696 h 696"/>
                <a:gd name="T20" fmla="*/ 334 w 722"/>
                <a:gd name="T21" fmla="*/ 486 h 696"/>
                <a:gd name="T22" fmla="*/ 277 w 722"/>
                <a:gd name="T23" fmla="*/ 460 h 696"/>
                <a:gd name="T24" fmla="*/ 340 w 722"/>
                <a:gd name="T25" fmla="*/ 445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2" h="696">
                  <a:moveTo>
                    <a:pt x="340" y="445"/>
                  </a:moveTo>
                  <a:cubicBezTo>
                    <a:pt x="340" y="363"/>
                    <a:pt x="340" y="363"/>
                    <a:pt x="340" y="363"/>
                  </a:cubicBezTo>
                  <a:cubicBezTo>
                    <a:pt x="592" y="321"/>
                    <a:pt x="722" y="264"/>
                    <a:pt x="722" y="264"/>
                  </a:cubicBezTo>
                  <a:cubicBezTo>
                    <a:pt x="677" y="49"/>
                    <a:pt x="510" y="0"/>
                    <a:pt x="392" y="28"/>
                  </a:cubicBezTo>
                  <a:cubicBezTo>
                    <a:pt x="241" y="61"/>
                    <a:pt x="196" y="116"/>
                    <a:pt x="184" y="152"/>
                  </a:cubicBezTo>
                  <a:cubicBezTo>
                    <a:pt x="171" y="138"/>
                    <a:pt x="169" y="120"/>
                    <a:pt x="169" y="120"/>
                  </a:cubicBezTo>
                  <a:cubicBezTo>
                    <a:pt x="149" y="147"/>
                    <a:pt x="162" y="169"/>
                    <a:pt x="162" y="169"/>
                  </a:cubicBezTo>
                  <a:cubicBezTo>
                    <a:pt x="132" y="171"/>
                    <a:pt x="124" y="200"/>
                    <a:pt x="124" y="200"/>
                  </a:cubicBezTo>
                  <a:cubicBezTo>
                    <a:pt x="133" y="197"/>
                    <a:pt x="142" y="196"/>
                    <a:pt x="150" y="197"/>
                  </a:cubicBezTo>
                  <a:cubicBezTo>
                    <a:pt x="0" y="277"/>
                    <a:pt x="221" y="696"/>
                    <a:pt x="221" y="696"/>
                  </a:cubicBezTo>
                  <a:cubicBezTo>
                    <a:pt x="283" y="652"/>
                    <a:pt x="334" y="486"/>
                    <a:pt x="334" y="486"/>
                  </a:cubicBezTo>
                  <a:cubicBezTo>
                    <a:pt x="334" y="486"/>
                    <a:pt x="271" y="515"/>
                    <a:pt x="277" y="460"/>
                  </a:cubicBezTo>
                  <a:cubicBezTo>
                    <a:pt x="283" y="404"/>
                    <a:pt x="340" y="445"/>
                    <a:pt x="340" y="445"/>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2" name="Freeform 75"/>
            <p:cNvSpPr/>
            <p:nvPr/>
          </p:nvSpPr>
          <p:spPr bwMode="auto">
            <a:xfrm>
              <a:off x="3070934" y="3936032"/>
              <a:ext cx="984633" cy="911004"/>
            </a:xfrm>
            <a:custGeom>
              <a:avLst/>
              <a:gdLst>
                <a:gd name="T0" fmla="*/ 805 w 805"/>
                <a:gd name="T1" fmla="*/ 386 h 744"/>
                <a:gd name="T2" fmla="*/ 356 w 805"/>
                <a:gd name="T3" fmla="*/ 360 h 744"/>
                <a:gd name="T4" fmla="*/ 368 w 805"/>
                <a:gd name="T5" fmla="*/ 487 h 744"/>
                <a:gd name="T6" fmla="*/ 306 w 805"/>
                <a:gd name="T7" fmla="*/ 505 h 744"/>
                <a:gd name="T8" fmla="*/ 364 w 805"/>
                <a:gd name="T9" fmla="*/ 528 h 744"/>
                <a:gd name="T10" fmla="*/ 263 w 805"/>
                <a:gd name="T11" fmla="*/ 744 h 744"/>
                <a:gd name="T12" fmla="*/ 215 w 805"/>
                <a:gd name="T13" fmla="*/ 233 h 744"/>
                <a:gd name="T14" fmla="*/ 371 w 805"/>
                <a:gd name="T15" fmla="*/ 61 h 744"/>
                <a:gd name="T16" fmla="*/ 805 w 805"/>
                <a:gd name="T17" fmla="*/ 386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5" h="744">
                  <a:moveTo>
                    <a:pt x="805" y="386"/>
                  </a:moveTo>
                  <a:cubicBezTo>
                    <a:pt x="805" y="386"/>
                    <a:pt x="642" y="289"/>
                    <a:pt x="356" y="360"/>
                  </a:cubicBezTo>
                  <a:cubicBezTo>
                    <a:pt x="368" y="487"/>
                    <a:pt x="368" y="487"/>
                    <a:pt x="368" y="487"/>
                  </a:cubicBezTo>
                  <a:cubicBezTo>
                    <a:pt x="368" y="487"/>
                    <a:pt x="308" y="449"/>
                    <a:pt x="306" y="505"/>
                  </a:cubicBezTo>
                  <a:cubicBezTo>
                    <a:pt x="303" y="560"/>
                    <a:pt x="364" y="528"/>
                    <a:pt x="364" y="528"/>
                  </a:cubicBezTo>
                  <a:cubicBezTo>
                    <a:pt x="364" y="528"/>
                    <a:pt x="323" y="697"/>
                    <a:pt x="263" y="744"/>
                  </a:cubicBezTo>
                  <a:cubicBezTo>
                    <a:pt x="263" y="744"/>
                    <a:pt x="0" y="247"/>
                    <a:pt x="215" y="233"/>
                  </a:cubicBezTo>
                  <a:cubicBezTo>
                    <a:pt x="215" y="233"/>
                    <a:pt x="194" y="116"/>
                    <a:pt x="371" y="61"/>
                  </a:cubicBezTo>
                  <a:cubicBezTo>
                    <a:pt x="568" y="0"/>
                    <a:pt x="768" y="74"/>
                    <a:pt x="805" y="386"/>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graphicFrame>
        <p:nvGraphicFramePr>
          <p:cNvPr id="85" name="图示 84"/>
          <p:cNvGraphicFramePr/>
          <p:nvPr/>
        </p:nvGraphicFramePr>
        <p:xfrm>
          <a:off x="4977292" y="312918"/>
          <a:ext cx="8128000" cy="541866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86" name="文本框 85"/>
          <p:cNvSpPr txBox="1"/>
          <p:nvPr/>
        </p:nvSpPr>
        <p:spPr>
          <a:xfrm>
            <a:off x="6430833" y="1646349"/>
            <a:ext cx="5355990" cy="304609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1. Stop.../Don’t.../You are not allowed to...</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2. You can’t.../You mustn’t.../You shouldn’t...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3. Be careful!/Look out!/Watch out!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4. No smoking/talking/photos.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5. Keep off.</a:t>
            </a:r>
            <a:endParaRPr lang="en-US" altLang="zh-CN" sz="24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3"/>
                                        </p:tgtEl>
                                        <p:attrNameLst>
                                          <p:attrName>style.visibility</p:attrName>
                                        </p:attrNameLst>
                                      </p:cBhvr>
                                      <p:to>
                                        <p:strVal val="visible"/>
                                      </p:to>
                                    </p:set>
                                    <p:anim calcmode="lin" valueType="num">
                                      <p:cBhvr additive="base">
                                        <p:cTn id="21" dur="500" fill="hold"/>
                                        <p:tgtEl>
                                          <p:spTgt spid="83"/>
                                        </p:tgtEl>
                                        <p:attrNameLst>
                                          <p:attrName>ppt_x</p:attrName>
                                        </p:attrNameLst>
                                      </p:cBhvr>
                                      <p:tavLst>
                                        <p:tav tm="0">
                                          <p:val>
                                            <p:strVal val="#ppt_x"/>
                                          </p:val>
                                        </p:tav>
                                        <p:tav tm="100000">
                                          <p:val>
                                            <p:strVal val="#ppt_x"/>
                                          </p:val>
                                        </p:tav>
                                      </p:tavLst>
                                    </p:anim>
                                    <p:anim calcmode="lin" valueType="num">
                                      <p:cBhvr additive="base">
                                        <p:cTn id="22" dur="500" fill="hold"/>
                                        <p:tgtEl>
                                          <p:spTgt spid="8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85"/>
                                        </p:tgtEl>
                                        <p:attrNameLst>
                                          <p:attrName>style.visibility</p:attrName>
                                        </p:attrNameLst>
                                      </p:cBhvr>
                                      <p:to>
                                        <p:strVal val="visible"/>
                                      </p:to>
                                    </p:set>
                                    <p:anim calcmode="lin" valueType="num">
                                      <p:cBhvr>
                                        <p:cTn id="27" dur="500" fill="hold"/>
                                        <p:tgtEl>
                                          <p:spTgt spid="85"/>
                                        </p:tgtEl>
                                        <p:attrNameLst>
                                          <p:attrName>ppt_w</p:attrName>
                                        </p:attrNameLst>
                                      </p:cBhvr>
                                      <p:tavLst>
                                        <p:tav tm="0">
                                          <p:val>
                                            <p:fltVal val="0"/>
                                          </p:val>
                                        </p:tav>
                                        <p:tav tm="100000">
                                          <p:val>
                                            <p:strVal val="#ppt_w"/>
                                          </p:val>
                                        </p:tav>
                                      </p:tavLst>
                                    </p:anim>
                                    <p:anim calcmode="lin" valueType="num">
                                      <p:cBhvr>
                                        <p:cTn id="28" dur="500" fill="hold"/>
                                        <p:tgtEl>
                                          <p:spTgt spid="85"/>
                                        </p:tgtEl>
                                        <p:attrNameLst>
                                          <p:attrName>ppt_h</p:attrName>
                                        </p:attrNameLst>
                                      </p:cBhvr>
                                      <p:tavLst>
                                        <p:tav tm="0">
                                          <p:val>
                                            <p:fltVal val="0"/>
                                          </p:val>
                                        </p:tav>
                                        <p:tav tm="100000">
                                          <p:val>
                                            <p:strVal val="#ppt_h"/>
                                          </p:val>
                                        </p:tav>
                                      </p:tavLst>
                                    </p:anim>
                                    <p:animEffect transition="in" filter="fade">
                                      <p:cBhvr>
                                        <p:cTn id="29" dur="500"/>
                                        <p:tgtEl>
                                          <p:spTgt spid="85"/>
                                        </p:tgtEl>
                                      </p:cBhvr>
                                    </p:animEffect>
                                  </p:childTnLst>
                                </p:cTn>
                              </p:par>
                            </p:childTnLst>
                          </p:cTn>
                        </p:par>
                        <p:par>
                          <p:cTn id="30" fill="hold">
                            <p:stCondLst>
                              <p:cond delay="500"/>
                            </p:stCondLst>
                            <p:childTnLst>
                              <p:par>
                                <p:cTn id="31" presetID="22" presetClass="entr" presetSubtype="1" fill="hold" grpId="0" nodeType="afterEffect">
                                  <p:stCondLst>
                                    <p:cond delay="0"/>
                                  </p:stCondLst>
                                  <p:childTnLst>
                                    <p:set>
                                      <p:cBhvr>
                                        <p:cTn id="32" dur="1" fill="hold">
                                          <p:stCondLst>
                                            <p:cond delay="0"/>
                                          </p:stCondLst>
                                        </p:cTn>
                                        <p:tgtEl>
                                          <p:spTgt spid="86"/>
                                        </p:tgtEl>
                                        <p:attrNameLst>
                                          <p:attrName>style.visibility</p:attrName>
                                        </p:attrNameLst>
                                      </p:cBhvr>
                                      <p:to>
                                        <p:strVal val="visible"/>
                                      </p:to>
                                    </p:set>
                                    <p:animEffect transition="in" filter="wipe(up)">
                                      <p:cBhvr>
                                        <p:cTn id="33" dur="500"/>
                                        <p:tgtEl>
                                          <p:spTgt spid="86"/>
                                        </p:tgtEl>
                                      </p:cBhvr>
                                    </p:animEffect>
                                  </p:childTnLst>
                                </p:cTn>
                              </p:par>
                              <p:par>
                                <p:cTn id="34" presetID="2" presetClass="entr" presetSubtype="4" fill="hold" grpId="0" nodeType="withEffect">
                                  <p:stCondLst>
                                    <p:cond delay="0"/>
                                  </p:stCondLst>
                                  <p:childTnLst>
                                    <p:set>
                                      <p:cBhvr>
                                        <p:cTn id="35" dur="1" fill="hold">
                                          <p:stCondLst>
                                            <p:cond delay="0"/>
                                          </p:stCondLst>
                                        </p:cTn>
                                        <p:tgtEl>
                                          <p:spTgt spid="84"/>
                                        </p:tgtEl>
                                        <p:attrNameLst>
                                          <p:attrName>style.visibility</p:attrName>
                                        </p:attrNameLst>
                                      </p:cBhvr>
                                      <p:to>
                                        <p:strVal val="visible"/>
                                      </p:to>
                                    </p:set>
                                    <p:anim calcmode="lin" valueType="num">
                                      <p:cBhvr additive="base">
                                        <p:cTn id="36" dur="500" fill="hold"/>
                                        <p:tgtEl>
                                          <p:spTgt spid="84"/>
                                        </p:tgtEl>
                                        <p:attrNameLst>
                                          <p:attrName>ppt_x</p:attrName>
                                        </p:attrNameLst>
                                      </p:cBhvr>
                                      <p:tavLst>
                                        <p:tav tm="0">
                                          <p:val>
                                            <p:strVal val="#ppt_x"/>
                                          </p:val>
                                        </p:tav>
                                        <p:tav tm="100000">
                                          <p:val>
                                            <p:strVal val="#ppt_x"/>
                                          </p:val>
                                        </p:tav>
                                      </p:tavLst>
                                    </p:anim>
                                    <p:anim calcmode="lin" valueType="num">
                                      <p:cBhvr additive="base">
                                        <p:cTn id="37" dur="500" fill="hold"/>
                                        <p:tgtEl>
                                          <p:spTgt spid="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3" grpId="0" animBg="1"/>
      <p:bldGraphic spid="2" grpId="0">
        <p:bldAsOne/>
      </p:bldGraphic>
      <p:bldP spid="4" grpId="0"/>
      <p:bldGraphic spid="85" grpId="0">
        <p:bldAsOne/>
      </p:bldGraphic>
      <p:bldP spid="86"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a:xfrm>
            <a:off x="6232409" y="1091497"/>
            <a:ext cx="5646095" cy="5418667"/>
          </a:xfrm>
          <a:prstGeom prst="rect">
            <a:avLst/>
          </a:prstGeom>
          <a:solidFill>
            <a:srgbClr val="EAD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206753" y="1068879"/>
            <a:ext cx="5646095" cy="5418667"/>
          </a:xfrm>
          <a:prstGeom prst="rect">
            <a:avLst/>
          </a:prstGeom>
          <a:solidFill>
            <a:srgbClr val="EAD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p:cNvGraphicFramePr/>
          <p:nvPr/>
        </p:nvGraphicFramePr>
        <p:xfrm>
          <a:off x="-1048364" y="29030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6"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405177" y="1623731"/>
            <a:ext cx="5447671" cy="1938992"/>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1. I want to/I’d like to make a complaint.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2. I am sorry to say this but...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3. You shouldn’t have done...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4. Blame on you.</a:t>
            </a:r>
            <a:endParaRPr lang="zh-CN" altLang="en-US" sz="2400" b="1" dirty="0">
              <a:latin typeface="微软雅黑" panose="020B0503020204020204" pitchFamily="34" charset="-122"/>
              <a:ea typeface="微软雅黑" panose="020B0503020204020204" pitchFamily="34" charset="-122"/>
            </a:endParaRPr>
          </a:p>
        </p:txBody>
      </p:sp>
      <p:grpSp>
        <p:nvGrpSpPr>
          <p:cNvPr id="11" name="Group 5"/>
          <p:cNvGrpSpPr/>
          <p:nvPr/>
        </p:nvGrpSpPr>
        <p:grpSpPr>
          <a:xfrm>
            <a:off x="3749838" y="5204653"/>
            <a:ext cx="5072921" cy="1723420"/>
            <a:chOff x="990600" y="3853667"/>
            <a:chExt cx="5072921" cy="1723420"/>
          </a:xfrm>
        </p:grpSpPr>
        <p:sp>
          <p:nvSpPr>
            <p:cNvPr id="12" name="Freeform 5"/>
            <p:cNvSpPr/>
            <p:nvPr/>
          </p:nvSpPr>
          <p:spPr bwMode="auto">
            <a:xfrm>
              <a:off x="990600" y="5374919"/>
              <a:ext cx="5060441" cy="202168"/>
            </a:xfrm>
            <a:custGeom>
              <a:avLst/>
              <a:gdLst>
                <a:gd name="T0" fmla="*/ 4054 w 4136"/>
                <a:gd name="T1" fmla="*/ 0 h 165"/>
                <a:gd name="T2" fmla="*/ 3007 w 4136"/>
                <a:gd name="T3" fmla="*/ 0 h 165"/>
                <a:gd name="T4" fmla="*/ 2995 w 4136"/>
                <a:gd name="T5" fmla="*/ 28 h 165"/>
                <a:gd name="T6" fmla="*/ 2979 w 4136"/>
                <a:gd name="T7" fmla="*/ 30 h 165"/>
                <a:gd name="T8" fmla="*/ 2920 w 4136"/>
                <a:gd name="T9" fmla="*/ 13 h 165"/>
                <a:gd name="T10" fmla="*/ 2910 w 4136"/>
                <a:gd name="T11" fmla="*/ 75 h 165"/>
                <a:gd name="T12" fmla="*/ 2904 w 4136"/>
                <a:gd name="T13" fmla="*/ 74 h 165"/>
                <a:gd name="T14" fmla="*/ 2893 w 4136"/>
                <a:gd name="T15" fmla="*/ 0 h 165"/>
                <a:gd name="T16" fmla="*/ 2144 w 4136"/>
                <a:gd name="T17" fmla="*/ 0 h 165"/>
                <a:gd name="T18" fmla="*/ 2132 w 4136"/>
                <a:gd name="T19" fmla="*/ 36 h 165"/>
                <a:gd name="T20" fmla="*/ 2116 w 4136"/>
                <a:gd name="T21" fmla="*/ 38 h 165"/>
                <a:gd name="T22" fmla="*/ 2057 w 4136"/>
                <a:gd name="T23" fmla="*/ 21 h 165"/>
                <a:gd name="T24" fmla="*/ 2047 w 4136"/>
                <a:gd name="T25" fmla="*/ 83 h 165"/>
                <a:gd name="T26" fmla="*/ 2041 w 4136"/>
                <a:gd name="T27" fmla="*/ 82 h 165"/>
                <a:gd name="T28" fmla="*/ 2033 w 4136"/>
                <a:gd name="T29" fmla="*/ 0 h 165"/>
                <a:gd name="T30" fmla="*/ 1192 w 4136"/>
                <a:gd name="T31" fmla="*/ 0 h 165"/>
                <a:gd name="T32" fmla="*/ 1180 w 4136"/>
                <a:gd name="T33" fmla="*/ 36 h 165"/>
                <a:gd name="T34" fmla="*/ 1164 w 4136"/>
                <a:gd name="T35" fmla="*/ 38 h 165"/>
                <a:gd name="T36" fmla="*/ 1105 w 4136"/>
                <a:gd name="T37" fmla="*/ 21 h 165"/>
                <a:gd name="T38" fmla="*/ 1095 w 4136"/>
                <a:gd name="T39" fmla="*/ 83 h 165"/>
                <a:gd name="T40" fmla="*/ 1090 w 4136"/>
                <a:gd name="T41" fmla="*/ 82 h 165"/>
                <a:gd name="T42" fmla="*/ 1081 w 4136"/>
                <a:gd name="T43" fmla="*/ 0 h 165"/>
                <a:gd name="T44" fmla="*/ 996 w 4136"/>
                <a:gd name="T45" fmla="*/ 0 h 165"/>
                <a:gd name="T46" fmla="*/ 908 w 4136"/>
                <a:gd name="T47" fmla="*/ 73 h 165"/>
                <a:gd name="T48" fmla="*/ 50 w 4136"/>
                <a:gd name="T49" fmla="*/ 92 h 165"/>
                <a:gd name="T50" fmla="*/ 160 w 4136"/>
                <a:gd name="T51" fmla="*/ 0 h 165"/>
                <a:gd name="T52" fmla="*/ 81 w 4136"/>
                <a:gd name="T53" fmla="*/ 0 h 165"/>
                <a:gd name="T54" fmla="*/ 0 w 4136"/>
                <a:gd name="T55" fmla="*/ 82 h 165"/>
                <a:gd name="T56" fmla="*/ 0 w 4136"/>
                <a:gd name="T57" fmla="*/ 84 h 165"/>
                <a:gd name="T58" fmla="*/ 81 w 4136"/>
                <a:gd name="T59" fmla="*/ 165 h 165"/>
                <a:gd name="T60" fmla="*/ 4054 w 4136"/>
                <a:gd name="T61" fmla="*/ 165 h 165"/>
                <a:gd name="T62" fmla="*/ 4136 w 4136"/>
                <a:gd name="T63" fmla="*/ 84 h 165"/>
                <a:gd name="T64" fmla="*/ 4136 w 4136"/>
                <a:gd name="T65" fmla="*/ 82 h 165"/>
                <a:gd name="T66" fmla="*/ 4054 w 4136"/>
                <a:gd name="T6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6" h="165">
                  <a:moveTo>
                    <a:pt x="4054" y="0"/>
                  </a:moveTo>
                  <a:cubicBezTo>
                    <a:pt x="3007" y="0"/>
                    <a:pt x="3007" y="0"/>
                    <a:pt x="3007" y="0"/>
                  </a:cubicBezTo>
                  <a:cubicBezTo>
                    <a:pt x="3007" y="14"/>
                    <a:pt x="3004" y="26"/>
                    <a:pt x="2995" y="28"/>
                  </a:cubicBezTo>
                  <a:cubicBezTo>
                    <a:pt x="2990" y="30"/>
                    <a:pt x="2985" y="30"/>
                    <a:pt x="2979" y="30"/>
                  </a:cubicBezTo>
                  <a:cubicBezTo>
                    <a:pt x="2951" y="30"/>
                    <a:pt x="2920" y="13"/>
                    <a:pt x="2920" y="13"/>
                  </a:cubicBezTo>
                  <a:cubicBezTo>
                    <a:pt x="2920" y="13"/>
                    <a:pt x="2948" y="75"/>
                    <a:pt x="2910" y="75"/>
                  </a:cubicBezTo>
                  <a:cubicBezTo>
                    <a:pt x="2908" y="75"/>
                    <a:pt x="2906" y="75"/>
                    <a:pt x="2904" y="74"/>
                  </a:cubicBezTo>
                  <a:cubicBezTo>
                    <a:pt x="2873" y="70"/>
                    <a:pt x="2883" y="27"/>
                    <a:pt x="2893" y="0"/>
                  </a:cubicBezTo>
                  <a:cubicBezTo>
                    <a:pt x="2144" y="0"/>
                    <a:pt x="2144" y="0"/>
                    <a:pt x="2144" y="0"/>
                  </a:cubicBezTo>
                  <a:cubicBezTo>
                    <a:pt x="2145" y="18"/>
                    <a:pt x="2143" y="33"/>
                    <a:pt x="2132" y="36"/>
                  </a:cubicBezTo>
                  <a:cubicBezTo>
                    <a:pt x="2127" y="38"/>
                    <a:pt x="2122" y="38"/>
                    <a:pt x="2116" y="38"/>
                  </a:cubicBezTo>
                  <a:cubicBezTo>
                    <a:pt x="2088" y="38"/>
                    <a:pt x="2057" y="21"/>
                    <a:pt x="2057" y="21"/>
                  </a:cubicBezTo>
                  <a:cubicBezTo>
                    <a:pt x="2057" y="21"/>
                    <a:pt x="2085" y="83"/>
                    <a:pt x="2047" y="83"/>
                  </a:cubicBezTo>
                  <a:cubicBezTo>
                    <a:pt x="2045" y="83"/>
                    <a:pt x="2043" y="83"/>
                    <a:pt x="2041" y="82"/>
                  </a:cubicBezTo>
                  <a:cubicBezTo>
                    <a:pt x="2007" y="78"/>
                    <a:pt x="2023" y="26"/>
                    <a:pt x="2033" y="0"/>
                  </a:cubicBezTo>
                  <a:cubicBezTo>
                    <a:pt x="1192" y="0"/>
                    <a:pt x="1192" y="0"/>
                    <a:pt x="1192" y="0"/>
                  </a:cubicBezTo>
                  <a:cubicBezTo>
                    <a:pt x="1193" y="18"/>
                    <a:pt x="1191" y="33"/>
                    <a:pt x="1180" y="36"/>
                  </a:cubicBezTo>
                  <a:cubicBezTo>
                    <a:pt x="1175" y="38"/>
                    <a:pt x="1170" y="38"/>
                    <a:pt x="1164" y="38"/>
                  </a:cubicBezTo>
                  <a:cubicBezTo>
                    <a:pt x="1136" y="38"/>
                    <a:pt x="1105" y="21"/>
                    <a:pt x="1105" y="21"/>
                  </a:cubicBezTo>
                  <a:cubicBezTo>
                    <a:pt x="1105" y="21"/>
                    <a:pt x="1133" y="83"/>
                    <a:pt x="1095" y="83"/>
                  </a:cubicBezTo>
                  <a:cubicBezTo>
                    <a:pt x="1093" y="83"/>
                    <a:pt x="1092" y="83"/>
                    <a:pt x="1090" y="82"/>
                  </a:cubicBezTo>
                  <a:cubicBezTo>
                    <a:pt x="1055" y="78"/>
                    <a:pt x="1071" y="26"/>
                    <a:pt x="1081" y="0"/>
                  </a:cubicBezTo>
                  <a:cubicBezTo>
                    <a:pt x="996" y="0"/>
                    <a:pt x="996" y="0"/>
                    <a:pt x="996" y="0"/>
                  </a:cubicBezTo>
                  <a:cubicBezTo>
                    <a:pt x="908" y="73"/>
                    <a:pt x="908" y="73"/>
                    <a:pt x="908" y="73"/>
                  </a:cubicBezTo>
                  <a:cubicBezTo>
                    <a:pt x="50" y="92"/>
                    <a:pt x="50" y="92"/>
                    <a:pt x="50" y="92"/>
                  </a:cubicBezTo>
                  <a:cubicBezTo>
                    <a:pt x="160" y="0"/>
                    <a:pt x="160" y="0"/>
                    <a:pt x="160" y="0"/>
                  </a:cubicBezTo>
                  <a:cubicBezTo>
                    <a:pt x="81" y="0"/>
                    <a:pt x="81" y="0"/>
                    <a:pt x="81" y="0"/>
                  </a:cubicBezTo>
                  <a:cubicBezTo>
                    <a:pt x="36" y="0"/>
                    <a:pt x="0" y="37"/>
                    <a:pt x="0" y="82"/>
                  </a:cubicBezTo>
                  <a:cubicBezTo>
                    <a:pt x="0" y="84"/>
                    <a:pt x="0" y="84"/>
                    <a:pt x="0" y="84"/>
                  </a:cubicBezTo>
                  <a:cubicBezTo>
                    <a:pt x="0" y="129"/>
                    <a:pt x="36" y="165"/>
                    <a:pt x="81" y="165"/>
                  </a:cubicBezTo>
                  <a:cubicBezTo>
                    <a:pt x="4054" y="165"/>
                    <a:pt x="4054" y="165"/>
                    <a:pt x="4054" y="165"/>
                  </a:cubicBezTo>
                  <a:cubicBezTo>
                    <a:pt x="4099" y="165"/>
                    <a:pt x="4136" y="129"/>
                    <a:pt x="4136" y="84"/>
                  </a:cubicBezTo>
                  <a:cubicBezTo>
                    <a:pt x="4136" y="82"/>
                    <a:pt x="4136" y="82"/>
                    <a:pt x="4136" y="82"/>
                  </a:cubicBezTo>
                  <a:cubicBezTo>
                    <a:pt x="4136" y="37"/>
                    <a:pt x="4099" y="0"/>
                    <a:pt x="4054" y="0"/>
                  </a:cubicBezTo>
                </a:path>
              </a:pathLst>
            </a:custGeom>
            <a:solidFill>
              <a:schemeClr val="tx2">
                <a:alpha val="10000"/>
              </a:schemeClr>
            </a:solidFill>
            <a:ln>
              <a:noFill/>
            </a:ln>
          </p:spPr>
          <p:txBody>
            <a:bodyPr vert="horz" wrap="square" lIns="91440" tIns="45720" rIns="91440" bIns="45720" numCol="1" anchor="t" anchorCtr="0" compatLnSpc="1"/>
            <a:lstStyle/>
            <a:p>
              <a:endParaRPr lang="en-US"/>
            </a:p>
          </p:txBody>
        </p:sp>
        <p:sp>
          <p:nvSpPr>
            <p:cNvPr id="13" name="Freeform 6"/>
            <p:cNvSpPr/>
            <p:nvPr/>
          </p:nvSpPr>
          <p:spPr bwMode="auto">
            <a:xfrm>
              <a:off x="2897469"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7"/>
            <p:cNvSpPr/>
            <p:nvPr/>
          </p:nvSpPr>
          <p:spPr bwMode="auto">
            <a:xfrm>
              <a:off x="2897469" y="4702273"/>
              <a:ext cx="67389"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7"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5" name="Freeform 8"/>
            <p:cNvSpPr/>
            <p:nvPr/>
          </p:nvSpPr>
          <p:spPr bwMode="auto">
            <a:xfrm>
              <a:off x="2268502"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6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7" y="34"/>
                    <a:pt x="594" y="42"/>
                  </a:cubicBezTo>
                  <a:cubicBezTo>
                    <a:pt x="82" y="155"/>
                    <a:pt x="82" y="155"/>
                    <a:pt x="82" y="155"/>
                  </a:cubicBezTo>
                  <a:cubicBezTo>
                    <a:pt x="102" y="237"/>
                    <a:pt x="102" y="237"/>
                    <a:pt x="102" y="237"/>
                  </a:cubicBezTo>
                  <a:cubicBezTo>
                    <a:pt x="43" y="230"/>
                    <a:pt x="43" y="230"/>
                    <a:pt x="43" y="230"/>
                  </a:cubicBezTo>
                  <a:cubicBezTo>
                    <a:pt x="43" y="230"/>
                    <a:pt x="0" y="321"/>
                    <a:pt x="46" y="327"/>
                  </a:cubicBezTo>
                  <a:cubicBezTo>
                    <a:pt x="91" y="333"/>
                    <a:pt x="61" y="266"/>
                    <a:pt x="61" y="266"/>
                  </a:cubicBezTo>
                  <a:cubicBezTo>
                    <a:pt x="61" y="266"/>
                    <a:pt x="105"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16" name="Freeform 9"/>
            <p:cNvSpPr/>
            <p:nvPr/>
          </p:nvSpPr>
          <p:spPr bwMode="auto">
            <a:xfrm>
              <a:off x="2161178" y="3853667"/>
              <a:ext cx="761250" cy="1000857"/>
            </a:xfrm>
            <a:custGeom>
              <a:avLst/>
              <a:gdLst>
                <a:gd name="T0" fmla="*/ 622 w 622"/>
                <a:gd name="T1" fmla="*/ 693 h 818"/>
                <a:gd name="T2" fmla="*/ 131 w 622"/>
                <a:gd name="T3" fmla="*/ 362 h 818"/>
                <a:gd name="T4" fmla="*/ 54 w 622"/>
                <a:gd name="T5" fmla="*/ 811 h 818"/>
                <a:gd name="T6" fmla="*/ 622 w 622"/>
                <a:gd name="T7" fmla="*/ 693 h 818"/>
              </a:gdLst>
              <a:ahLst/>
              <a:cxnLst>
                <a:cxn ang="0">
                  <a:pos x="T0" y="T1"/>
                </a:cxn>
                <a:cxn ang="0">
                  <a:pos x="T2" y="T3"/>
                </a:cxn>
                <a:cxn ang="0">
                  <a:pos x="T4" y="T5"/>
                </a:cxn>
                <a:cxn ang="0">
                  <a:pos x="T6" y="T7"/>
                </a:cxn>
              </a:cxnLst>
              <a:rect l="0" t="0" r="r" b="b"/>
              <a:pathLst>
                <a:path w="622" h="818">
                  <a:moveTo>
                    <a:pt x="622" y="693"/>
                  </a:moveTo>
                  <a:cubicBezTo>
                    <a:pt x="622" y="693"/>
                    <a:pt x="555" y="0"/>
                    <a:pt x="131" y="362"/>
                  </a:cubicBezTo>
                  <a:cubicBezTo>
                    <a:pt x="131" y="362"/>
                    <a:pt x="0" y="499"/>
                    <a:pt x="54" y="811"/>
                  </a:cubicBezTo>
                  <a:cubicBezTo>
                    <a:pt x="537" y="818"/>
                    <a:pt x="622" y="693"/>
                    <a:pt x="622" y="693"/>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0"/>
            <p:cNvSpPr/>
            <p:nvPr/>
          </p:nvSpPr>
          <p:spPr bwMode="auto">
            <a:xfrm>
              <a:off x="2227319" y="4702273"/>
              <a:ext cx="767490"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8" name="Freeform 11"/>
            <p:cNvSpPr/>
            <p:nvPr/>
          </p:nvSpPr>
          <p:spPr bwMode="auto">
            <a:xfrm>
              <a:off x="1761834"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2"/>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20" name="Freeform 13"/>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4"/>
            <p:cNvSpPr/>
            <p:nvPr/>
          </p:nvSpPr>
          <p:spPr bwMode="auto">
            <a:xfrm>
              <a:off x="4061808"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5"/>
            <p:cNvSpPr/>
            <p:nvPr/>
          </p:nvSpPr>
          <p:spPr bwMode="auto">
            <a:xfrm>
              <a:off x="4061808" y="4702273"/>
              <a:ext cx="68637"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6"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3" name="Freeform 16"/>
            <p:cNvSpPr/>
            <p:nvPr/>
          </p:nvSpPr>
          <p:spPr bwMode="auto">
            <a:xfrm>
              <a:off x="5483224" y="4416493"/>
              <a:ext cx="89852" cy="133531"/>
            </a:xfrm>
            <a:custGeom>
              <a:avLst/>
              <a:gdLst>
                <a:gd name="T0" fmla="*/ 0 w 73"/>
                <a:gd name="T1" fmla="*/ 66 h 109"/>
                <a:gd name="T2" fmla="*/ 30 w 73"/>
                <a:gd name="T3" fmla="*/ 109 h 109"/>
                <a:gd name="T4" fmla="*/ 56 w 73"/>
                <a:gd name="T5" fmla="*/ 84 h 109"/>
                <a:gd name="T6" fmla="*/ 60 w 73"/>
                <a:gd name="T7" fmla="*/ 68 h 109"/>
                <a:gd name="T8" fmla="*/ 51 w 73"/>
                <a:gd name="T9" fmla="*/ 68 h 109"/>
                <a:gd name="T10" fmla="*/ 51 w 73"/>
                <a:gd name="T11" fmla="*/ 59 h 109"/>
                <a:gd name="T12" fmla="*/ 43 w 73"/>
                <a:gd name="T13" fmla="*/ 58 h 109"/>
                <a:gd name="T14" fmla="*/ 42 w 73"/>
                <a:gd name="T15" fmla="*/ 50 h 109"/>
                <a:gd name="T16" fmla="*/ 34 w 73"/>
                <a:gd name="T17" fmla="*/ 50 h 109"/>
                <a:gd name="T18" fmla="*/ 67 w 73"/>
                <a:gd name="T19" fmla="*/ 5 h 109"/>
                <a:gd name="T20" fmla="*/ 15 w 73"/>
                <a:gd name="T21" fmla="*/ 49 h 109"/>
                <a:gd name="T22" fmla="*/ 0 w 73"/>
                <a:gd name="T23" fmla="*/ 6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09">
                  <a:moveTo>
                    <a:pt x="0" y="66"/>
                  </a:moveTo>
                  <a:cubicBezTo>
                    <a:pt x="30" y="109"/>
                    <a:pt x="30" y="109"/>
                    <a:pt x="30" y="109"/>
                  </a:cubicBezTo>
                  <a:cubicBezTo>
                    <a:pt x="56" y="84"/>
                    <a:pt x="56" y="84"/>
                    <a:pt x="56" y="84"/>
                  </a:cubicBezTo>
                  <a:cubicBezTo>
                    <a:pt x="58" y="81"/>
                    <a:pt x="65" y="73"/>
                    <a:pt x="60" y="68"/>
                  </a:cubicBezTo>
                  <a:cubicBezTo>
                    <a:pt x="57" y="66"/>
                    <a:pt x="54" y="66"/>
                    <a:pt x="51" y="68"/>
                  </a:cubicBezTo>
                  <a:cubicBezTo>
                    <a:pt x="53" y="65"/>
                    <a:pt x="53" y="61"/>
                    <a:pt x="51" y="59"/>
                  </a:cubicBezTo>
                  <a:cubicBezTo>
                    <a:pt x="49" y="57"/>
                    <a:pt x="46" y="57"/>
                    <a:pt x="43" y="58"/>
                  </a:cubicBezTo>
                  <a:cubicBezTo>
                    <a:pt x="44" y="55"/>
                    <a:pt x="44" y="52"/>
                    <a:pt x="42" y="50"/>
                  </a:cubicBezTo>
                  <a:cubicBezTo>
                    <a:pt x="40" y="48"/>
                    <a:pt x="37" y="48"/>
                    <a:pt x="34" y="50"/>
                  </a:cubicBezTo>
                  <a:cubicBezTo>
                    <a:pt x="35" y="47"/>
                    <a:pt x="73" y="12"/>
                    <a:pt x="67" y="5"/>
                  </a:cubicBezTo>
                  <a:cubicBezTo>
                    <a:pt x="61" y="0"/>
                    <a:pt x="17" y="47"/>
                    <a:pt x="15" y="49"/>
                  </a:cubicBezTo>
                  <a:lnTo>
                    <a:pt x="0" y="66"/>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7"/>
            <p:cNvSpPr/>
            <p:nvPr/>
          </p:nvSpPr>
          <p:spPr bwMode="auto">
            <a:xfrm>
              <a:off x="5470744" y="4496362"/>
              <a:ext cx="61150" cy="68637"/>
            </a:xfrm>
            <a:custGeom>
              <a:avLst/>
              <a:gdLst>
                <a:gd name="T0" fmla="*/ 36 w 49"/>
                <a:gd name="T1" fmla="*/ 55 h 55"/>
                <a:gd name="T2" fmla="*/ 49 w 49"/>
                <a:gd name="T3" fmla="*/ 45 h 55"/>
                <a:gd name="T4" fmla="*/ 14 w 49"/>
                <a:gd name="T5" fmla="*/ 0 h 55"/>
                <a:gd name="T6" fmla="*/ 0 w 49"/>
                <a:gd name="T7" fmla="*/ 11 h 55"/>
                <a:gd name="T8" fmla="*/ 36 w 49"/>
                <a:gd name="T9" fmla="*/ 55 h 55"/>
              </a:gdLst>
              <a:ahLst/>
              <a:cxnLst>
                <a:cxn ang="0">
                  <a:pos x="T0" y="T1"/>
                </a:cxn>
                <a:cxn ang="0">
                  <a:pos x="T2" y="T3"/>
                </a:cxn>
                <a:cxn ang="0">
                  <a:pos x="T4" y="T5"/>
                </a:cxn>
                <a:cxn ang="0">
                  <a:pos x="T6" y="T7"/>
                </a:cxn>
                <a:cxn ang="0">
                  <a:pos x="T8" y="T9"/>
                </a:cxn>
              </a:cxnLst>
              <a:rect l="0" t="0" r="r" b="b"/>
              <a:pathLst>
                <a:path w="49" h="55">
                  <a:moveTo>
                    <a:pt x="36" y="55"/>
                  </a:moveTo>
                  <a:lnTo>
                    <a:pt x="49" y="45"/>
                  </a:lnTo>
                  <a:lnTo>
                    <a:pt x="14" y="0"/>
                  </a:lnTo>
                  <a:lnTo>
                    <a:pt x="0" y="11"/>
                  </a:lnTo>
                  <a:lnTo>
                    <a:pt x="36" y="55"/>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8"/>
            <p:cNvSpPr/>
            <p:nvPr/>
          </p:nvSpPr>
          <p:spPr bwMode="auto">
            <a:xfrm>
              <a:off x="5126310" y="4501353"/>
              <a:ext cx="396848" cy="278293"/>
            </a:xfrm>
            <a:custGeom>
              <a:avLst/>
              <a:gdLst>
                <a:gd name="T0" fmla="*/ 0 w 324"/>
                <a:gd name="T1" fmla="*/ 163 h 227"/>
                <a:gd name="T2" fmla="*/ 24 w 324"/>
                <a:gd name="T3" fmla="*/ 227 h 227"/>
                <a:gd name="T4" fmla="*/ 324 w 324"/>
                <a:gd name="T5" fmla="*/ 51 h 227"/>
                <a:gd name="T6" fmla="*/ 287 w 324"/>
                <a:gd name="T7" fmla="*/ 0 h 227"/>
                <a:gd name="T8" fmla="*/ 0 w 324"/>
                <a:gd name="T9" fmla="*/ 163 h 227"/>
              </a:gdLst>
              <a:ahLst/>
              <a:cxnLst>
                <a:cxn ang="0">
                  <a:pos x="T0" y="T1"/>
                </a:cxn>
                <a:cxn ang="0">
                  <a:pos x="T2" y="T3"/>
                </a:cxn>
                <a:cxn ang="0">
                  <a:pos x="T4" y="T5"/>
                </a:cxn>
                <a:cxn ang="0">
                  <a:pos x="T6" y="T7"/>
                </a:cxn>
                <a:cxn ang="0">
                  <a:pos x="T8" y="T9"/>
                </a:cxn>
              </a:cxnLst>
              <a:rect l="0" t="0" r="r" b="b"/>
              <a:pathLst>
                <a:path w="324" h="227">
                  <a:moveTo>
                    <a:pt x="0" y="163"/>
                  </a:moveTo>
                  <a:cubicBezTo>
                    <a:pt x="24" y="227"/>
                    <a:pt x="24" y="227"/>
                    <a:pt x="24" y="227"/>
                  </a:cubicBezTo>
                  <a:cubicBezTo>
                    <a:pt x="207" y="164"/>
                    <a:pt x="324" y="51"/>
                    <a:pt x="324" y="51"/>
                  </a:cubicBezTo>
                  <a:cubicBezTo>
                    <a:pt x="287" y="0"/>
                    <a:pt x="287" y="0"/>
                    <a:pt x="287" y="0"/>
                  </a:cubicBezTo>
                  <a:cubicBezTo>
                    <a:pt x="287" y="0"/>
                    <a:pt x="173" y="111"/>
                    <a:pt x="0" y="16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26" name="Freeform 19"/>
            <p:cNvSpPr/>
            <p:nvPr/>
          </p:nvSpPr>
          <p:spPr bwMode="auto">
            <a:xfrm>
              <a:off x="5454521" y="4586214"/>
              <a:ext cx="14975" cy="14975"/>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5"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0"/>
            <p:cNvSpPr/>
            <p:nvPr/>
          </p:nvSpPr>
          <p:spPr bwMode="auto">
            <a:xfrm>
              <a:off x="5474488" y="4571239"/>
              <a:ext cx="16223" cy="16223"/>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4"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1"/>
            <p:cNvSpPr/>
            <p:nvPr/>
          </p:nvSpPr>
          <p:spPr bwMode="auto">
            <a:xfrm>
              <a:off x="5494455" y="4557511"/>
              <a:ext cx="16223" cy="16223"/>
            </a:xfrm>
            <a:custGeom>
              <a:avLst/>
              <a:gdLst>
                <a:gd name="T0" fmla="*/ 11 w 13"/>
                <a:gd name="T1" fmla="*/ 11 h 13"/>
                <a:gd name="T2" fmla="*/ 11 w 13"/>
                <a:gd name="T3" fmla="*/ 2 h 13"/>
                <a:gd name="T4" fmla="*/ 3 w 13"/>
                <a:gd name="T5" fmla="*/ 2 h 13"/>
                <a:gd name="T6" fmla="*/ 3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8"/>
                    <a:pt x="13" y="5"/>
                    <a:pt x="11" y="2"/>
                  </a:cubicBezTo>
                  <a:cubicBezTo>
                    <a:pt x="9" y="0"/>
                    <a:pt x="5" y="0"/>
                    <a:pt x="3" y="2"/>
                  </a:cubicBezTo>
                  <a:cubicBezTo>
                    <a:pt x="0" y="5"/>
                    <a:pt x="0" y="8"/>
                    <a:pt x="3" y="11"/>
                  </a:cubicBezTo>
                  <a:cubicBezTo>
                    <a:pt x="5" y="13"/>
                    <a:pt x="9"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2"/>
            <p:cNvSpPr/>
            <p:nvPr/>
          </p:nvSpPr>
          <p:spPr bwMode="auto">
            <a:xfrm>
              <a:off x="4488607" y="5065427"/>
              <a:ext cx="943451" cy="408080"/>
            </a:xfrm>
            <a:custGeom>
              <a:avLst/>
              <a:gdLst>
                <a:gd name="T0" fmla="*/ 753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3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3"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0" y="274"/>
                    <a:pt x="141" y="203"/>
                    <a:pt x="138" y="181"/>
                  </a:cubicBezTo>
                  <a:cubicBezTo>
                    <a:pt x="474" y="161"/>
                    <a:pt x="631" y="69"/>
                    <a:pt x="636" y="66"/>
                  </a:cubicBezTo>
                  <a:cubicBezTo>
                    <a:pt x="636" y="66"/>
                    <a:pt x="644" y="149"/>
                    <a:pt x="653" y="190"/>
                  </a:cubicBezTo>
                  <a:cubicBezTo>
                    <a:pt x="653" y="190"/>
                    <a:pt x="771" y="151"/>
                    <a:pt x="753" y="93"/>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0" name="Freeform 23"/>
            <p:cNvSpPr/>
            <p:nvPr/>
          </p:nvSpPr>
          <p:spPr bwMode="auto">
            <a:xfrm>
              <a:off x="4448672" y="4692290"/>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1" name="Freeform 24"/>
            <p:cNvSpPr/>
            <p:nvPr/>
          </p:nvSpPr>
          <p:spPr bwMode="auto">
            <a:xfrm>
              <a:off x="4819314" y="4707265"/>
              <a:ext cx="297012" cy="244598"/>
            </a:xfrm>
            <a:custGeom>
              <a:avLst/>
              <a:gdLst>
                <a:gd name="T0" fmla="*/ 238 w 238"/>
                <a:gd name="T1" fmla="*/ 0 h 196"/>
                <a:gd name="T2" fmla="*/ 161 w 238"/>
                <a:gd name="T3" fmla="*/ 196 h 196"/>
                <a:gd name="T4" fmla="*/ 0 w 238"/>
                <a:gd name="T5" fmla="*/ 69 h 196"/>
                <a:gd name="T6" fmla="*/ 238 w 238"/>
                <a:gd name="T7" fmla="*/ 0 h 196"/>
              </a:gdLst>
              <a:ahLst/>
              <a:cxnLst>
                <a:cxn ang="0">
                  <a:pos x="T0" y="T1"/>
                </a:cxn>
                <a:cxn ang="0">
                  <a:pos x="T2" y="T3"/>
                </a:cxn>
                <a:cxn ang="0">
                  <a:pos x="T4" y="T5"/>
                </a:cxn>
                <a:cxn ang="0">
                  <a:pos x="T6" y="T7"/>
                </a:cxn>
              </a:cxnLst>
              <a:rect l="0" t="0" r="r" b="b"/>
              <a:pathLst>
                <a:path w="238" h="196">
                  <a:moveTo>
                    <a:pt x="238" y="0"/>
                  </a:moveTo>
                  <a:lnTo>
                    <a:pt x="161" y="196"/>
                  </a:lnTo>
                  <a:lnTo>
                    <a:pt x="0" y="69"/>
                  </a:lnTo>
                  <a:lnTo>
                    <a:pt x="238"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 name="Freeform 25"/>
            <p:cNvSpPr/>
            <p:nvPr/>
          </p:nvSpPr>
          <p:spPr bwMode="auto">
            <a:xfrm>
              <a:off x="4819314" y="4793374"/>
              <a:ext cx="200920" cy="158490"/>
            </a:xfrm>
            <a:custGeom>
              <a:avLst/>
              <a:gdLst>
                <a:gd name="T0" fmla="*/ 161 w 161"/>
                <a:gd name="T1" fmla="*/ 127 h 127"/>
                <a:gd name="T2" fmla="*/ 66 w 161"/>
                <a:gd name="T3" fmla="*/ 107 h 127"/>
                <a:gd name="T4" fmla="*/ 60 w 161"/>
                <a:gd name="T5" fmla="*/ 69 h 127"/>
                <a:gd name="T6" fmla="*/ 16 w 161"/>
                <a:gd name="T7" fmla="*/ 64 h 127"/>
                <a:gd name="T8" fmla="*/ 0 w 161"/>
                <a:gd name="T9" fmla="*/ 0 h 127"/>
                <a:gd name="T10" fmla="*/ 161 w 161"/>
                <a:gd name="T11" fmla="*/ 127 h 127"/>
              </a:gdLst>
              <a:ahLst/>
              <a:cxnLst>
                <a:cxn ang="0">
                  <a:pos x="T0" y="T1"/>
                </a:cxn>
                <a:cxn ang="0">
                  <a:pos x="T2" y="T3"/>
                </a:cxn>
                <a:cxn ang="0">
                  <a:pos x="T4" y="T5"/>
                </a:cxn>
                <a:cxn ang="0">
                  <a:pos x="T6" y="T7"/>
                </a:cxn>
                <a:cxn ang="0">
                  <a:pos x="T8" y="T9"/>
                </a:cxn>
                <a:cxn ang="0">
                  <a:pos x="T10" y="T11"/>
                </a:cxn>
              </a:cxnLst>
              <a:rect l="0" t="0" r="r" b="b"/>
              <a:pathLst>
                <a:path w="161" h="127">
                  <a:moveTo>
                    <a:pt x="161" y="127"/>
                  </a:moveTo>
                  <a:lnTo>
                    <a:pt x="66" y="107"/>
                  </a:lnTo>
                  <a:lnTo>
                    <a:pt x="60" y="69"/>
                  </a:lnTo>
                  <a:lnTo>
                    <a:pt x="16" y="64"/>
                  </a:lnTo>
                  <a:lnTo>
                    <a:pt x="0" y="0"/>
                  </a:lnTo>
                  <a:lnTo>
                    <a:pt x="161" y="127"/>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3" name="Freeform 26"/>
            <p:cNvSpPr/>
            <p:nvPr/>
          </p:nvSpPr>
          <p:spPr bwMode="auto">
            <a:xfrm>
              <a:off x="4954093" y="4773407"/>
              <a:ext cx="91100" cy="178457"/>
            </a:xfrm>
            <a:custGeom>
              <a:avLst/>
              <a:gdLst>
                <a:gd name="T0" fmla="*/ 57 w 73"/>
                <a:gd name="T1" fmla="*/ 15 h 143"/>
                <a:gd name="T2" fmla="*/ 39 w 73"/>
                <a:gd name="T3" fmla="*/ 0 h 143"/>
                <a:gd name="T4" fmla="*/ 6 w 73"/>
                <a:gd name="T5" fmla="*/ 10 h 143"/>
                <a:gd name="T6" fmla="*/ 0 w 73"/>
                <a:gd name="T7" fmla="*/ 36 h 143"/>
                <a:gd name="T8" fmla="*/ 16 w 73"/>
                <a:gd name="T9" fmla="*/ 45 h 143"/>
                <a:gd name="T10" fmla="*/ 16 w 73"/>
                <a:gd name="T11" fmla="*/ 114 h 143"/>
                <a:gd name="T12" fmla="*/ 53 w 73"/>
                <a:gd name="T13" fmla="*/ 143 h 143"/>
                <a:gd name="T14" fmla="*/ 73 w 73"/>
                <a:gd name="T15" fmla="*/ 92 h 143"/>
                <a:gd name="T16" fmla="*/ 46 w 73"/>
                <a:gd name="T17" fmla="*/ 39 h 143"/>
                <a:gd name="T18" fmla="*/ 57 w 73"/>
                <a:gd name="T19"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43">
                  <a:moveTo>
                    <a:pt x="57" y="15"/>
                  </a:moveTo>
                  <a:lnTo>
                    <a:pt x="39" y="0"/>
                  </a:lnTo>
                  <a:lnTo>
                    <a:pt x="6" y="10"/>
                  </a:lnTo>
                  <a:lnTo>
                    <a:pt x="0" y="36"/>
                  </a:lnTo>
                  <a:lnTo>
                    <a:pt x="16" y="45"/>
                  </a:lnTo>
                  <a:lnTo>
                    <a:pt x="16" y="114"/>
                  </a:lnTo>
                  <a:lnTo>
                    <a:pt x="53" y="143"/>
                  </a:lnTo>
                  <a:lnTo>
                    <a:pt x="73" y="92"/>
                  </a:lnTo>
                  <a:lnTo>
                    <a:pt x="46" y="39"/>
                  </a:lnTo>
                  <a:lnTo>
                    <a:pt x="57" y="15"/>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4" name="Freeform 27"/>
            <p:cNvSpPr/>
            <p:nvPr/>
          </p:nvSpPr>
          <p:spPr bwMode="auto">
            <a:xfrm>
              <a:off x="5013994" y="4966839"/>
              <a:ext cx="31199" cy="31199"/>
            </a:xfrm>
            <a:custGeom>
              <a:avLst/>
              <a:gdLst>
                <a:gd name="T0" fmla="*/ 2 w 26"/>
                <a:gd name="T1" fmla="*/ 18 h 26"/>
                <a:gd name="T2" fmla="*/ 18 w 26"/>
                <a:gd name="T3" fmla="*/ 24 h 26"/>
                <a:gd name="T4" fmla="*/ 23 w 26"/>
                <a:gd name="T5" fmla="*/ 8 h 26"/>
                <a:gd name="T6" fmla="*/ 8 w 26"/>
                <a:gd name="T7" fmla="*/ 3 h 26"/>
                <a:gd name="T8" fmla="*/ 2 w 26"/>
                <a:gd name="T9" fmla="*/ 18 h 26"/>
              </a:gdLst>
              <a:ahLst/>
              <a:cxnLst>
                <a:cxn ang="0">
                  <a:pos x="T0" y="T1"/>
                </a:cxn>
                <a:cxn ang="0">
                  <a:pos x="T2" y="T3"/>
                </a:cxn>
                <a:cxn ang="0">
                  <a:pos x="T4" y="T5"/>
                </a:cxn>
                <a:cxn ang="0">
                  <a:pos x="T6" y="T7"/>
                </a:cxn>
                <a:cxn ang="0">
                  <a:pos x="T8" y="T9"/>
                </a:cxn>
              </a:cxnLst>
              <a:rect l="0" t="0" r="r" b="b"/>
              <a:pathLst>
                <a:path w="26" h="26">
                  <a:moveTo>
                    <a:pt x="2" y="18"/>
                  </a:moveTo>
                  <a:cubicBezTo>
                    <a:pt x="5" y="24"/>
                    <a:pt x="12" y="26"/>
                    <a:pt x="18" y="24"/>
                  </a:cubicBezTo>
                  <a:cubicBezTo>
                    <a:pt x="24" y="21"/>
                    <a:pt x="26" y="14"/>
                    <a:pt x="23" y="8"/>
                  </a:cubicBezTo>
                  <a:cubicBezTo>
                    <a:pt x="20" y="2"/>
                    <a:pt x="13" y="0"/>
                    <a:pt x="8" y="3"/>
                  </a:cubicBezTo>
                  <a:cubicBezTo>
                    <a:pt x="2" y="6"/>
                    <a:pt x="0" y="13"/>
                    <a:pt x="2" y="18"/>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8"/>
            <p:cNvSpPr/>
            <p:nvPr/>
          </p:nvSpPr>
          <p:spPr bwMode="auto">
            <a:xfrm>
              <a:off x="5020234" y="4707265"/>
              <a:ext cx="121051" cy="244598"/>
            </a:xfrm>
            <a:custGeom>
              <a:avLst/>
              <a:gdLst>
                <a:gd name="T0" fmla="*/ 77 w 97"/>
                <a:gd name="T1" fmla="*/ 0 h 196"/>
                <a:gd name="T2" fmla="*/ 97 w 97"/>
                <a:gd name="T3" fmla="*/ 73 h 196"/>
                <a:gd name="T4" fmla="*/ 60 w 97"/>
                <a:gd name="T5" fmla="*/ 92 h 196"/>
                <a:gd name="T6" fmla="*/ 79 w 97"/>
                <a:gd name="T7" fmla="*/ 142 h 196"/>
                <a:gd name="T8" fmla="*/ 0 w 97"/>
                <a:gd name="T9" fmla="*/ 196 h 196"/>
                <a:gd name="T10" fmla="*/ 77 w 97"/>
                <a:gd name="T11" fmla="*/ 0 h 196"/>
              </a:gdLst>
              <a:ahLst/>
              <a:cxnLst>
                <a:cxn ang="0">
                  <a:pos x="T0" y="T1"/>
                </a:cxn>
                <a:cxn ang="0">
                  <a:pos x="T2" y="T3"/>
                </a:cxn>
                <a:cxn ang="0">
                  <a:pos x="T4" y="T5"/>
                </a:cxn>
                <a:cxn ang="0">
                  <a:pos x="T6" y="T7"/>
                </a:cxn>
                <a:cxn ang="0">
                  <a:pos x="T8" y="T9"/>
                </a:cxn>
                <a:cxn ang="0">
                  <a:pos x="T10" y="T11"/>
                </a:cxn>
              </a:cxnLst>
              <a:rect l="0" t="0" r="r" b="b"/>
              <a:pathLst>
                <a:path w="97" h="196">
                  <a:moveTo>
                    <a:pt x="77" y="0"/>
                  </a:moveTo>
                  <a:lnTo>
                    <a:pt x="97" y="73"/>
                  </a:lnTo>
                  <a:lnTo>
                    <a:pt x="60" y="92"/>
                  </a:lnTo>
                  <a:lnTo>
                    <a:pt x="79" y="142"/>
                  </a:lnTo>
                  <a:lnTo>
                    <a:pt x="0" y="196"/>
                  </a:lnTo>
                  <a:lnTo>
                    <a:pt x="7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6" name="Freeform 29"/>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0"/>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1"/>
            <p:cNvSpPr/>
            <p:nvPr/>
          </p:nvSpPr>
          <p:spPr bwMode="auto">
            <a:xfrm>
              <a:off x="4096750" y="3911073"/>
              <a:ext cx="1199281" cy="925979"/>
            </a:xfrm>
            <a:custGeom>
              <a:avLst/>
              <a:gdLst>
                <a:gd name="T0" fmla="*/ 768 w 980"/>
                <a:gd name="T1" fmla="*/ 0 h 756"/>
                <a:gd name="T2" fmla="*/ 406 w 980"/>
                <a:gd name="T3" fmla="*/ 377 h 756"/>
                <a:gd name="T4" fmla="*/ 390 w 980"/>
                <a:gd name="T5" fmla="*/ 509 h 756"/>
                <a:gd name="T6" fmla="*/ 324 w 980"/>
                <a:gd name="T7" fmla="*/ 525 h 756"/>
                <a:gd name="T8" fmla="*/ 384 w 980"/>
                <a:gd name="T9" fmla="*/ 552 h 756"/>
                <a:gd name="T10" fmla="*/ 287 w 980"/>
                <a:gd name="T11" fmla="*/ 756 h 756"/>
                <a:gd name="T12" fmla="*/ 290 w 980"/>
                <a:gd name="T13" fmla="*/ 218 h 756"/>
                <a:gd name="T14" fmla="*/ 442 w 980"/>
                <a:gd name="T15" fmla="*/ 66 h 756"/>
                <a:gd name="T16" fmla="*/ 768 w 980"/>
                <a:gd name="T1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756">
                  <a:moveTo>
                    <a:pt x="768" y="0"/>
                  </a:moveTo>
                  <a:cubicBezTo>
                    <a:pt x="768" y="0"/>
                    <a:pt x="980" y="347"/>
                    <a:pt x="406" y="377"/>
                  </a:cubicBezTo>
                  <a:cubicBezTo>
                    <a:pt x="390" y="509"/>
                    <a:pt x="390" y="509"/>
                    <a:pt x="390" y="509"/>
                  </a:cubicBezTo>
                  <a:cubicBezTo>
                    <a:pt x="390" y="509"/>
                    <a:pt x="329" y="467"/>
                    <a:pt x="324" y="525"/>
                  </a:cubicBezTo>
                  <a:cubicBezTo>
                    <a:pt x="319" y="583"/>
                    <a:pt x="384" y="552"/>
                    <a:pt x="384" y="552"/>
                  </a:cubicBezTo>
                  <a:cubicBezTo>
                    <a:pt x="384" y="552"/>
                    <a:pt x="349" y="706"/>
                    <a:pt x="287" y="756"/>
                  </a:cubicBezTo>
                  <a:cubicBezTo>
                    <a:pt x="287" y="756"/>
                    <a:pt x="0" y="211"/>
                    <a:pt x="290" y="218"/>
                  </a:cubicBezTo>
                  <a:cubicBezTo>
                    <a:pt x="290" y="218"/>
                    <a:pt x="287" y="100"/>
                    <a:pt x="442" y="66"/>
                  </a:cubicBezTo>
                  <a:cubicBezTo>
                    <a:pt x="602" y="32"/>
                    <a:pt x="732" y="219"/>
                    <a:pt x="768" y="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9" name="Freeform 32"/>
            <p:cNvSpPr/>
            <p:nvPr/>
          </p:nvSpPr>
          <p:spPr bwMode="auto">
            <a:xfrm>
              <a:off x="4709494" y="4492618"/>
              <a:ext cx="46174" cy="84861"/>
            </a:xfrm>
            <a:custGeom>
              <a:avLst/>
              <a:gdLst>
                <a:gd name="T0" fmla="*/ 33 w 38"/>
                <a:gd name="T1" fmla="*/ 31 h 69"/>
                <a:gd name="T2" fmla="*/ 28 w 38"/>
                <a:gd name="T3" fmla="*/ 66 h 69"/>
                <a:gd name="T4" fmla="*/ 5 w 38"/>
                <a:gd name="T5" fmla="*/ 39 h 69"/>
                <a:gd name="T6" fmla="*/ 10 w 38"/>
                <a:gd name="T7" fmla="*/ 3 h 69"/>
                <a:gd name="T8" fmla="*/ 33 w 38"/>
                <a:gd name="T9" fmla="*/ 31 h 69"/>
              </a:gdLst>
              <a:ahLst/>
              <a:cxnLst>
                <a:cxn ang="0">
                  <a:pos x="T0" y="T1"/>
                </a:cxn>
                <a:cxn ang="0">
                  <a:pos x="T2" y="T3"/>
                </a:cxn>
                <a:cxn ang="0">
                  <a:pos x="T4" y="T5"/>
                </a:cxn>
                <a:cxn ang="0">
                  <a:pos x="T6" y="T7"/>
                </a:cxn>
                <a:cxn ang="0">
                  <a:pos x="T8" y="T9"/>
                </a:cxn>
              </a:cxnLst>
              <a:rect l="0" t="0" r="r" b="b"/>
              <a:pathLst>
                <a:path w="38" h="69">
                  <a:moveTo>
                    <a:pt x="33" y="31"/>
                  </a:moveTo>
                  <a:cubicBezTo>
                    <a:pt x="38" y="48"/>
                    <a:pt x="36" y="64"/>
                    <a:pt x="28" y="66"/>
                  </a:cubicBezTo>
                  <a:cubicBezTo>
                    <a:pt x="21" y="69"/>
                    <a:pt x="10" y="56"/>
                    <a:pt x="5" y="39"/>
                  </a:cubicBezTo>
                  <a:cubicBezTo>
                    <a:pt x="0" y="21"/>
                    <a:pt x="2" y="5"/>
                    <a:pt x="10" y="3"/>
                  </a:cubicBezTo>
                  <a:cubicBezTo>
                    <a:pt x="18" y="0"/>
                    <a:pt x="28" y="13"/>
                    <a:pt x="33" y="3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0" name="Freeform 33"/>
            <p:cNvSpPr/>
            <p:nvPr/>
          </p:nvSpPr>
          <p:spPr bwMode="auto">
            <a:xfrm>
              <a:off x="4992779" y="4412749"/>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1" y="68"/>
                    <a:pt x="10" y="56"/>
                    <a:pt x="5" y="38"/>
                  </a:cubicBezTo>
                  <a:cubicBezTo>
                    <a:pt x="0" y="20"/>
                    <a:pt x="3" y="4"/>
                    <a:pt x="10" y="2"/>
                  </a:cubicBezTo>
                  <a:cubicBezTo>
                    <a:pt x="18"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1" name="Freeform 34"/>
            <p:cNvSpPr/>
            <p:nvPr/>
          </p:nvSpPr>
          <p:spPr bwMode="auto">
            <a:xfrm>
              <a:off x="3432840"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2" name="Freeform 35"/>
            <p:cNvSpPr/>
            <p:nvPr/>
          </p:nvSpPr>
          <p:spPr bwMode="auto">
            <a:xfrm>
              <a:off x="3326764" y="3944767"/>
              <a:ext cx="761250" cy="909756"/>
            </a:xfrm>
            <a:custGeom>
              <a:avLst/>
              <a:gdLst>
                <a:gd name="T0" fmla="*/ 622 w 622"/>
                <a:gd name="T1" fmla="*/ 619 h 744"/>
                <a:gd name="T2" fmla="*/ 131 w 622"/>
                <a:gd name="T3" fmla="*/ 288 h 744"/>
                <a:gd name="T4" fmla="*/ 54 w 622"/>
                <a:gd name="T5" fmla="*/ 737 h 744"/>
                <a:gd name="T6" fmla="*/ 622 w 622"/>
                <a:gd name="T7" fmla="*/ 619 h 744"/>
              </a:gdLst>
              <a:ahLst/>
              <a:cxnLst>
                <a:cxn ang="0">
                  <a:pos x="T0" y="T1"/>
                </a:cxn>
                <a:cxn ang="0">
                  <a:pos x="T2" y="T3"/>
                </a:cxn>
                <a:cxn ang="0">
                  <a:pos x="T4" y="T5"/>
                </a:cxn>
                <a:cxn ang="0">
                  <a:pos x="T6" y="T7"/>
                </a:cxn>
              </a:cxnLst>
              <a:rect l="0" t="0" r="r" b="b"/>
              <a:pathLst>
                <a:path w="622" h="744">
                  <a:moveTo>
                    <a:pt x="622" y="619"/>
                  </a:moveTo>
                  <a:cubicBezTo>
                    <a:pt x="622" y="619"/>
                    <a:pt x="572" y="0"/>
                    <a:pt x="131" y="288"/>
                  </a:cubicBezTo>
                  <a:cubicBezTo>
                    <a:pt x="131" y="288"/>
                    <a:pt x="0" y="425"/>
                    <a:pt x="54" y="737"/>
                  </a:cubicBezTo>
                  <a:cubicBezTo>
                    <a:pt x="537" y="744"/>
                    <a:pt x="622" y="619"/>
                    <a:pt x="622" y="619"/>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6"/>
            <p:cNvSpPr/>
            <p:nvPr/>
          </p:nvSpPr>
          <p:spPr bwMode="auto">
            <a:xfrm>
              <a:off x="3392906" y="4702273"/>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4" name="Freeform 37"/>
            <p:cNvSpPr/>
            <p:nvPr/>
          </p:nvSpPr>
          <p:spPr bwMode="auto">
            <a:xfrm>
              <a:off x="2926172"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38"/>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46" name="Freeform 39"/>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40"/>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48" name="Freeform 41"/>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42"/>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3"/>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44"/>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close/>
                </a:path>
              </a:pathLst>
            </a:custGeom>
            <a:solidFill>
              <a:schemeClr val="accent4">
                <a:lumMod val="50000"/>
              </a:schemeClr>
            </a:solidFill>
            <a:ln>
              <a:noFill/>
            </a:ln>
          </p:spPr>
          <p:txBody>
            <a:bodyPr vert="horz" wrap="square" lIns="91440" tIns="45720" rIns="91440" bIns="45720" numCol="1" anchor="t" anchorCtr="0" compatLnSpc="1"/>
            <a:lstStyle/>
            <a:p>
              <a:endParaRPr lang="en-US"/>
            </a:p>
          </p:txBody>
        </p:sp>
        <p:sp>
          <p:nvSpPr>
            <p:cNvPr id="52" name="Freeform 45"/>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46"/>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4" name="Freeform 47"/>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48"/>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56" name="Freeform 49"/>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50"/>
            <p:cNvSpPr/>
            <p:nvPr/>
          </p:nvSpPr>
          <p:spPr bwMode="auto">
            <a:xfrm>
              <a:off x="1034278" y="4787134"/>
              <a:ext cx="1378986" cy="272053"/>
            </a:xfrm>
            <a:custGeom>
              <a:avLst/>
              <a:gdLst>
                <a:gd name="T0" fmla="*/ 842 w 1105"/>
                <a:gd name="T1" fmla="*/ 0 h 218"/>
                <a:gd name="T2" fmla="*/ 0 w 1105"/>
                <a:gd name="T3" fmla="*/ 19 h 218"/>
                <a:gd name="T4" fmla="*/ 263 w 1105"/>
                <a:gd name="T5" fmla="*/ 218 h 218"/>
                <a:gd name="T6" fmla="*/ 1105 w 1105"/>
                <a:gd name="T7" fmla="*/ 200 h 218"/>
                <a:gd name="T8" fmla="*/ 842 w 1105"/>
                <a:gd name="T9" fmla="*/ 0 h 218"/>
              </a:gdLst>
              <a:ahLst/>
              <a:cxnLst>
                <a:cxn ang="0">
                  <a:pos x="T0" y="T1"/>
                </a:cxn>
                <a:cxn ang="0">
                  <a:pos x="T2" y="T3"/>
                </a:cxn>
                <a:cxn ang="0">
                  <a:pos x="T4" y="T5"/>
                </a:cxn>
                <a:cxn ang="0">
                  <a:pos x="T6" y="T7"/>
                </a:cxn>
                <a:cxn ang="0">
                  <a:pos x="T8" y="T9"/>
                </a:cxn>
              </a:cxnLst>
              <a:rect l="0" t="0" r="r" b="b"/>
              <a:pathLst>
                <a:path w="1105" h="218">
                  <a:moveTo>
                    <a:pt x="842" y="0"/>
                  </a:moveTo>
                  <a:lnTo>
                    <a:pt x="0" y="19"/>
                  </a:lnTo>
                  <a:lnTo>
                    <a:pt x="263" y="218"/>
                  </a:lnTo>
                  <a:lnTo>
                    <a:pt x="1105" y="200"/>
                  </a:lnTo>
                  <a:lnTo>
                    <a:pt x="842"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8" name="Freeform 51"/>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close/>
                </a:path>
              </a:pathLst>
            </a:custGeom>
            <a:solidFill>
              <a:srgbClr val="B3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52"/>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53"/>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61" name="Freeform 54"/>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55"/>
            <p:cNvSpPr/>
            <p:nvPr/>
          </p:nvSpPr>
          <p:spPr bwMode="auto">
            <a:xfrm>
              <a:off x="4558492" y="5117841"/>
              <a:ext cx="92348" cy="83613"/>
            </a:xfrm>
            <a:custGeom>
              <a:avLst/>
              <a:gdLst>
                <a:gd name="T0" fmla="*/ 34 w 75"/>
                <a:gd name="T1" fmla="*/ 0 h 68"/>
                <a:gd name="T2" fmla="*/ 0 w 75"/>
                <a:gd name="T3" fmla="*/ 45 h 68"/>
                <a:gd name="T4" fmla="*/ 35 w 75"/>
                <a:gd name="T5" fmla="*/ 62 h 68"/>
                <a:gd name="T6" fmla="*/ 52 w 75"/>
                <a:gd name="T7" fmla="*/ 61 h 68"/>
                <a:gd name="T8" fmla="*/ 49 w 75"/>
                <a:gd name="T9" fmla="*/ 53 h 68"/>
                <a:gd name="T10" fmla="*/ 58 w 75"/>
                <a:gd name="T11" fmla="*/ 49 h 68"/>
                <a:gd name="T12" fmla="*/ 57 w 75"/>
                <a:gd name="T13" fmla="*/ 41 h 68"/>
                <a:gd name="T14" fmla="*/ 65 w 75"/>
                <a:gd name="T15" fmla="*/ 38 h 68"/>
                <a:gd name="T16" fmla="*/ 62 w 75"/>
                <a:gd name="T17" fmla="*/ 29 h 68"/>
                <a:gd name="T18" fmla="*/ 71 w 75"/>
                <a:gd name="T19" fmla="*/ 26 h 68"/>
                <a:gd name="T20" fmla="*/ 57 w 75"/>
                <a:gd name="T21" fmla="*/ 9 h 68"/>
                <a:gd name="T22" fmla="*/ 34 w 75"/>
                <a:gd name="T2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68">
                  <a:moveTo>
                    <a:pt x="34" y="0"/>
                  </a:moveTo>
                  <a:cubicBezTo>
                    <a:pt x="0" y="45"/>
                    <a:pt x="0" y="45"/>
                    <a:pt x="0" y="45"/>
                  </a:cubicBezTo>
                  <a:cubicBezTo>
                    <a:pt x="35" y="62"/>
                    <a:pt x="35" y="62"/>
                    <a:pt x="35" y="62"/>
                  </a:cubicBezTo>
                  <a:cubicBezTo>
                    <a:pt x="38" y="64"/>
                    <a:pt x="48" y="68"/>
                    <a:pt x="52" y="61"/>
                  </a:cubicBezTo>
                  <a:cubicBezTo>
                    <a:pt x="54" y="58"/>
                    <a:pt x="52" y="55"/>
                    <a:pt x="49" y="53"/>
                  </a:cubicBezTo>
                  <a:cubicBezTo>
                    <a:pt x="53" y="53"/>
                    <a:pt x="57" y="53"/>
                    <a:pt x="58" y="49"/>
                  </a:cubicBezTo>
                  <a:cubicBezTo>
                    <a:pt x="60" y="46"/>
                    <a:pt x="59" y="44"/>
                    <a:pt x="57" y="41"/>
                  </a:cubicBezTo>
                  <a:cubicBezTo>
                    <a:pt x="60" y="42"/>
                    <a:pt x="63" y="41"/>
                    <a:pt x="65" y="38"/>
                  </a:cubicBezTo>
                  <a:cubicBezTo>
                    <a:pt x="66" y="35"/>
                    <a:pt x="65" y="32"/>
                    <a:pt x="62" y="29"/>
                  </a:cubicBezTo>
                  <a:cubicBezTo>
                    <a:pt x="66" y="30"/>
                    <a:pt x="69" y="29"/>
                    <a:pt x="71" y="26"/>
                  </a:cubicBezTo>
                  <a:cubicBezTo>
                    <a:pt x="75" y="19"/>
                    <a:pt x="60" y="10"/>
                    <a:pt x="57" y="9"/>
                  </a:cubicBezTo>
                  <a:lnTo>
                    <a:pt x="34" y="0"/>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6"/>
            <p:cNvSpPr/>
            <p:nvPr/>
          </p:nvSpPr>
          <p:spPr bwMode="auto">
            <a:xfrm>
              <a:off x="4544765" y="5106610"/>
              <a:ext cx="58654" cy="72381"/>
            </a:xfrm>
            <a:custGeom>
              <a:avLst/>
              <a:gdLst>
                <a:gd name="T0" fmla="*/ 0 w 47"/>
                <a:gd name="T1" fmla="*/ 49 h 58"/>
                <a:gd name="T2" fmla="*/ 16 w 47"/>
                <a:gd name="T3" fmla="*/ 58 h 58"/>
                <a:gd name="T4" fmla="*/ 47 w 47"/>
                <a:gd name="T5" fmla="*/ 9 h 58"/>
                <a:gd name="T6" fmla="*/ 31 w 47"/>
                <a:gd name="T7" fmla="*/ 0 h 58"/>
                <a:gd name="T8" fmla="*/ 0 w 47"/>
                <a:gd name="T9" fmla="*/ 49 h 58"/>
              </a:gdLst>
              <a:ahLst/>
              <a:cxnLst>
                <a:cxn ang="0">
                  <a:pos x="T0" y="T1"/>
                </a:cxn>
                <a:cxn ang="0">
                  <a:pos x="T2" y="T3"/>
                </a:cxn>
                <a:cxn ang="0">
                  <a:pos x="T4" y="T5"/>
                </a:cxn>
                <a:cxn ang="0">
                  <a:pos x="T6" y="T7"/>
                </a:cxn>
                <a:cxn ang="0">
                  <a:pos x="T8" y="T9"/>
                </a:cxn>
              </a:cxnLst>
              <a:rect l="0" t="0" r="r" b="b"/>
              <a:pathLst>
                <a:path w="47" h="58">
                  <a:moveTo>
                    <a:pt x="0" y="49"/>
                  </a:moveTo>
                  <a:lnTo>
                    <a:pt x="16" y="58"/>
                  </a:lnTo>
                  <a:lnTo>
                    <a:pt x="47" y="9"/>
                  </a:lnTo>
                  <a:lnTo>
                    <a:pt x="31" y="0"/>
                  </a:lnTo>
                  <a:lnTo>
                    <a:pt x="0" y="49"/>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57"/>
            <p:cNvSpPr/>
            <p:nvPr/>
          </p:nvSpPr>
          <p:spPr bwMode="auto">
            <a:xfrm>
              <a:off x="4244008" y="4837052"/>
              <a:ext cx="348178" cy="339443"/>
            </a:xfrm>
            <a:custGeom>
              <a:avLst/>
              <a:gdLst>
                <a:gd name="T0" fmla="*/ 191 w 285"/>
                <a:gd name="T1" fmla="*/ 71 h 278"/>
                <a:gd name="T2" fmla="*/ 167 w 285"/>
                <a:gd name="T3" fmla="*/ 0 h 278"/>
                <a:gd name="T4" fmla="*/ 253 w 285"/>
                <a:gd name="T5" fmla="*/ 278 h 278"/>
                <a:gd name="T6" fmla="*/ 285 w 285"/>
                <a:gd name="T7" fmla="*/ 223 h 278"/>
                <a:gd name="T8" fmla="*/ 191 w 285"/>
                <a:gd name="T9" fmla="*/ 71 h 278"/>
              </a:gdLst>
              <a:ahLst/>
              <a:cxnLst>
                <a:cxn ang="0">
                  <a:pos x="T0" y="T1"/>
                </a:cxn>
                <a:cxn ang="0">
                  <a:pos x="T2" y="T3"/>
                </a:cxn>
                <a:cxn ang="0">
                  <a:pos x="T4" y="T5"/>
                </a:cxn>
                <a:cxn ang="0">
                  <a:pos x="T6" y="T7"/>
                </a:cxn>
                <a:cxn ang="0">
                  <a:pos x="T8" y="T9"/>
                </a:cxn>
              </a:cxnLst>
              <a:rect l="0" t="0" r="r" b="b"/>
              <a:pathLst>
                <a:path w="285" h="278">
                  <a:moveTo>
                    <a:pt x="191" y="71"/>
                  </a:moveTo>
                  <a:cubicBezTo>
                    <a:pt x="167" y="0"/>
                    <a:pt x="167" y="0"/>
                    <a:pt x="167" y="0"/>
                  </a:cubicBezTo>
                  <a:cubicBezTo>
                    <a:pt x="0" y="205"/>
                    <a:pt x="253" y="278"/>
                    <a:pt x="253" y="278"/>
                  </a:cubicBezTo>
                  <a:cubicBezTo>
                    <a:pt x="285" y="223"/>
                    <a:pt x="285" y="223"/>
                    <a:pt x="285" y="223"/>
                  </a:cubicBezTo>
                  <a:cubicBezTo>
                    <a:pt x="219" y="195"/>
                    <a:pt x="130" y="157"/>
                    <a:pt x="191" y="7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65" name="Freeform 58"/>
            <p:cNvSpPr/>
            <p:nvPr/>
          </p:nvSpPr>
          <p:spPr bwMode="auto">
            <a:xfrm>
              <a:off x="4482367" y="5120337"/>
              <a:ext cx="16223" cy="16223"/>
            </a:xfrm>
            <a:custGeom>
              <a:avLst/>
              <a:gdLst>
                <a:gd name="T0" fmla="*/ 3 w 13"/>
                <a:gd name="T1" fmla="*/ 11 h 13"/>
                <a:gd name="T2" fmla="*/ 12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6" y="13"/>
                    <a:pt x="10" y="13"/>
                    <a:pt x="12" y="10"/>
                  </a:cubicBezTo>
                  <a:cubicBezTo>
                    <a:pt x="13" y="8"/>
                    <a:pt x="13" y="4"/>
                    <a:pt x="10" y="2"/>
                  </a:cubicBezTo>
                  <a:cubicBezTo>
                    <a:pt x="8" y="0"/>
                    <a:pt x="4" y="1"/>
                    <a:pt x="2" y="3"/>
                  </a:cubicBezTo>
                  <a:cubicBezTo>
                    <a:pt x="0" y="6"/>
                    <a:pt x="1"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9"/>
            <p:cNvSpPr/>
            <p:nvPr/>
          </p:nvSpPr>
          <p:spPr bwMode="auto">
            <a:xfrm>
              <a:off x="4503582" y="5131569"/>
              <a:ext cx="17471" cy="16223"/>
            </a:xfrm>
            <a:custGeom>
              <a:avLst/>
              <a:gdLst>
                <a:gd name="T0" fmla="*/ 4 w 14"/>
                <a:gd name="T1" fmla="*/ 11 h 13"/>
                <a:gd name="T2" fmla="*/ 12 w 14"/>
                <a:gd name="T3" fmla="*/ 10 h 13"/>
                <a:gd name="T4" fmla="*/ 11 w 14"/>
                <a:gd name="T5" fmla="*/ 2 h 13"/>
                <a:gd name="T6" fmla="*/ 2 w 14"/>
                <a:gd name="T7" fmla="*/ 3 h 13"/>
                <a:gd name="T8" fmla="*/ 4 w 14"/>
                <a:gd name="T9" fmla="*/ 11 h 13"/>
              </a:gdLst>
              <a:ahLst/>
              <a:cxnLst>
                <a:cxn ang="0">
                  <a:pos x="T0" y="T1"/>
                </a:cxn>
                <a:cxn ang="0">
                  <a:pos x="T2" y="T3"/>
                </a:cxn>
                <a:cxn ang="0">
                  <a:pos x="T4" y="T5"/>
                </a:cxn>
                <a:cxn ang="0">
                  <a:pos x="T6" y="T7"/>
                </a:cxn>
                <a:cxn ang="0">
                  <a:pos x="T8" y="T9"/>
                </a:cxn>
              </a:cxnLst>
              <a:rect l="0" t="0" r="r" b="b"/>
              <a:pathLst>
                <a:path w="14" h="13">
                  <a:moveTo>
                    <a:pt x="4" y="11"/>
                  </a:moveTo>
                  <a:cubicBezTo>
                    <a:pt x="6" y="13"/>
                    <a:pt x="10" y="12"/>
                    <a:pt x="12" y="10"/>
                  </a:cubicBezTo>
                  <a:cubicBezTo>
                    <a:pt x="14" y="7"/>
                    <a:pt x="13" y="3"/>
                    <a:pt x="11" y="2"/>
                  </a:cubicBezTo>
                  <a:cubicBezTo>
                    <a:pt x="8" y="0"/>
                    <a:pt x="4" y="0"/>
                    <a:pt x="2" y="3"/>
                  </a:cubicBezTo>
                  <a:cubicBezTo>
                    <a:pt x="0" y="5"/>
                    <a:pt x="1" y="9"/>
                    <a:pt x="4"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60"/>
            <p:cNvSpPr/>
            <p:nvPr/>
          </p:nvSpPr>
          <p:spPr bwMode="auto">
            <a:xfrm>
              <a:off x="4527293" y="5142800"/>
              <a:ext cx="16223" cy="16223"/>
            </a:xfrm>
            <a:custGeom>
              <a:avLst/>
              <a:gdLst>
                <a:gd name="T0" fmla="*/ 3 w 13"/>
                <a:gd name="T1" fmla="*/ 11 h 13"/>
                <a:gd name="T2" fmla="*/ 11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5" y="13"/>
                    <a:pt x="9" y="12"/>
                    <a:pt x="11" y="10"/>
                  </a:cubicBezTo>
                  <a:cubicBezTo>
                    <a:pt x="13" y="7"/>
                    <a:pt x="12" y="4"/>
                    <a:pt x="10" y="2"/>
                  </a:cubicBezTo>
                  <a:cubicBezTo>
                    <a:pt x="7" y="0"/>
                    <a:pt x="4" y="0"/>
                    <a:pt x="2" y="3"/>
                  </a:cubicBezTo>
                  <a:cubicBezTo>
                    <a:pt x="0" y="5"/>
                    <a:pt x="0"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61"/>
            <p:cNvSpPr/>
            <p:nvPr/>
          </p:nvSpPr>
          <p:spPr bwMode="auto">
            <a:xfrm>
              <a:off x="3105877" y="4847036"/>
              <a:ext cx="415568"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6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7"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6" y="43"/>
                    <a:pt x="266"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62"/>
            <p:cNvSpPr/>
            <p:nvPr/>
          </p:nvSpPr>
          <p:spPr bwMode="auto">
            <a:xfrm>
              <a:off x="3342988" y="4847036"/>
              <a:ext cx="88605" cy="88605"/>
            </a:xfrm>
            <a:custGeom>
              <a:avLst/>
              <a:gdLst>
                <a:gd name="T0" fmla="*/ 72 w 72"/>
                <a:gd name="T1" fmla="*/ 43 h 73"/>
                <a:gd name="T2" fmla="*/ 40 w 72"/>
                <a:gd name="T3" fmla="*/ 0 h 73"/>
                <a:gd name="T4" fmla="*/ 0 w 72"/>
                <a:gd name="T5" fmla="*/ 34 h 73"/>
                <a:gd name="T6" fmla="*/ 36 w 72"/>
                <a:gd name="T7" fmla="*/ 73 h 73"/>
                <a:gd name="T8" fmla="*/ 72 w 72"/>
                <a:gd name="T9" fmla="*/ 43 h 73"/>
              </a:gdLst>
              <a:ahLst/>
              <a:cxnLst>
                <a:cxn ang="0">
                  <a:pos x="T0" y="T1"/>
                </a:cxn>
                <a:cxn ang="0">
                  <a:pos x="T2" y="T3"/>
                </a:cxn>
                <a:cxn ang="0">
                  <a:pos x="T4" y="T5"/>
                </a:cxn>
                <a:cxn ang="0">
                  <a:pos x="T6" y="T7"/>
                </a:cxn>
                <a:cxn ang="0">
                  <a:pos x="T8" y="T9"/>
                </a:cxn>
              </a:cxnLst>
              <a:rect l="0" t="0" r="r" b="b"/>
              <a:pathLst>
                <a:path w="72" h="73">
                  <a:moveTo>
                    <a:pt x="72" y="43"/>
                  </a:moveTo>
                  <a:cubicBezTo>
                    <a:pt x="40" y="0"/>
                    <a:pt x="40" y="0"/>
                    <a:pt x="40" y="0"/>
                  </a:cubicBezTo>
                  <a:cubicBezTo>
                    <a:pt x="24" y="11"/>
                    <a:pt x="11" y="23"/>
                    <a:pt x="0" y="34"/>
                  </a:cubicBezTo>
                  <a:cubicBezTo>
                    <a:pt x="36" y="73"/>
                    <a:pt x="36" y="73"/>
                    <a:pt x="36" y="73"/>
                  </a:cubicBezTo>
                  <a:cubicBezTo>
                    <a:pt x="54" y="54"/>
                    <a:pt x="72" y="43"/>
                    <a:pt x="72"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0" name="Freeform 63"/>
            <p:cNvSpPr/>
            <p:nvPr/>
          </p:nvSpPr>
          <p:spPr bwMode="auto">
            <a:xfrm>
              <a:off x="3753564" y="4598694"/>
              <a:ext cx="227127"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64"/>
            <p:cNvSpPr/>
            <p:nvPr/>
          </p:nvSpPr>
          <p:spPr bwMode="auto">
            <a:xfrm>
              <a:off x="4815570" y="4573735"/>
              <a:ext cx="229623" cy="142266"/>
            </a:xfrm>
            <a:custGeom>
              <a:avLst/>
              <a:gdLst>
                <a:gd name="T0" fmla="*/ 0 w 188"/>
                <a:gd name="T1" fmla="*/ 43 h 116"/>
                <a:gd name="T2" fmla="*/ 106 w 188"/>
                <a:gd name="T3" fmla="*/ 100 h 116"/>
                <a:gd name="T4" fmla="*/ 164 w 188"/>
                <a:gd name="T5" fmla="*/ 5 h 116"/>
                <a:gd name="T6" fmla="*/ 0 w 188"/>
                <a:gd name="T7" fmla="*/ 43 h 116"/>
              </a:gdLst>
              <a:ahLst/>
              <a:cxnLst>
                <a:cxn ang="0">
                  <a:pos x="T0" y="T1"/>
                </a:cxn>
                <a:cxn ang="0">
                  <a:pos x="T2" y="T3"/>
                </a:cxn>
                <a:cxn ang="0">
                  <a:pos x="T4" y="T5"/>
                </a:cxn>
                <a:cxn ang="0">
                  <a:pos x="T6" y="T7"/>
                </a:cxn>
              </a:cxnLst>
              <a:rect l="0" t="0" r="r" b="b"/>
              <a:pathLst>
                <a:path w="188" h="116">
                  <a:moveTo>
                    <a:pt x="0" y="43"/>
                  </a:moveTo>
                  <a:cubicBezTo>
                    <a:pt x="8" y="71"/>
                    <a:pt x="26" y="116"/>
                    <a:pt x="106" y="100"/>
                  </a:cubicBezTo>
                  <a:cubicBezTo>
                    <a:pt x="188" y="84"/>
                    <a:pt x="164" y="5"/>
                    <a:pt x="164" y="5"/>
                  </a:cubicBezTo>
                  <a:cubicBezTo>
                    <a:pt x="164" y="5"/>
                    <a:pt x="72" y="0"/>
                    <a:pt x="0" y="43"/>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65"/>
            <p:cNvSpPr/>
            <p:nvPr/>
          </p:nvSpPr>
          <p:spPr bwMode="auto">
            <a:xfrm>
              <a:off x="3636256" y="4505097"/>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5"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3" name="Freeform 66"/>
            <p:cNvSpPr/>
            <p:nvPr/>
          </p:nvSpPr>
          <p:spPr bwMode="auto">
            <a:xfrm>
              <a:off x="3919541"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7"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4" name="Freeform 67"/>
            <p:cNvSpPr/>
            <p:nvPr/>
          </p:nvSpPr>
          <p:spPr bwMode="auto">
            <a:xfrm>
              <a:off x="4275207" y="5126577"/>
              <a:ext cx="79869" cy="53662"/>
            </a:xfrm>
            <a:custGeom>
              <a:avLst/>
              <a:gdLst>
                <a:gd name="T0" fmla="*/ 54 w 66"/>
                <a:gd name="T1" fmla="*/ 0 h 44"/>
                <a:gd name="T2" fmla="*/ 47 w 66"/>
                <a:gd name="T3" fmla="*/ 9 h 44"/>
                <a:gd name="T4" fmla="*/ 39 w 66"/>
                <a:gd name="T5" fmla="*/ 2 h 44"/>
                <a:gd name="T6" fmla="*/ 32 w 66"/>
                <a:gd name="T7" fmla="*/ 12 h 44"/>
                <a:gd name="T8" fmla="*/ 23 w 66"/>
                <a:gd name="T9" fmla="*/ 3 h 44"/>
                <a:gd name="T10" fmla="*/ 16 w 66"/>
                <a:gd name="T11" fmla="*/ 12 h 44"/>
                <a:gd name="T12" fmla="*/ 8 w 66"/>
                <a:gd name="T13" fmla="*/ 4 h 44"/>
                <a:gd name="T14" fmla="*/ 1 w 66"/>
                <a:gd name="T15" fmla="*/ 25 h 44"/>
                <a:gd name="T16" fmla="*/ 12 w 66"/>
                <a:gd name="T17" fmla="*/ 44 h 44"/>
                <a:gd name="T18" fmla="*/ 18 w 66"/>
                <a:gd name="T19" fmla="*/ 35 h 44"/>
                <a:gd name="T20" fmla="*/ 26 w 66"/>
                <a:gd name="T21" fmla="*/ 43 h 44"/>
                <a:gd name="T22" fmla="*/ 33 w 66"/>
                <a:gd name="T23" fmla="*/ 32 h 44"/>
                <a:gd name="T24" fmla="*/ 42 w 66"/>
                <a:gd name="T25" fmla="*/ 42 h 44"/>
                <a:gd name="T26" fmla="*/ 49 w 66"/>
                <a:gd name="T27" fmla="*/ 33 h 44"/>
                <a:gd name="T28" fmla="*/ 57 w 66"/>
                <a:gd name="T29" fmla="*/ 40 h 44"/>
                <a:gd name="T30" fmla="*/ 65 w 66"/>
                <a:gd name="T31" fmla="*/ 20 h 44"/>
                <a:gd name="T32" fmla="*/ 54 w 66"/>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4">
                  <a:moveTo>
                    <a:pt x="54" y="0"/>
                  </a:moveTo>
                  <a:cubicBezTo>
                    <a:pt x="51" y="1"/>
                    <a:pt x="48" y="4"/>
                    <a:pt x="47" y="9"/>
                  </a:cubicBezTo>
                  <a:cubicBezTo>
                    <a:pt x="45" y="4"/>
                    <a:pt x="42" y="1"/>
                    <a:pt x="39" y="2"/>
                  </a:cubicBezTo>
                  <a:cubicBezTo>
                    <a:pt x="36" y="2"/>
                    <a:pt x="33" y="6"/>
                    <a:pt x="32" y="12"/>
                  </a:cubicBezTo>
                  <a:cubicBezTo>
                    <a:pt x="30" y="6"/>
                    <a:pt x="27" y="3"/>
                    <a:pt x="23" y="3"/>
                  </a:cubicBezTo>
                  <a:cubicBezTo>
                    <a:pt x="20" y="3"/>
                    <a:pt x="18" y="7"/>
                    <a:pt x="16" y="12"/>
                  </a:cubicBezTo>
                  <a:cubicBezTo>
                    <a:pt x="14" y="7"/>
                    <a:pt x="11" y="4"/>
                    <a:pt x="8" y="4"/>
                  </a:cubicBezTo>
                  <a:cubicBezTo>
                    <a:pt x="3" y="5"/>
                    <a:pt x="0" y="14"/>
                    <a:pt x="1" y="25"/>
                  </a:cubicBezTo>
                  <a:cubicBezTo>
                    <a:pt x="2" y="36"/>
                    <a:pt x="6" y="44"/>
                    <a:pt x="12" y="44"/>
                  </a:cubicBezTo>
                  <a:cubicBezTo>
                    <a:pt x="15" y="44"/>
                    <a:pt x="17" y="40"/>
                    <a:pt x="18" y="35"/>
                  </a:cubicBezTo>
                  <a:cubicBezTo>
                    <a:pt x="20" y="40"/>
                    <a:pt x="23" y="43"/>
                    <a:pt x="26" y="43"/>
                  </a:cubicBezTo>
                  <a:cubicBezTo>
                    <a:pt x="30" y="43"/>
                    <a:pt x="32" y="38"/>
                    <a:pt x="33"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8"/>
            <p:cNvSpPr/>
            <p:nvPr/>
          </p:nvSpPr>
          <p:spPr bwMode="auto">
            <a:xfrm>
              <a:off x="1941539" y="4847036"/>
              <a:ext cx="414320"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7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8"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7" y="43"/>
                    <a:pt x="267"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9"/>
            <p:cNvSpPr/>
            <p:nvPr/>
          </p:nvSpPr>
          <p:spPr bwMode="auto">
            <a:xfrm>
              <a:off x="2178649" y="4847036"/>
              <a:ext cx="89852" cy="88605"/>
            </a:xfrm>
            <a:custGeom>
              <a:avLst/>
              <a:gdLst>
                <a:gd name="T0" fmla="*/ 73 w 73"/>
                <a:gd name="T1" fmla="*/ 43 h 73"/>
                <a:gd name="T2" fmla="*/ 40 w 73"/>
                <a:gd name="T3" fmla="*/ 0 h 73"/>
                <a:gd name="T4" fmla="*/ 0 w 73"/>
                <a:gd name="T5" fmla="*/ 34 h 73"/>
                <a:gd name="T6" fmla="*/ 37 w 73"/>
                <a:gd name="T7" fmla="*/ 73 h 73"/>
                <a:gd name="T8" fmla="*/ 73 w 73"/>
                <a:gd name="T9" fmla="*/ 43 h 73"/>
              </a:gdLst>
              <a:ahLst/>
              <a:cxnLst>
                <a:cxn ang="0">
                  <a:pos x="T0" y="T1"/>
                </a:cxn>
                <a:cxn ang="0">
                  <a:pos x="T2" y="T3"/>
                </a:cxn>
                <a:cxn ang="0">
                  <a:pos x="T4" y="T5"/>
                </a:cxn>
                <a:cxn ang="0">
                  <a:pos x="T6" y="T7"/>
                </a:cxn>
                <a:cxn ang="0">
                  <a:pos x="T8" y="T9"/>
                </a:cxn>
              </a:cxnLst>
              <a:rect l="0" t="0" r="r" b="b"/>
              <a:pathLst>
                <a:path w="73" h="73">
                  <a:moveTo>
                    <a:pt x="73" y="43"/>
                  </a:moveTo>
                  <a:cubicBezTo>
                    <a:pt x="40" y="0"/>
                    <a:pt x="40" y="0"/>
                    <a:pt x="40" y="0"/>
                  </a:cubicBezTo>
                  <a:cubicBezTo>
                    <a:pt x="24" y="11"/>
                    <a:pt x="11" y="23"/>
                    <a:pt x="0" y="34"/>
                  </a:cubicBezTo>
                  <a:cubicBezTo>
                    <a:pt x="37" y="73"/>
                    <a:pt x="37" y="73"/>
                    <a:pt x="37" y="73"/>
                  </a:cubicBezTo>
                  <a:cubicBezTo>
                    <a:pt x="54" y="54"/>
                    <a:pt x="73" y="43"/>
                    <a:pt x="73"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7" name="Freeform 70"/>
            <p:cNvSpPr/>
            <p:nvPr/>
          </p:nvSpPr>
          <p:spPr bwMode="auto">
            <a:xfrm>
              <a:off x="2587977" y="4598694"/>
              <a:ext cx="228375"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71"/>
            <p:cNvSpPr/>
            <p:nvPr/>
          </p:nvSpPr>
          <p:spPr bwMode="auto">
            <a:xfrm>
              <a:off x="2470670" y="4505097"/>
              <a:ext cx="47422"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6"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9" name="Freeform 72"/>
            <p:cNvSpPr/>
            <p:nvPr/>
          </p:nvSpPr>
          <p:spPr bwMode="auto">
            <a:xfrm>
              <a:off x="2755203"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8"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0" name="Freeform 73"/>
            <p:cNvSpPr/>
            <p:nvPr/>
          </p:nvSpPr>
          <p:spPr bwMode="auto">
            <a:xfrm>
              <a:off x="3109621" y="5151536"/>
              <a:ext cx="81117" cy="54910"/>
            </a:xfrm>
            <a:custGeom>
              <a:avLst/>
              <a:gdLst>
                <a:gd name="T0" fmla="*/ 54 w 66"/>
                <a:gd name="T1" fmla="*/ 0 h 45"/>
                <a:gd name="T2" fmla="*/ 47 w 66"/>
                <a:gd name="T3" fmla="*/ 9 h 45"/>
                <a:gd name="T4" fmla="*/ 39 w 66"/>
                <a:gd name="T5" fmla="*/ 2 h 45"/>
                <a:gd name="T6" fmla="*/ 32 w 66"/>
                <a:gd name="T7" fmla="*/ 12 h 45"/>
                <a:gd name="T8" fmla="*/ 23 w 66"/>
                <a:gd name="T9" fmla="*/ 3 h 45"/>
                <a:gd name="T10" fmla="*/ 16 w 66"/>
                <a:gd name="T11" fmla="*/ 12 h 45"/>
                <a:gd name="T12" fmla="*/ 8 w 66"/>
                <a:gd name="T13" fmla="*/ 4 h 45"/>
                <a:gd name="T14" fmla="*/ 1 w 66"/>
                <a:gd name="T15" fmla="*/ 25 h 45"/>
                <a:gd name="T16" fmla="*/ 12 w 66"/>
                <a:gd name="T17" fmla="*/ 44 h 45"/>
                <a:gd name="T18" fmla="*/ 18 w 66"/>
                <a:gd name="T19" fmla="*/ 35 h 45"/>
                <a:gd name="T20" fmla="*/ 26 w 66"/>
                <a:gd name="T21" fmla="*/ 43 h 45"/>
                <a:gd name="T22" fmla="*/ 34 w 66"/>
                <a:gd name="T23" fmla="*/ 32 h 45"/>
                <a:gd name="T24" fmla="*/ 42 w 66"/>
                <a:gd name="T25" fmla="*/ 42 h 45"/>
                <a:gd name="T26" fmla="*/ 49 w 66"/>
                <a:gd name="T27" fmla="*/ 33 h 45"/>
                <a:gd name="T28" fmla="*/ 57 w 66"/>
                <a:gd name="T29" fmla="*/ 40 h 45"/>
                <a:gd name="T30" fmla="*/ 65 w 66"/>
                <a:gd name="T31" fmla="*/ 20 h 45"/>
                <a:gd name="T32" fmla="*/ 54 w 66"/>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5">
                  <a:moveTo>
                    <a:pt x="54" y="0"/>
                  </a:moveTo>
                  <a:cubicBezTo>
                    <a:pt x="51" y="1"/>
                    <a:pt x="49" y="4"/>
                    <a:pt x="47" y="9"/>
                  </a:cubicBezTo>
                  <a:cubicBezTo>
                    <a:pt x="45" y="4"/>
                    <a:pt x="42" y="1"/>
                    <a:pt x="39" y="2"/>
                  </a:cubicBezTo>
                  <a:cubicBezTo>
                    <a:pt x="36" y="2"/>
                    <a:pt x="33" y="6"/>
                    <a:pt x="32" y="12"/>
                  </a:cubicBezTo>
                  <a:cubicBezTo>
                    <a:pt x="30" y="7"/>
                    <a:pt x="27" y="3"/>
                    <a:pt x="23" y="3"/>
                  </a:cubicBezTo>
                  <a:cubicBezTo>
                    <a:pt x="20" y="3"/>
                    <a:pt x="18" y="7"/>
                    <a:pt x="16" y="12"/>
                  </a:cubicBezTo>
                  <a:cubicBezTo>
                    <a:pt x="14" y="7"/>
                    <a:pt x="11" y="4"/>
                    <a:pt x="8" y="4"/>
                  </a:cubicBezTo>
                  <a:cubicBezTo>
                    <a:pt x="3" y="5"/>
                    <a:pt x="0" y="14"/>
                    <a:pt x="1" y="25"/>
                  </a:cubicBezTo>
                  <a:cubicBezTo>
                    <a:pt x="2" y="36"/>
                    <a:pt x="7" y="45"/>
                    <a:pt x="12" y="44"/>
                  </a:cubicBezTo>
                  <a:cubicBezTo>
                    <a:pt x="15" y="44"/>
                    <a:pt x="17" y="40"/>
                    <a:pt x="18" y="35"/>
                  </a:cubicBezTo>
                  <a:cubicBezTo>
                    <a:pt x="20" y="40"/>
                    <a:pt x="23" y="43"/>
                    <a:pt x="26" y="43"/>
                  </a:cubicBezTo>
                  <a:cubicBezTo>
                    <a:pt x="30" y="43"/>
                    <a:pt x="32" y="38"/>
                    <a:pt x="34"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4"/>
            <p:cNvSpPr/>
            <p:nvPr/>
          </p:nvSpPr>
          <p:spPr bwMode="auto">
            <a:xfrm>
              <a:off x="1957762" y="3994685"/>
              <a:ext cx="882301" cy="852350"/>
            </a:xfrm>
            <a:custGeom>
              <a:avLst/>
              <a:gdLst>
                <a:gd name="T0" fmla="*/ 340 w 722"/>
                <a:gd name="T1" fmla="*/ 445 h 696"/>
                <a:gd name="T2" fmla="*/ 340 w 722"/>
                <a:gd name="T3" fmla="*/ 363 h 696"/>
                <a:gd name="T4" fmla="*/ 722 w 722"/>
                <a:gd name="T5" fmla="*/ 264 h 696"/>
                <a:gd name="T6" fmla="*/ 392 w 722"/>
                <a:gd name="T7" fmla="*/ 28 h 696"/>
                <a:gd name="T8" fmla="*/ 184 w 722"/>
                <a:gd name="T9" fmla="*/ 152 h 696"/>
                <a:gd name="T10" fmla="*/ 169 w 722"/>
                <a:gd name="T11" fmla="*/ 120 h 696"/>
                <a:gd name="T12" fmla="*/ 162 w 722"/>
                <a:gd name="T13" fmla="*/ 169 h 696"/>
                <a:gd name="T14" fmla="*/ 124 w 722"/>
                <a:gd name="T15" fmla="*/ 200 h 696"/>
                <a:gd name="T16" fmla="*/ 150 w 722"/>
                <a:gd name="T17" fmla="*/ 197 h 696"/>
                <a:gd name="T18" fmla="*/ 221 w 722"/>
                <a:gd name="T19" fmla="*/ 696 h 696"/>
                <a:gd name="T20" fmla="*/ 334 w 722"/>
                <a:gd name="T21" fmla="*/ 486 h 696"/>
                <a:gd name="T22" fmla="*/ 277 w 722"/>
                <a:gd name="T23" fmla="*/ 460 h 696"/>
                <a:gd name="T24" fmla="*/ 340 w 722"/>
                <a:gd name="T25" fmla="*/ 445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2" h="696">
                  <a:moveTo>
                    <a:pt x="340" y="445"/>
                  </a:moveTo>
                  <a:cubicBezTo>
                    <a:pt x="340" y="363"/>
                    <a:pt x="340" y="363"/>
                    <a:pt x="340" y="363"/>
                  </a:cubicBezTo>
                  <a:cubicBezTo>
                    <a:pt x="592" y="321"/>
                    <a:pt x="722" y="264"/>
                    <a:pt x="722" y="264"/>
                  </a:cubicBezTo>
                  <a:cubicBezTo>
                    <a:pt x="677" y="49"/>
                    <a:pt x="510" y="0"/>
                    <a:pt x="392" y="28"/>
                  </a:cubicBezTo>
                  <a:cubicBezTo>
                    <a:pt x="241" y="61"/>
                    <a:pt x="196" y="116"/>
                    <a:pt x="184" y="152"/>
                  </a:cubicBezTo>
                  <a:cubicBezTo>
                    <a:pt x="171" y="138"/>
                    <a:pt x="169" y="120"/>
                    <a:pt x="169" y="120"/>
                  </a:cubicBezTo>
                  <a:cubicBezTo>
                    <a:pt x="149" y="147"/>
                    <a:pt x="162" y="169"/>
                    <a:pt x="162" y="169"/>
                  </a:cubicBezTo>
                  <a:cubicBezTo>
                    <a:pt x="132" y="171"/>
                    <a:pt x="124" y="200"/>
                    <a:pt x="124" y="200"/>
                  </a:cubicBezTo>
                  <a:cubicBezTo>
                    <a:pt x="133" y="197"/>
                    <a:pt x="142" y="196"/>
                    <a:pt x="150" y="197"/>
                  </a:cubicBezTo>
                  <a:cubicBezTo>
                    <a:pt x="0" y="277"/>
                    <a:pt x="221" y="696"/>
                    <a:pt x="221" y="696"/>
                  </a:cubicBezTo>
                  <a:cubicBezTo>
                    <a:pt x="283" y="652"/>
                    <a:pt x="334" y="486"/>
                    <a:pt x="334" y="486"/>
                  </a:cubicBezTo>
                  <a:cubicBezTo>
                    <a:pt x="334" y="486"/>
                    <a:pt x="271" y="515"/>
                    <a:pt x="277" y="460"/>
                  </a:cubicBezTo>
                  <a:cubicBezTo>
                    <a:pt x="283" y="404"/>
                    <a:pt x="340" y="445"/>
                    <a:pt x="340" y="445"/>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2" name="Freeform 75"/>
            <p:cNvSpPr/>
            <p:nvPr/>
          </p:nvSpPr>
          <p:spPr bwMode="auto">
            <a:xfrm>
              <a:off x="3070934" y="3936032"/>
              <a:ext cx="984633" cy="911004"/>
            </a:xfrm>
            <a:custGeom>
              <a:avLst/>
              <a:gdLst>
                <a:gd name="T0" fmla="*/ 805 w 805"/>
                <a:gd name="T1" fmla="*/ 386 h 744"/>
                <a:gd name="T2" fmla="*/ 356 w 805"/>
                <a:gd name="T3" fmla="*/ 360 h 744"/>
                <a:gd name="T4" fmla="*/ 368 w 805"/>
                <a:gd name="T5" fmla="*/ 487 h 744"/>
                <a:gd name="T6" fmla="*/ 306 w 805"/>
                <a:gd name="T7" fmla="*/ 505 h 744"/>
                <a:gd name="T8" fmla="*/ 364 w 805"/>
                <a:gd name="T9" fmla="*/ 528 h 744"/>
                <a:gd name="T10" fmla="*/ 263 w 805"/>
                <a:gd name="T11" fmla="*/ 744 h 744"/>
                <a:gd name="T12" fmla="*/ 215 w 805"/>
                <a:gd name="T13" fmla="*/ 233 h 744"/>
                <a:gd name="T14" fmla="*/ 371 w 805"/>
                <a:gd name="T15" fmla="*/ 61 h 744"/>
                <a:gd name="T16" fmla="*/ 805 w 805"/>
                <a:gd name="T17" fmla="*/ 386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5" h="744">
                  <a:moveTo>
                    <a:pt x="805" y="386"/>
                  </a:moveTo>
                  <a:cubicBezTo>
                    <a:pt x="805" y="386"/>
                    <a:pt x="642" y="289"/>
                    <a:pt x="356" y="360"/>
                  </a:cubicBezTo>
                  <a:cubicBezTo>
                    <a:pt x="368" y="487"/>
                    <a:pt x="368" y="487"/>
                    <a:pt x="368" y="487"/>
                  </a:cubicBezTo>
                  <a:cubicBezTo>
                    <a:pt x="368" y="487"/>
                    <a:pt x="308" y="449"/>
                    <a:pt x="306" y="505"/>
                  </a:cubicBezTo>
                  <a:cubicBezTo>
                    <a:pt x="303" y="560"/>
                    <a:pt x="364" y="528"/>
                    <a:pt x="364" y="528"/>
                  </a:cubicBezTo>
                  <a:cubicBezTo>
                    <a:pt x="364" y="528"/>
                    <a:pt x="323" y="697"/>
                    <a:pt x="263" y="744"/>
                  </a:cubicBezTo>
                  <a:cubicBezTo>
                    <a:pt x="263" y="744"/>
                    <a:pt x="0" y="247"/>
                    <a:pt x="215" y="233"/>
                  </a:cubicBezTo>
                  <a:cubicBezTo>
                    <a:pt x="215" y="233"/>
                    <a:pt x="194" y="116"/>
                    <a:pt x="371" y="61"/>
                  </a:cubicBezTo>
                  <a:cubicBezTo>
                    <a:pt x="568" y="0"/>
                    <a:pt x="768" y="74"/>
                    <a:pt x="805" y="386"/>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graphicFrame>
        <p:nvGraphicFramePr>
          <p:cNvPr id="85" name="图示 84"/>
          <p:cNvGraphicFramePr/>
          <p:nvPr/>
        </p:nvGraphicFramePr>
        <p:xfrm>
          <a:off x="4977292" y="312918"/>
          <a:ext cx="8128000" cy="541866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86" name="文本框 85"/>
          <p:cNvSpPr txBox="1"/>
          <p:nvPr/>
        </p:nvSpPr>
        <p:spPr>
          <a:xfrm>
            <a:off x="6430833" y="1646349"/>
            <a:ext cx="5355990" cy="2677656"/>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1. I am sorry, but I don’t/can’t follow you.</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2. I beg your pardon. What do you mean by...?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3. I don’t get it.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4. Would you please say it again/slowly?</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3"/>
                                        </p:tgtEl>
                                        <p:attrNameLst>
                                          <p:attrName>style.visibility</p:attrName>
                                        </p:attrNameLst>
                                      </p:cBhvr>
                                      <p:to>
                                        <p:strVal val="visible"/>
                                      </p:to>
                                    </p:set>
                                    <p:anim calcmode="lin" valueType="num">
                                      <p:cBhvr additive="base">
                                        <p:cTn id="21" dur="500" fill="hold"/>
                                        <p:tgtEl>
                                          <p:spTgt spid="83"/>
                                        </p:tgtEl>
                                        <p:attrNameLst>
                                          <p:attrName>ppt_x</p:attrName>
                                        </p:attrNameLst>
                                      </p:cBhvr>
                                      <p:tavLst>
                                        <p:tav tm="0">
                                          <p:val>
                                            <p:strVal val="#ppt_x"/>
                                          </p:val>
                                        </p:tav>
                                        <p:tav tm="100000">
                                          <p:val>
                                            <p:strVal val="#ppt_x"/>
                                          </p:val>
                                        </p:tav>
                                      </p:tavLst>
                                    </p:anim>
                                    <p:anim calcmode="lin" valueType="num">
                                      <p:cBhvr additive="base">
                                        <p:cTn id="22" dur="500" fill="hold"/>
                                        <p:tgtEl>
                                          <p:spTgt spid="8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85"/>
                                        </p:tgtEl>
                                        <p:attrNameLst>
                                          <p:attrName>style.visibility</p:attrName>
                                        </p:attrNameLst>
                                      </p:cBhvr>
                                      <p:to>
                                        <p:strVal val="visible"/>
                                      </p:to>
                                    </p:set>
                                    <p:anim calcmode="lin" valueType="num">
                                      <p:cBhvr>
                                        <p:cTn id="27" dur="500" fill="hold"/>
                                        <p:tgtEl>
                                          <p:spTgt spid="85"/>
                                        </p:tgtEl>
                                        <p:attrNameLst>
                                          <p:attrName>ppt_w</p:attrName>
                                        </p:attrNameLst>
                                      </p:cBhvr>
                                      <p:tavLst>
                                        <p:tav tm="0">
                                          <p:val>
                                            <p:fltVal val="0"/>
                                          </p:val>
                                        </p:tav>
                                        <p:tav tm="100000">
                                          <p:val>
                                            <p:strVal val="#ppt_w"/>
                                          </p:val>
                                        </p:tav>
                                      </p:tavLst>
                                    </p:anim>
                                    <p:anim calcmode="lin" valueType="num">
                                      <p:cBhvr>
                                        <p:cTn id="28" dur="500" fill="hold"/>
                                        <p:tgtEl>
                                          <p:spTgt spid="85"/>
                                        </p:tgtEl>
                                        <p:attrNameLst>
                                          <p:attrName>ppt_h</p:attrName>
                                        </p:attrNameLst>
                                      </p:cBhvr>
                                      <p:tavLst>
                                        <p:tav tm="0">
                                          <p:val>
                                            <p:fltVal val="0"/>
                                          </p:val>
                                        </p:tav>
                                        <p:tav tm="100000">
                                          <p:val>
                                            <p:strVal val="#ppt_h"/>
                                          </p:val>
                                        </p:tav>
                                      </p:tavLst>
                                    </p:anim>
                                    <p:animEffect transition="in" filter="fade">
                                      <p:cBhvr>
                                        <p:cTn id="29" dur="500"/>
                                        <p:tgtEl>
                                          <p:spTgt spid="85"/>
                                        </p:tgtEl>
                                      </p:cBhvr>
                                    </p:animEffect>
                                  </p:childTnLst>
                                </p:cTn>
                              </p:par>
                            </p:childTnLst>
                          </p:cTn>
                        </p:par>
                        <p:par>
                          <p:cTn id="30" fill="hold">
                            <p:stCondLst>
                              <p:cond delay="500"/>
                            </p:stCondLst>
                            <p:childTnLst>
                              <p:par>
                                <p:cTn id="31" presetID="22" presetClass="entr" presetSubtype="1" fill="hold" grpId="0" nodeType="afterEffect">
                                  <p:stCondLst>
                                    <p:cond delay="0"/>
                                  </p:stCondLst>
                                  <p:childTnLst>
                                    <p:set>
                                      <p:cBhvr>
                                        <p:cTn id="32" dur="1" fill="hold">
                                          <p:stCondLst>
                                            <p:cond delay="0"/>
                                          </p:stCondLst>
                                        </p:cTn>
                                        <p:tgtEl>
                                          <p:spTgt spid="86"/>
                                        </p:tgtEl>
                                        <p:attrNameLst>
                                          <p:attrName>style.visibility</p:attrName>
                                        </p:attrNameLst>
                                      </p:cBhvr>
                                      <p:to>
                                        <p:strVal val="visible"/>
                                      </p:to>
                                    </p:set>
                                    <p:animEffect transition="in" filter="wipe(up)">
                                      <p:cBhvr>
                                        <p:cTn id="33" dur="500"/>
                                        <p:tgtEl>
                                          <p:spTgt spid="86"/>
                                        </p:tgtEl>
                                      </p:cBhvr>
                                    </p:animEffect>
                                  </p:childTnLst>
                                </p:cTn>
                              </p:par>
                              <p:par>
                                <p:cTn id="34" presetID="2" presetClass="entr" presetSubtype="4" fill="hold" grpId="0" nodeType="withEffect">
                                  <p:stCondLst>
                                    <p:cond delay="0"/>
                                  </p:stCondLst>
                                  <p:childTnLst>
                                    <p:set>
                                      <p:cBhvr>
                                        <p:cTn id="35" dur="1" fill="hold">
                                          <p:stCondLst>
                                            <p:cond delay="0"/>
                                          </p:stCondLst>
                                        </p:cTn>
                                        <p:tgtEl>
                                          <p:spTgt spid="84"/>
                                        </p:tgtEl>
                                        <p:attrNameLst>
                                          <p:attrName>style.visibility</p:attrName>
                                        </p:attrNameLst>
                                      </p:cBhvr>
                                      <p:to>
                                        <p:strVal val="visible"/>
                                      </p:to>
                                    </p:set>
                                    <p:anim calcmode="lin" valueType="num">
                                      <p:cBhvr additive="base">
                                        <p:cTn id="36" dur="500" fill="hold"/>
                                        <p:tgtEl>
                                          <p:spTgt spid="84"/>
                                        </p:tgtEl>
                                        <p:attrNameLst>
                                          <p:attrName>ppt_x</p:attrName>
                                        </p:attrNameLst>
                                      </p:cBhvr>
                                      <p:tavLst>
                                        <p:tav tm="0">
                                          <p:val>
                                            <p:strVal val="#ppt_x"/>
                                          </p:val>
                                        </p:tav>
                                        <p:tav tm="100000">
                                          <p:val>
                                            <p:strVal val="#ppt_x"/>
                                          </p:val>
                                        </p:tav>
                                      </p:tavLst>
                                    </p:anim>
                                    <p:anim calcmode="lin" valueType="num">
                                      <p:cBhvr additive="base">
                                        <p:cTn id="37" dur="500" fill="hold"/>
                                        <p:tgtEl>
                                          <p:spTgt spid="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3" grpId="0" animBg="1"/>
      <p:bldGraphic spid="2" grpId="0">
        <p:bldAsOne/>
      </p:bldGraphic>
      <p:bldP spid="4" grpId="0"/>
      <p:bldGraphic spid="85" grpId="0">
        <p:bldAsOne/>
      </p:bldGraphic>
      <p:bldP spid="86"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1"/>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endParaRPr lang="zh-CN" altLang="en-US" sz="6000" b="1" dirty="0">
              <a:solidFill>
                <a:srgbClr val="0099FF"/>
              </a:solidFill>
              <a:latin typeface="微软雅黑" panose="020B0503020204020204" pitchFamily="34" charset="-122"/>
              <a:ea typeface="微软雅黑" panose="020B0503020204020204" pitchFamily="34" charset="-122"/>
            </a:endParaRPr>
          </a:p>
        </p:txBody>
      </p:sp>
      <p:pic>
        <p:nvPicPr>
          <p:cNvPr id="158724" name="图片 16"/>
          <p:cNvPicPr>
            <a:picLocks noChangeAspect="1"/>
          </p:cNvPicPr>
          <p:nvPr/>
        </p:nvPicPr>
        <p:blipFill>
          <a:blip r:embed="rId2"/>
          <a:stretch>
            <a:fillRect/>
          </a:stretch>
        </p:blipFill>
        <p:spPr>
          <a:xfrm rot="1503710">
            <a:off x="9744075" y="-609600"/>
            <a:ext cx="1328738" cy="2081213"/>
          </a:xfrm>
          <a:prstGeom prst="rect">
            <a:avLst/>
          </a:prstGeom>
          <a:noFill/>
          <a:ln w="9525">
            <a:noFill/>
          </a:ln>
        </p:spPr>
      </p:pic>
      <p:sp>
        <p:nvSpPr>
          <p:cNvPr id="158725" name="左箭头 158724">
            <a:hlinkClick r:id="rId3"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endParaRPr lang="zh-CN" altLang="en-US" dirty="0">
              <a:latin typeface="Arial" panose="020B0604020202020204"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一 </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520693" y="944787"/>
            <a:ext cx="11651411"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话题：询问与提供信息</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1. M: ___________________?</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W: He is tall and handsome.</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A. What does your brother look like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B. What does your brother like</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C. Who is your brother</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D. Do you like your brother</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话题：询问与提供信息</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2. M: Good morning, Grand Hotel.</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W: Good morning, I’d like to check out now.</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M: ___________________?</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W: Room 506.</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A. Who is calling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B. What is your telephone number</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C. What is your room number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D. What do you do for a living</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1757280" y="1329508"/>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67900" y="-29210"/>
            <a:ext cx="2343785" cy="2345055"/>
          </a:xfrm>
          <a:prstGeom prst="rect">
            <a:avLst/>
          </a:prstGeom>
        </p:spPr>
      </p:pic>
      <p:sp>
        <p:nvSpPr>
          <p:cNvPr id="4" name="灯片编号占位符 3"/>
          <p:cNvSpPr>
            <a:spLocks noGrp="1"/>
          </p:cNvSpPr>
          <p:nvPr>
            <p:ph type="sldNum" sz="quarter" idx="12"/>
          </p:nvPr>
        </p:nvSpPr>
        <p:spPr>
          <a:xfrm>
            <a:off x="8801100" y="6435728"/>
            <a:ext cx="2844800" cy="365125"/>
          </a:xfrm>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0041147" y="6164017"/>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16" name="TextBox 22"/>
          <p:cNvSpPr txBox="1"/>
          <p:nvPr/>
        </p:nvSpPr>
        <p:spPr>
          <a:xfrm>
            <a:off x="1756876" y="4371553"/>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文本框 4">
            <a:hlinkClick r:id="rId3" action="ppaction://hlinksldjump"/>
          </p:cNvPr>
          <p:cNvSpPr txBox="1"/>
          <p:nvPr/>
        </p:nvSpPr>
        <p:spPr>
          <a:xfrm>
            <a:off x="6051097" y="1463453"/>
            <a:ext cx="982961" cy="46037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a:hlinkClick r:id="rId4" action="ppaction://hlinksldjump"/>
          </p:cNvPr>
          <p:cNvSpPr txBox="1"/>
          <p:nvPr/>
        </p:nvSpPr>
        <p:spPr>
          <a:xfrm>
            <a:off x="6051097" y="4551218"/>
            <a:ext cx="982961" cy="46037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wipe(up)">
                                      <p:cBhvr>
                                        <p:cTn id="37" dur="500"/>
                                        <p:tgtEl>
                                          <p:spTgt spid="3">
                                            <p:txEl>
                                              <p:pRg st="10" end="10"/>
                                            </p:txEl>
                                          </p:spTgt>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3">
                                            <p:txEl>
                                              <p:pRg st="11" end="11"/>
                                            </p:txEl>
                                          </p:spTgt>
                                        </p:tgtEl>
                                        <p:attrNameLst>
                                          <p:attrName>style.visibility</p:attrName>
                                        </p:attrNameLst>
                                      </p:cBhvr>
                                      <p:to>
                                        <p:strVal val="visible"/>
                                      </p:to>
                                    </p:set>
                                    <p:animEffect transition="in" filter="wipe(up)">
                                      <p:cBhvr>
                                        <p:cTn id="40" dur="500"/>
                                        <p:tgtEl>
                                          <p:spTgt spid="3">
                                            <p:txEl>
                                              <p:pRg st="11" end="11"/>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barn(inVertical)">
                                      <p:cBhvr>
                                        <p:cTn id="45" dur="500"/>
                                        <p:tgtEl>
                                          <p:spTgt spid="23"/>
                                        </p:tgtEl>
                                      </p:cBhvr>
                                    </p:animEffect>
                                  </p:childTnLst>
                                </p:cTn>
                              </p:par>
                            </p:childTnLst>
                          </p:cTn>
                        </p:par>
                        <p:par>
                          <p:cTn id="46" fill="hold">
                            <p:stCondLst>
                              <p:cond delay="500"/>
                            </p:stCondLst>
                            <p:childTnLst>
                              <p:par>
                                <p:cTn id="47" presetID="16" presetClass="entr" presetSubtype="37"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barn(outVertical)">
                                      <p:cBhvr>
                                        <p:cTn id="49" dur="500"/>
                                        <p:tgtEl>
                                          <p:spTgt spid="5"/>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barn(inVertical)">
                                      <p:cBhvr>
                                        <p:cTn id="54" dur="500"/>
                                        <p:tgtEl>
                                          <p:spTgt spid="16"/>
                                        </p:tgtEl>
                                      </p:cBhvr>
                                    </p:animEffect>
                                  </p:childTnLst>
                                </p:cTn>
                              </p:par>
                            </p:childTnLst>
                          </p:cTn>
                        </p:par>
                        <p:par>
                          <p:cTn id="55" fill="hold">
                            <p:stCondLst>
                              <p:cond delay="500"/>
                            </p:stCondLst>
                            <p:childTnLst>
                              <p:par>
                                <p:cTn id="56" presetID="16" presetClass="entr" presetSubtype="37" fill="hold" grpId="0" nodeType="after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barn(outVertical)">
                                      <p:cBhvr>
                                        <p:cTn id="5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5" grpId="0" bldLvl="0" animBg="1"/>
      <p:bldP spid="6"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800" b="1" dirty="0">
                <a:latin typeface="微软雅黑" panose="020B0503020204020204" pitchFamily="34" charset="-122"/>
                <a:ea typeface="微软雅黑" panose="020B0503020204020204" pitchFamily="34" charset="-122"/>
              </a:rPr>
              <a:t>根据回答“He is tall and handsome（他又高又帅）”可以得知说话人是想询问长相。A项意为“你的兄弟长什么样”，而B项意为“你的兄弟喜欢什么”，C项意为“你的兄弟是谁”，D项意为“你喜欢你的兄弟吗”。B、C、D项都不符合语境，故本题正确答案为A。</a:t>
            </a:r>
            <a:endParaRPr sz="2800" b="1" dirty="0">
              <a:latin typeface="微软雅黑" panose="020B0503020204020204" pitchFamily="34" charset="-122"/>
              <a:ea typeface="微软雅黑" panose="020B0503020204020204" pitchFamily="34" charset="-122"/>
            </a:endParaRPr>
          </a:p>
        </p:txBody>
      </p:sp>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5" y="189781"/>
            <a:ext cx="11223849"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从最后一句话“Room 506”我们可以判断出上一句是询问房间号。C 项“What is your room number”意为“你的房间号是多少”，而 A、B、D 项的意思分别是“您是哪一位”“您的电话号码是什么”“你怎么谋生”均不符合上下文，故本题正确答案为 C。</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一 </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540589" y="944596"/>
            <a:ext cx="11651411"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话题：询问与提供信息</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 M: How do you like the coffee I made for you?</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Really? I am so glad to hear that.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I don’t like coffee                         B. I think it tastes good</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You are welcome                             D. I like it very much</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话题：询问与提供信息</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 M: Taxi! Taxi!</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 Sir?</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I’d like to go to Times Square, please.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OK.</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When to                                           B. What about you</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How much                                        D. Where to</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2093137" y="175601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16" name="TextBox 22"/>
          <p:cNvSpPr txBox="1"/>
          <p:nvPr/>
        </p:nvSpPr>
        <p:spPr>
          <a:xfrm>
            <a:off x="2093136" y="431715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a:hlinkClick r:id="rId3" action="ppaction://hlinksldjump"/>
          </p:cNvPr>
          <p:cNvSpPr txBox="1"/>
          <p:nvPr/>
        </p:nvSpPr>
        <p:spPr>
          <a:xfrm>
            <a:off x="5320240" y="1786789"/>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a:hlinkClick r:id="rId4" action="ppaction://hlinksldjump"/>
          </p:cNvPr>
          <p:cNvSpPr txBox="1"/>
          <p:nvPr/>
        </p:nvSpPr>
        <p:spPr>
          <a:xfrm>
            <a:off x="5455495" y="4378714"/>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wipe(up)">
                                      <p:cBhvr>
                                        <p:cTn id="37" dur="500"/>
                                        <p:tgtEl>
                                          <p:spTgt spid="3">
                                            <p:txEl>
                                              <p:pRg st="10" end="10"/>
                                            </p:txEl>
                                          </p:spTgt>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3">
                                            <p:txEl>
                                              <p:pRg st="11" end="11"/>
                                            </p:txEl>
                                          </p:spTgt>
                                        </p:tgtEl>
                                        <p:attrNameLst>
                                          <p:attrName>style.visibility</p:attrName>
                                        </p:attrNameLst>
                                      </p:cBhvr>
                                      <p:to>
                                        <p:strVal val="visible"/>
                                      </p:to>
                                    </p:set>
                                    <p:animEffect transition="in" filter="wipe(up)">
                                      <p:cBhvr>
                                        <p:cTn id="40" dur="500"/>
                                        <p:tgtEl>
                                          <p:spTgt spid="3">
                                            <p:txEl>
                                              <p:pRg st="11" end="11"/>
                                            </p:txEl>
                                          </p:spTgt>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3">
                                            <p:txEl>
                                              <p:pRg st="12" end="12"/>
                                            </p:txEl>
                                          </p:spTgt>
                                        </p:tgtEl>
                                        <p:attrNameLst>
                                          <p:attrName>style.visibility</p:attrName>
                                        </p:attrNameLst>
                                      </p:cBhvr>
                                      <p:to>
                                        <p:strVal val="visible"/>
                                      </p:to>
                                    </p:set>
                                    <p:animEffect transition="in" filter="wipe(up)">
                                      <p:cBhvr>
                                        <p:cTn id="43" dur="500"/>
                                        <p:tgtEl>
                                          <p:spTgt spid="3">
                                            <p:txEl>
                                              <p:pRg st="12" end="12"/>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barn(inVertical)">
                                      <p:cBhvr>
                                        <p:cTn id="48" dur="500"/>
                                        <p:tgtEl>
                                          <p:spTgt spid="23"/>
                                        </p:tgtEl>
                                      </p:cBhvr>
                                    </p:animEffect>
                                  </p:childTnLst>
                                </p:cTn>
                              </p:par>
                            </p:childTnLst>
                          </p:cTn>
                        </p:par>
                        <p:par>
                          <p:cTn id="49" fill="hold">
                            <p:stCondLst>
                              <p:cond delay="500"/>
                            </p:stCondLst>
                            <p:childTnLst>
                              <p:par>
                                <p:cTn id="50" presetID="16" presetClass="entr" presetSubtype="37"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barn(outVertical)">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barn(inVertical)">
                                      <p:cBhvr>
                                        <p:cTn id="57" dur="500"/>
                                        <p:tgtEl>
                                          <p:spTgt spid="16"/>
                                        </p:tgtEl>
                                      </p:cBhvr>
                                    </p:animEffect>
                                  </p:childTnLst>
                                </p:cTn>
                              </p:par>
                            </p:childTnLst>
                          </p:cTn>
                        </p:par>
                        <p:par>
                          <p:cTn id="58" fill="hold">
                            <p:stCondLst>
                              <p:cond delay="500"/>
                            </p:stCondLst>
                            <p:childTnLst>
                              <p:par>
                                <p:cTn id="59" presetID="16" presetClass="entr" presetSubtype="37"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barn(outVertical)">
                                      <p:cBhvr>
                                        <p:cTn id="6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16" grpId="0"/>
      <p:bldP spid="9" grpId="0" bldLvl="0" animBg="1"/>
      <p:bldP spid="10"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部分学生容易错选 D 项“我非常喜欢”。学生做这类题时，一定要正确理解句子的含义，对话中“How do you like the coffee I made for you”的意思不是“你有多喜欢我给你冲的咖啡”而是“你觉得我给你冲的咖啡怎么样”，回答应是“我觉得它尝起来很美味”，故本题正确答案为 B。</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a:stretch>
            <a:fillRect/>
          </a:stretch>
        </p:blipFill>
        <p:spPr>
          <a:xfrm>
            <a:off x="-1476531" y="2721880"/>
            <a:ext cx="15145062" cy="6412288"/>
          </a:xfrm>
          <a:prstGeom prst="rect">
            <a:avLst/>
          </a:prstGeom>
        </p:spPr>
      </p:pic>
      <p:sp>
        <p:nvSpPr>
          <p:cNvPr id="11" name="Title 3"/>
          <p:cNvSpPr txBox="1"/>
          <p:nvPr/>
        </p:nvSpPr>
        <p:spPr>
          <a:xfrm>
            <a:off x="2325370" y="1285240"/>
            <a:ext cx="7540625" cy="1292225"/>
          </a:xfrm>
          <a:prstGeom prst="rect">
            <a:avLst/>
          </a:prstGeom>
        </p:spPr>
        <p:txBody>
          <a:bodyPr vert="horz" lIns="45720" tIns="22860" rIns="45720" bIns="22860" rtlCol="0" anchor="ctr">
            <a:noAutofit/>
          </a:bodyP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algn="ctr"/>
            <a:r>
              <a:rPr lang="zh-CN" altLang="en-US" sz="6000" b="1" spc="300" dirty="0">
                <a:latin typeface="微软雅黑" panose="020B0503020204020204" pitchFamily="34" charset="-122"/>
                <a:ea typeface="微软雅黑" panose="020B0503020204020204" pitchFamily="34" charset="-122"/>
                <a:cs typeface="微软雅黑" panose="020B0503020204020204" pitchFamily="34" charset="-122"/>
              </a:rPr>
              <a:t>第一章</a:t>
            </a:r>
            <a:r>
              <a:rPr lang="en-US" altLang="zh-CN" sz="6000" b="1"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6600" b="1" spc="300" dirty="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补全对话</a:t>
            </a:r>
            <a:endParaRPr lang="zh-CN" altLang="en-US" sz="6600" b="1" spc="300" dirty="0">
              <a:solidFill>
                <a:srgbClr val="00B0F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Title 3"/>
          <p:cNvSpPr txBox="1"/>
          <p:nvPr/>
        </p:nvSpPr>
        <p:spPr>
          <a:xfrm>
            <a:off x="2838459" y="2124669"/>
            <a:ext cx="6515082" cy="452438"/>
          </a:xfrm>
          <a:prstGeom prst="rect">
            <a:avLst/>
          </a:prstGeom>
        </p:spPr>
        <p:txBody>
          <a:bodyPr vert="horz" lIns="45720" tIns="22860" rIns="45720" bIns="22860" rtlCol="0" anchor="ctr">
            <a:noAutofit/>
          </a:bodyP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algn="ctr"/>
            <a:endParaRPr lang="id-ID" sz="2000" dirty="0">
              <a:solidFill>
                <a:schemeClr val="tx1">
                  <a:lumMod val="50000"/>
                  <a:lumOff val="50000"/>
                </a:schemeClr>
              </a:solidFill>
              <a:latin typeface="+mn-ea"/>
              <a:ea typeface="+mn-ea"/>
              <a:cs typeface="+mn-ea"/>
            </a:endParaRPr>
          </a:p>
        </p:txBody>
      </p:sp>
      <p:pic>
        <p:nvPicPr>
          <p:cNvPr id="17" name="图片 16"/>
          <p:cNvPicPr>
            <a:picLocks noChangeAspect="1"/>
          </p:cNvPicPr>
          <p:nvPr/>
        </p:nvPicPr>
        <p:blipFill>
          <a:blip r:embed="rId2"/>
          <a:stretch>
            <a:fillRect/>
          </a:stretch>
        </p:blipFill>
        <p:spPr>
          <a:xfrm rot="1503710">
            <a:off x="10960528" y="-610002"/>
            <a:ext cx="1770470" cy="2081708"/>
          </a:xfrm>
          <a:prstGeom prst="rect">
            <a:avLst/>
          </a:prstGeom>
        </p:spPr>
      </p:pic>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899"/>
                            </p:stCondLst>
                            <p:childTnLst>
                              <p:par>
                                <p:cTn id="11" presetID="42" presetClass="entr" presetSubtype="0" fill="hold" grpId="0" nodeType="afterEffect" nodePh="1">
                                  <p:stCondLst>
                                    <p:cond delay="0"/>
                                  </p:stCondLst>
                                  <p:endCondLst>
                                    <p:cond evt="begin" delay="0">
                                      <p:tn val="11"/>
                                    </p:cond>
                                  </p:endCondLst>
                                  <p:childTnLst>
                                    <p:set>
                                      <p:cBhvr>
                                        <p:cTn id="12" dur="1" fill="hold">
                                          <p:stCondLst>
                                            <p:cond delay="0"/>
                                          </p:stCondLst>
                                        </p:cTn>
                                        <p:tgtEl>
                                          <p:spTgt spid="13"/>
                                        </p:tgtEl>
                                        <p:attrNameLst>
                                          <p:attrName>style.visibility</p:attrName>
                                        </p:attrNameLst>
                                      </p:cBhvr>
                                      <p:to>
                                        <p:strVal val="visible"/>
                                      </p:to>
                                    </p:set>
                                    <p:animEffect transition="in" filter="fade">
                                      <p:cBhvr>
                                        <p:cTn id="13" dur="750"/>
                                        <p:tgtEl>
                                          <p:spTgt spid="13"/>
                                        </p:tgtEl>
                                      </p:cBhvr>
                                    </p:animEffect>
                                    <p:anim calcmode="lin" valueType="num">
                                      <p:cBhvr>
                                        <p:cTn id="14" dur="750" fill="hold"/>
                                        <p:tgtEl>
                                          <p:spTgt spid="13"/>
                                        </p:tgtEl>
                                        <p:attrNameLst>
                                          <p:attrName>ppt_x</p:attrName>
                                        </p:attrNameLst>
                                      </p:cBhvr>
                                      <p:tavLst>
                                        <p:tav tm="0">
                                          <p:val>
                                            <p:strVal val="#ppt_x"/>
                                          </p:val>
                                        </p:tav>
                                        <p:tav tm="100000">
                                          <p:val>
                                            <p:strVal val="#ppt_x"/>
                                          </p:val>
                                        </p:tav>
                                      </p:tavLst>
                                    </p:anim>
                                    <p:anim calcmode="lin" valueType="num">
                                      <p:cBhvr>
                                        <p:cTn id="15" dur="7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根据根据“I’d like to go to Times Square, please（我想去时代广场）”并结合选项，D 项“Where to（去哪里）”符合上下文，故本题正确答案为 D。其他 3 项的意思分别为“何时去”“你呢”和“多少钱”均不符合该对话的情境。</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一 </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540589" y="944596"/>
            <a:ext cx="11651411"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话题：询问与提供信息</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 M: Are you ready to order, Miss?</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Yes, salad, please.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___________________, ham salad or fresh vegetable salad?</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Ham salad.</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What do you choose                   B. What kind of salad would you prefer</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Do you want salad                      D. How much do you want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1976759" y="221753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8" name="文本框 7">
            <a:hlinkClick r:id="rId3" action="ppaction://hlinksldjump"/>
          </p:cNvPr>
          <p:cNvSpPr txBox="1"/>
          <p:nvPr/>
        </p:nvSpPr>
        <p:spPr>
          <a:xfrm>
            <a:off x="8386323" y="1755846"/>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barn(inVertical)">
                                      <p:cBhvr>
                                        <p:cTn id="30" dur="500"/>
                                        <p:tgtEl>
                                          <p:spTgt spid="23"/>
                                        </p:tgtEl>
                                      </p:cBhvr>
                                    </p:animEffect>
                                  </p:childTnLst>
                                </p:cTn>
                              </p:par>
                            </p:childTnLst>
                          </p:cTn>
                        </p:par>
                        <p:par>
                          <p:cTn id="31" fill="hold">
                            <p:stCondLst>
                              <p:cond delay="500"/>
                            </p:stCondLst>
                            <p:childTnLst>
                              <p:par>
                                <p:cTn id="32" presetID="16" presetClass="entr" presetSubtype="37"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barn(outVertical)">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8"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1187944"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通读全篇对话，我们可以得知服务员想询问客人想要哪种沙拉。B 项“What kind of salad would you prefer（你更喜欢哪种沙拉）”更符合语境。A 项“你选什么”较之 B 项不够准确，C 项“你想要沙拉吗”后面再接“火腿或蔬菜沙拉”不符合英语语法规范，D 项是询问价格，与上下文不符合，故本题正确答案为 B。</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792335" y="3796030"/>
            <a:ext cx="2306320" cy="2976245"/>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二</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520228" y="919422"/>
            <a:ext cx="11651411"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话题：问候与应答</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 M: Hi, I am Rachel.</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 I am Brad.</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Nice to meet you, too, Brad.</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How are you?</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Nice to meet you                               B. How do you do</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You are Rachel                                   D. I want to see you</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话题：问候与应答</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 M: ___________________?</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I am feeling much better now, Doctor Wu.</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How are you feeling today              B. What can I help you</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How do you do                                 D. What’s the matter with you</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2043260" y="179212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0581736"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16" name="TextBox 22"/>
          <p:cNvSpPr txBox="1"/>
          <p:nvPr/>
        </p:nvSpPr>
        <p:spPr>
          <a:xfrm>
            <a:off x="2043260" y="443116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a:hlinkClick r:id="rId3" action="ppaction://hlinksldjump"/>
          </p:cNvPr>
          <p:cNvSpPr txBox="1"/>
          <p:nvPr/>
        </p:nvSpPr>
        <p:spPr>
          <a:xfrm>
            <a:off x="6026989" y="1853676"/>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a:hlinkClick r:id="rId4" action="ppaction://hlinksldjump"/>
          </p:cNvPr>
          <p:cNvSpPr txBox="1"/>
          <p:nvPr/>
        </p:nvSpPr>
        <p:spPr>
          <a:xfrm>
            <a:off x="4685875" y="4378714"/>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wipe(up)">
                                      <p:cBhvr>
                                        <p:cTn id="37" dur="500"/>
                                        <p:tgtEl>
                                          <p:spTgt spid="3">
                                            <p:txEl>
                                              <p:pRg st="10" end="10"/>
                                            </p:txEl>
                                          </p:spTgt>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3">
                                            <p:txEl>
                                              <p:pRg st="11" end="11"/>
                                            </p:txEl>
                                          </p:spTgt>
                                        </p:tgtEl>
                                        <p:attrNameLst>
                                          <p:attrName>style.visibility</p:attrName>
                                        </p:attrNameLst>
                                      </p:cBhvr>
                                      <p:to>
                                        <p:strVal val="visible"/>
                                      </p:to>
                                    </p:set>
                                    <p:animEffect transition="in" filter="wipe(up)">
                                      <p:cBhvr>
                                        <p:cTn id="40" dur="500"/>
                                        <p:tgtEl>
                                          <p:spTgt spid="3">
                                            <p:txEl>
                                              <p:pRg st="11" end="11"/>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barn(inVertical)">
                                      <p:cBhvr>
                                        <p:cTn id="45" dur="500"/>
                                        <p:tgtEl>
                                          <p:spTgt spid="23"/>
                                        </p:tgtEl>
                                      </p:cBhvr>
                                    </p:animEffect>
                                  </p:childTnLst>
                                </p:cTn>
                              </p:par>
                            </p:childTnLst>
                          </p:cTn>
                        </p:par>
                        <p:par>
                          <p:cTn id="46" fill="hold">
                            <p:stCondLst>
                              <p:cond delay="500"/>
                            </p:stCondLst>
                            <p:childTnLst>
                              <p:par>
                                <p:cTn id="47" presetID="16" presetClass="entr" presetSubtype="37"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barn(outVertical)">
                                      <p:cBhvr>
                                        <p:cTn id="49" dur="500"/>
                                        <p:tgtEl>
                                          <p:spTgt spid="9"/>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barn(inVertical)">
                                      <p:cBhvr>
                                        <p:cTn id="54" dur="500"/>
                                        <p:tgtEl>
                                          <p:spTgt spid="16"/>
                                        </p:tgtEl>
                                      </p:cBhvr>
                                    </p:animEffect>
                                  </p:childTnLst>
                                </p:cTn>
                              </p:par>
                            </p:childTnLst>
                          </p:cTn>
                        </p:par>
                        <p:par>
                          <p:cTn id="55" fill="hold">
                            <p:stCondLst>
                              <p:cond delay="500"/>
                            </p:stCondLst>
                            <p:childTnLst>
                              <p:par>
                                <p:cTn id="56" presetID="16" presetClass="entr" presetSubtype="37"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barn(outVertical)">
                                      <p:cBhvr>
                                        <p:cTn id="5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16" grpId="0"/>
      <p:bldP spid="9" grpId="0" animBg="1"/>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根据“Nice to meet you, too（见到你也很高兴）”并结合选项，A 项“Nice to meet you（很高兴见到你）”符合英语问候语的习惯表达方式，故本题正确答案为 A。</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根据“I am feeling much better now, Doctor Wu”可以得知，这是医生与病人之间的对话。医生问候病人时会说“How are you feeling today（今天感觉怎么样）”，故本题正确答案为 A。</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二</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520228" y="919422"/>
            <a:ext cx="11651411"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话题：道别与应答</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3. M: It’s getting dark. I am afraid I have to leave now.</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W: OK. ___________________.</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A. Walk slowly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B. Take care and bye</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C. Please stay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D. Let me send you</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话题：感谢与应答</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4. M: What a wonderful evening! Thank you for inviting me.</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A. It is nothing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B. It’s my pleasure</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C. You made a good choice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D. Don’t thank me</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2634044" y="171575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0581736"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16" name="TextBox 22"/>
          <p:cNvSpPr txBox="1"/>
          <p:nvPr/>
        </p:nvSpPr>
        <p:spPr>
          <a:xfrm>
            <a:off x="2043259" y="387612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a:hlinkClick r:id="rId3" action="ppaction://hlinksldjump"/>
          </p:cNvPr>
          <p:cNvSpPr txBox="1"/>
          <p:nvPr/>
        </p:nvSpPr>
        <p:spPr>
          <a:xfrm>
            <a:off x="5062890" y="1777631"/>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a:hlinkClick r:id="rId4" action="ppaction://hlinksldjump"/>
          </p:cNvPr>
          <p:cNvSpPr txBox="1"/>
          <p:nvPr/>
        </p:nvSpPr>
        <p:spPr>
          <a:xfrm>
            <a:off x="4660934" y="4139483"/>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barn(inVertical)">
                                      <p:cBhvr>
                                        <p:cTn id="39" dur="500"/>
                                        <p:tgtEl>
                                          <p:spTgt spid="23"/>
                                        </p:tgtEl>
                                      </p:cBhvr>
                                    </p:animEffect>
                                  </p:childTnLst>
                                </p:cTn>
                              </p:par>
                            </p:childTnLst>
                          </p:cTn>
                        </p:par>
                        <p:par>
                          <p:cTn id="40" fill="hold">
                            <p:stCondLst>
                              <p:cond delay="500"/>
                            </p:stCondLst>
                            <p:childTnLst>
                              <p:par>
                                <p:cTn id="41" presetID="16" presetClass="entr" presetSubtype="37"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barn(outVertical)">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barn(inVertical)">
                                      <p:cBhvr>
                                        <p:cTn id="48" dur="500"/>
                                        <p:tgtEl>
                                          <p:spTgt spid="16"/>
                                        </p:tgtEl>
                                      </p:cBhvr>
                                    </p:animEffect>
                                  </p:childTnLst>
                                </p:cTn>
                              </p:par>
                            </p:childTnLst>
                          </p:cTn>
                        </p:par>
                        <p:par>
                          <p:cTn id="49" fill="hold">
                            <p:stCondLst>
                              <p:cond delay="500"/>
                            </p:stCondLst>
                            <p:childTnLst>
                              <p:par>
                                <p:cTn id="50" presetID="16" presetClass="entr" presetSubtype="37"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barn(outVertical)">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9" grpId="0" bldLvl="0" animBg="1"/>
      <p:bldP spid="10"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481124"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 “I am afraid I have to leave now（恐怕我得走了）”可以判断出下文应是道别的句子。B 项意为“保重，再见”，而 A 项“慢慢走”、C 项“请留步”以及 D 项“让我送你”均属于中式英语，并不符合英美国家的人的表达习惯，故本题正确答案为 B。</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806639"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根据“Thank you for inviting me（感谢你邀请我）”并结合选项，A 项“不值一提”和 D 项“不要谢我”均是典型的中文思维 + 英文的形式，C 项“你做了一个很好的选择”不符合上下文。只有 B 项“我的荣幸”是常见的回应感谢的应答语，故本题正确答案为 B。</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二</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520228" y="919422"/>
            <a:ext cx="11651411"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话题：感谢与应答</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5. M: Mindy, here’s a present for your new-born baby.</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W: Thank you so much.</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M: ___________________.</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A. You are welcome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B. Please don’t</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C. It is not a good present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D. It is expensive</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2168531" y="2124017"/>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0581736"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8" name="文本框 7">
            <a:hlinkClick r:id="rId3" action="ppaction://hlinksldjump"/>
          </p:cNvPr>
          <p:cNvSpPr txBox="1"/>
          <p:nvPr/>
        </p:nvSpPr>
        <p:spPr>
          <a:xfrm>
            <a:off x="4685875" y="2123977"/>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barn(inVertical)">
                                      <p:cBhvr>
                                        <p:cTn id="27" dur="500"/>
                                        <p:tgtEl>
                                          <p:spTgt spid="23"/>
                                        </p:tgtEl>
                                      </p:cBhvr>
                                    </p:animEffect>
                                  </p:childTnLst>
                                </p:cTn>
                              </p:par>
                            </p:childTnLst>
                          </p:cTn>
                        </p:par>
                        <p:par>
                          <p:cTn id="28" fill="hold">
                            <p:stCondLst>
                              <p:cond delay="500"/>
                            </p:stCondLst>
                            <p:childTnLst>
                              <p:par>
                                <p:cTn id="29" presetID="16" presetClass="entr" presetSubtype="37"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arn(outVertical)">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10226082" y="-407839"/>
            <a:ext cx="2649028" cy="2886671"/>
          </a:xfrm>
          <a:prstGeom prst="rect">
            <a:avLst/>
          </a:prstGeom>
        </p:spPr>
      </p:pic>
      <p:grpSp>
        <p:nvGrpSpPr>
          <p:cNvPr id="24" name="组合 23"/>
          <p:cNvGrpSpPr/>
          <p:nvPr/>
        </p:nvGrpSpPr>
        <p:grpSpPr>
          <a:xfrm>
            <a:off x="4587306" y="92523"/>
            <a:ext cx="4616648" cy="2181841"/>
            <a:chOff x="-418541" y="3066142"/>
            <a:chExt cx="4616648" cy="2181841"/>
          </a:xfrm>
        </p:grpSpPr>
        <p:sp>
          <p:nvSpPr>
            <p:cNvPr id="25"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7" name="TextBox 8">
              <a:hlinkClick r:id="rId2" action="ppaction://hlinksldjump"/>
            </p:cNvPr>
            <p:cNvSpPr txBox="1"/>
            <p:nvPr/>
          </p:nvSpPr>
          <p:spPr>
            <a:xfrm flipH="1">
              <a:off x="-418541" y="4016877"/>
              <a:ext cx="4616648" cy="1231106"/>
            </a:xfrm>
            <a:prstGeom prst="rect">
              <a:avLst/>
            </a:prstGeom>
            <a:noFill/>
          </p:spPr>
          <p:txBody>
            <a:bodyPr wrap="none" lIns="0" tIns="0" rIns="0" bIns="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2" action="ppaction://hlinksldjump"/>
                </a:rPr>
                <a:t>一、大纲要求及解读</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8" name="TextBox 9">
              <a:hlinkClick r:id="rId2" action="ppaction://hlinksldjump"/>
            </p:cNvPr>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grpSp>
      <p:grpSp>
        <p:nvGrpSpPr>
          <p:cNvPr id="2" name="组合 1"/>
          <p:cNvGrpSpPr/>
          <p:nvPr/>
        </p:nvGrpSpPr>
        <p:grpSpPr>
          <a:xfrm>
            <a:off x="-942302" y="-901699"/>
            <a:ext cx="6304204" cy="6680198"/>
            <a:chOff x="-942302" y="-901699"/>
            <a:chExt cx="6304204" cy="6680198"/>
          </a:xfrm>
        </p:grpSpPr>
        <p:pic>
          <p:nvPicPr>
            <p:cNvPr id="4" name="图片 3"/>
            <p:cNvPicPr>
              <a:picLocks noChangeAspect="1"/>
            </p:cNvPicPr>
            <p:nvPr/>
          </p:nvPicPr>
          <p:blipFill>
            <a:blip r:embed="rId3">
              <a:grayscl/>
            </a:blip>
            <a:stretch>
              <a:fillRect/>
            </a:stretch>
          </p:blipFill>
          <p:spPr>
            <a:xfrm>
              <a:off x="-942302" y="-901699"/>
              <a:ext cx="6304204" cy="6680198"/>
            </a:xfrm>
            <a:prstGeom prst="rect">
              <a:avLst/>
            </a:prstGeom>
          </p:spPr>
        </p:pic>
        <p:sp>
          <p:nvSpPr>
            <p:cNvPr id="8" name="TextBox 14"/>
            <p:cNvSpPr txBox="1"/>
            <p:nvPr/>
          </p:nvSpPr>
          <p:spPr>
            <a:xfrm rot="20454621">
              <a:off x="446900" y="502484"/>
              <a:ext cx="2868094" cy="923330"/>
            </a:xfrm>
            <a:prstGeom prst="rect">
              <a:avLst/>
            </a:prstGeom>
            <a:noFill/>
          </p:spPr>
          <p:txBody>
            <a:bodyPr wrap="none" rtlCol="0">
              <a:spAutoFit/>
            </a:bodyPr>
            <a:lstStyle/>
            <a:p>
              <a:pPr algn="ctr"/>
              <a:r>
                <a:rPr lang="zh-CN" altLang="en-US" sz="54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endParaRPr lang="zh-CN" altLang="en-US" sz="54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9" name="TextBox 14"/>
            <p:cNvSpPr txBox="1"/>
            <p:nvPr/>
          </p:nvSpPr>
          <p:spPr>
            <a:xfrm rot="20454621">
              <a:off x="940661" y="3346760"/>
              <a:ext cx="3940373" cy="830997"/>
            </a:xfrm>
            <a:prstGeom prst="rect">
              <a:avLst/>
            </a:prstGeom>
            <a:noFill/>
          </p:spPr>
          <p:txBody>
            <a:bodyPr wrap="none" rtlCol="0">
              <a:spAutoFit/>
            </a:bodyPr>
            <a:lstStyle/>
            <a:p>
              <a:pPr algn="ctr"/>
              <a:r>
                <a:rPr lang="en-US" altLang="zh-CN" sz="48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800" b="1" spc="300" dirty="0">
                  <a:solidFill>
                    <a:schemeClr val="accent1"/>
                  </a:solidFill>
                  <a:latin typeface="微软雅黑" panose="020B0503020204020204" pitchFamily="34" charset="-122"/>
                  <a:ea typeface="微软雅黑" panose="020B0503020204020204" pitchFamily="34" charset="-122"/>
                </a:rPr>
                <a:t>TENTS</a:t>
              </a:r>
              <a:endParaRPr lang="zh-CN" altLang="en-US" sz="4800" b="1" spc="300" dirty="0">
                <a:solidFill>
                  <a:schemeClr val="accent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7959878" y="991626"/>
            <a:ext cx="3590727" cy="2200949"/>
            <a:chOff x="326147" y="3066142"/>
            <a:chExt cx="3590727" cy="2200949"/>
          </a:xfrm>
        </p:grpSpPr>
        <p:sp>
          <p:nvSpPr>
            <p:cNvPr id="36"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8" name="TextBox 8">
              <a:hlinkClick r:id="rId4" action="ppaction://hlinksldjump"/>
            </p:cNvPr>
            <p:cNvSpPr txBox="1"/>
            <p:nvPr/>
          </p:nvSpPr>
          <p:spPr>
            <a:xfrm flipH="1">
              <a:off x="326147" y="4035985"/>
              <a:ext cx="3590727" cy="1231106"/>
            </a:xfrm>
            <a:prstGeom prst="rect">
              <a:avLst/>
            </a:prstGeom>
            <a:noFill/>
          </p:spPr>
          <p:txBody>
            <a:bodyPr wrap="none" lIns="0" tIns="0" rIns="0" bIns="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4" action="ppaction://hlinksldjump"/>
                </a:rPr>
                <a:t>二、名师支招，</a:t>
              </a:r>
              <a:endPar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4" action="ppaction://hlinksldjump"/>
              </a:endParaRPr>
            </a:p>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4" action="ppaction://hlinksldjump"/>
                </a:rPr>
                <a:t>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4" action="ppaction://hlinksldjump"/>
                </a:rPr>
                <a:t>让你秒懂</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9"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grpSp>
      <p:grpSp>
        <p:nvGrpSpPr>
          <p:cNvPr id="40" name="组合 39"/>
          <p:cNvGrpSpPr/>
          <p:nvPr/>
        </p:nvGrpSpPr>
        <p:grpSpPr>
          <a:xfrm>
            <a:off x="5249691" y="2354515"/>
            <a:ext cx="3743011" cy="2200949"/>
            <a:chOff x="250004" y="3066142"/>
            <a:chExt cx="3743011" cy="2200949"/>
          </a:xfrm>
        </p:grpSpPr>
        <p:sp>
          <p:nvSpPr>
            <p:cNvPr id="41"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43" name="TextBox 8"/>
            <p:cNvSpPr txBox="1"/>
            <p:nvPr/>
          </p:nvSpPr>
          <p:spPr>
            <a:xfrm flipH="1">
              <a:off x="250004" y="4035985"/>
              <a:ext cx="3743011" cy="1231106"/>
            </a:xfrm>
            <a:prstGeom prst="rect">
              <a:avLst/>
            </a:prstGeom>
            <a:noFill/>
          </p:spPr>
          <p:txBody>
            <a:bodyPr wrap="none" lIns="0" tIns="0" rIns="0" bIns="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5" action="ppaction://hlinksldjump"/>
                </a:rPr>
                <a:t>三、 牛刀小试，</a:t>
              </a:r>
              <a:endPar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5" action="ppaction://hlinksldjump"/>
              </a:endParaRPr>
            </a:p>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5" action="ppaction://hlinksldjump"/>
                </a:rPr>
                <a:t>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5" action="ppaction://hlinksldjump"/>
                </a:rPr>
                <a:t>初显身手</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grpSp>
      <p:grpSp>
        <p:nvGrpSpPr>
          <p:cNvPr id="45" name="组合 44"/>
          <p:cNvGrpSpPr/>
          <p:nvPr/>
        </p:nvGrpSpPr>
        <p:grpSpPr>
          <a:xfrm>
            <a:off x="4232370" y="5111314"/>
            <a:ext cx="5794856" cy="1585396"/>
            <a:chOff x="-775918" y="3066142"/>
            <a:chExt cx="5794856" cy="1585396"/>
          </a:xfrm>
        </p:grpSpPr>
        <p:sp>
          <p:nvSpPr>
            <p:cNvPr id="46"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48" name="TextBox 8"/>
            <p:cNvSpPr txBox="1"/>
            <p:nvPr/>
          </p:nvSpPr>
          <p:spPr>
            <a:xfrm flipH="1">
              <a:off x="-775918" y="4035985"/>
              <a:ext cx="5794856" cy="615553"/>
            </a:xfrm>
            <a:prstGeom prst="rect">
              <a:avLst/>
            </a:prstGeom>
            <a:noFill/>
          </p:spPr>
          <p:txBody>
            <a:bodyPr wrap="none" lIns="0" tIns="0" rIns="0" bIns="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6" action="ppaction://hlinksldjump"/>
                </a:rPr>
                <a:t>五、 日积月累，助力飞跃</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9"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50" name="组合 49"/>
          <p:cNvGrpSpPr/>
          <p:nvPr/>
        </p:nvGrpSpPr>
        <p:grpSpPr>
          <a:xfrm>
            <a:off x="7828382" y="3844030"/>
            <a:ext cx="3743011" cy="2200949"/>
            <a:chOff x="250005" y="3066142"/>
            <a:chExt cx="3743011" cy="2200949"/>
          </a:xfrm>
        </p:grpSpPr>
        <p:sp>
          <p:nvSpPr>
            <p:cNvPr id="51"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53" name="TextBox 8"/>
            <p:cNvSpPr txBox="1"/>
            <p:nvPr/>
          </p:nvSpPr>
          <p:spPr>
            <a:xfrm flipH="1">
              <a:off x="250005" y="4035985"/>
              <a:ext cx="3743011" cy="1231106"/>
            </a:xfrm>
            <a:prstGeom prst="rect">
              <a:avLst/>
            </a:prstGeom>
            <a:noFill/>
          </p:spPr>
          <p:txBody>
            <a:bodyPr wrap="none" lIns="0" tIns="0" rIns="0" bIns="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7" action="ppaction://hlinksldjump"/>
                </a:rPr>
                <a:t>四、 真题回放，</a:t>
              </a:r>
              <a:endPar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7" action="ppaction://hlinksldjump"/>
              </a:endParaRPr>
            </a:p>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7" action="ppaction://hlinksldjump"/>
                </a:rPr>
                <a:t>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7" action="ppaction://hlinksldjump"/>
                </a:rPr>
                <a:t>一比高低</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5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gr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anim calcmode="lin" valueType="num">
                                      <p:cBhvr>
                                        <p:cTn id="19" dur="500" fill="hold"/>
                                        <p:tgtEl>
                                          <p:spTgt spid="24"/>
                                        </p:tgtEl>
                                        <p:attrNameLst>
                                          <p:attrName>ppt_x</p:attrName>
                                        </p:attrNameLst>
                                      </p:cBhvr>
                                      <p:tavLst>
                                        <p:tav tm="0">
                                          <p:val>
                                            <p:strVal val="#ppt_x"/>
                                          </p:val>
                                        </p:tav>
                                        <p:tav tm="100000">
                                          <p:val>
                                            <p:strVal val="#ppt_x"/>
                                          </p:val>
                                        </p:tav>
                                      </p:tavLst>
                                    </p:anim>
                                    <p:anim calcmode="lin" valueType="num">
                                      <p:cBhvr>
                                        <p:cTn id="20" dur="500" fill="hold"/>
                                        <p:tgtEl>
                                          <p:spTgt spid="24"/>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16" presetClass="entr" presetSubtype="21"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barn(inVertical)">
                                      <p:cBhvr>
                                        <p:cTn id="24" dur="500"/>
                                        <p:tgtEl>
                                          <p:spTgt spid="35"/>
                                        </p:tgtEl>
                                      </p:cBhvr>
                                    </p:animEffect>
                                  </p:childTnLst>
                                </p:cTn>
                              </p:par>
                            </p:childTnLst>
                          </p:cTn>
                        </p:par>
                        <p:par>
                          <p:cTn id="25" fill="hold">
                            <p:stCondLst>
                              <p:cond delay="2500"/>
                            </p:stCondLst>
                            <p:childTnLst>
                              <p:par>
                                <p:cTn id="26" presetID="6" presetClass="entr" presetSubtype="16" fill="hold"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circle(in)">
                                      <p:cBhvr>
                                        <p:cTn id="28" dur="500"/>
                                        <p:tgtEl>
                                          <p:spTgt spid="45"/>
                                        </p:tgtEl>
                                      </p:cBhvr>
                                    </p:animEffect>
                                  </p:childTnLst>
                                </p:cTn>
                              </p:par>
                            </p:childTnLst>
                          </p:cTn>
                        </p:par>
                        <p:par>
                          <p:cTn id="29" fill="hold">
                            <p:stCondLst>
                              <p:cond delay="3000"/>
                            </p:stCondLst>
                            <p:childTnLst>
                              <p:par>
                                <p:cTn id="30" presetID="21" presetClass="entr" presetSubtype="1" fill="hold"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wheel(1)">
                                      <p:cBhvr>
                                        <p:cTn id="32" dur="500"/>
                                        <p:tgtEl>
                                          <p:spTgt spid="50"/>
                                        </p:tgtEl>
                                      </p:cBhvr>
                                    </p:animEffect>
                                  </p:childTnLst>
                                </p:cTn>
                              </p:par>
                            </p:childTnLst>
                          </p:cTn>
                        </p:par>
                        <p:par>
                          <p:cTn id="33" fill="hold">
                            <p:stCondLst>
                              <p:cond delay="3500"/>
                            </p:stCondLst>
                            <p:childTnLst>
                              <p:par>
                                <p:cTn id="34" presetID="10" presetClass="entr" presetSubtype="0" fill="hold"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fade">
                                      <p:cBhvr>
                                        <p:cTn id="3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根据“Thank you so much”并结合选项，A 项“You are welcome（不用客气）”最符合上下文。B 项“不要这样”和 C 项“这不是什么好礼物”都是典型的中文思维 + 英文的形式，不符合英美国家的表达习惯，故本题正确答案为 A。</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三</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520228" y="919422"/>
            <a:ext cx="11651411"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话题：道歉与应答</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 M: I am terribly sorry that I broke your umbrella.</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 I have a spare one.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I am very angry                          B. You can buy one for me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That’s all right                          D. I like my old umbrella</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话题：道歉与应答</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 M: Sorry, Madam. I made the spelling mistakes again.</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 Practice makes perfect.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Understood!</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I am so angry                             B. You are stupid</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Never mind                                 D. You are welcome</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2043259" y="171575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0581736"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16" name="TextBox 22"/>
          <p:cNvSpPr txBox="1"/>
          <p:nvPr/>
        </p:nvSpPr>
        <p:spPr>
          <a:xfrm>
            <a:off x="2043259" y="387612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a:hlinkClick r:id="rId3" action="ppaction://hlinksldjump"/>
          </p:cNvPr>
          <p:cNvSpPr txBox="1"/>
          <p:nvPr/>
        </p:nvSpPr>
        <p:spPr>
          <a:xfrm>
            <a:off x="8094003" y="1777614"/>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a:hlinkClick r:id="rId4" action="ppaction://hlinksldjump"/>
          </p:cNvPr>
          <p:cNvSpPr txBox="1"/>
          <p:nvPr/>
        </p:nvSpPr>
        <p:spPr>
          <a:xfrm>
            <a:off x="8093729" y="3937544"/>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wipe(up)">
                                      <p:cBhvr>
                                        <p:cTn id="37" dur="500"/>
                                        <p:tgtEl>
                                          <p:spTgt spid="3">
                                            <p:txEl>
                                              <p:pRg st="10" end="1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barn(inVertical)">
                                      <p:cBhvr>
                                        <p:cTn id="42" dur="500"/>
                                        <p:tgtEl>
                                          <p:spTgt spid="23"/>
                                        </p:tgtEl>
                                      </p:cBhvr>
                                    </p:animEffect>
                                  </p:childTnLst>
                                </p:cTn>
                              </p:par>
                            </p:childTnLst>
                          </p:cTn>
                        </p:par>
                        <p:par>
                          <p:cTn id="43" fill="hold">
                            <p:stCondLst>
                              <p:cond delay="500"/>
                            </p:stCondLst>
                            <p:childTnLst>
                              <p:par>
                                <p:cTn id="44" presetID="16" presetClass="entr" presetSubtype="37"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barn(outVertical)">
                                      <p:cBhvr>
                                        <p:cTn id="46" dur="5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500"/>
                                        <p:tgtEl>
                                          <p:spTgt spid="16"/>
                                        </p:tgtEl>
                                      </p:cBhvr>
                                    </p:animEffect>
                                  </p:childTnLst>
                                </p:cTn>
                              </p:par>
                            </p:childTnLst>
                          </p:cTn>
                        </p:par>
                        <p:par>
                          <p:cTn id="52" fill="hold">
                            <p:stCondLst>
                              <p:cond delay="500"/>
                            </p:stCondLst>
                            <p:childTnLst>
                              <p:par>
                                <p:cTn id="53" presetID="16" presetClass="entr" presetSubtype="37"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barn(outVertical)">
                                      <p:cBhvr>
                                        <p:cTn id="5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16" grpId="0"/>
      <p:bldP spid="9" grpId="0" bldLvl="0" animBg="1"/>
      <p:bldP spid="10"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5" y="189781"/>
            <a:ext cx="11560062" cy="6418053"/>
          </a:xfrm>
        </p:spPr>
        <p:txBody>
          <a:bodyPr>
            <a:normAutofit/>
          </a:bodyPr>
          <a:lstStyle/>
          <a:p>
            <a:pPr marL="0" indent="0" algn="just">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对话句意为“我非常抱歉把你的伞弄断了”“……我还有一把备用的”，由此可知对话是关于道歉和接受道歉的。C 项“That’s all right（没关系）”后接“I have a spare one（我还有一把备用伞）”符合语境，故本题正确答案为 C。</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通读全篇对话，我们知道说话人对再次犯了拼写错误表示歉意。根据下文“Practice makes perfect（熟能生巧）”可知对方接受了道歉。C 项“Never mind（没关系、不用担心）”符合上下文，也是接受道歉时的常见应答语，故本题正确答案为 C。</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三</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520228" y="919422"/>
            <a:ext cx="11651411"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话题：道歉与应答</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 M: I am sorry to have brought you so much inconvenience.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 I understand.</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You are so considerate.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That’s OK                                         B. That’s right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Certainly                                            D. I can’t accept it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话题：祝愿与祝贺</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 M: Happy Valentine’s Day!</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It is very kind of you                         B. Thank you</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Excuse me                                          D. Thank you. The same to you</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2043259" y="171575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944735" y="-29210"/>
            <a:ext cx="2266950" cy="2268220"/>
          </a:xfrm>
          <a:prstGeom prst="rect">
            <a:avLst/>
          </a:prstGeom>
        </p:spPr>
      </p:pic>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0581736"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16" name="TextBox 22"/>
          <p:cNvSpPr txBox="1"/>
          <p:nvPr/>
        </p:nvSpPr>
        <p:spPr>
          <a:xfrm>
            <a:off x="2141870" y="4357420"/>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a:hlinkClick r:id="rId3" action="ppaction://hlinksldjump"/>
          </p:cNvPr>
          <p:cNvSpPr txBox="1"/>
          <p:nvPr/>
        </p:nvSpPr>
        <p:spPr>
          <a:xfrm>
            <a:off x="6723375" y="1886834"/>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a:hlinkClick r:id="rId4" action="ppaction://hlinksldjump"/>
          </p:cNvPr>
          <p:cNvSpPr txBox="1"/>
          <p:nvPr/>
        </p:nvSpPr>
        <p:spPr>
          <a:xfrm>
            <a:off x="6212200" y="4423514"/>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wipe(up)">
                                      <p:cBhvr>
                                        <p:cTn id="37" dur="500"/>
                                        <p:tgtEl>
                                          <p:spTgt spid="3">
                                            <p:txEl>
                                              <p:pRg st="10" end="1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barn(inVertical)">
                                      <p:cBhvr>
                                        <p:cTn id="42" dur="500"/>
                                        <p:tgtEl>
                                          <p:spTgt spid="23"/>
                                        </p:tgtEl>
                                      </p:cBhvr>
                                    </p:animEffect>
                                  </p:childTnLst>
                                </p:cTn>
                              </p:par>
                            </p:childTnLst>
                          </p:cTn>
                        </p:par>
                        <p:par>
                          <p:cTn id="43" fill="hold">
                            <p:stCondLst>
                              <p:cond delay="500"/>
                            </p:stCondLst>
                            <p:childTnLst>
                              <p:par>
                                <p:cTn id="44" presetID="16" presetClass="entr" presetSubtype="37"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barn(outVertical)">
                                      <p:cBhvr>
                                        <p:cTn id="46" dur="5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500"/>
                                        <p:tgtEl>
                                          <p:spTgt spid="16"/>
                                        </p:tgtEl>
                                      </p:cBhvr>
                                    </p:animEffect>
                                  </p:childTnLst>
                                </p:cTn>
                              </p:par>
                            </p:childTnLst>
                          </p:cTn>
                        </p:par>
                        <p:par>
                          <p:cTn id="52" fill="hold">
                            <p:stCondLst>
                              <p:cond delay="500"/>
                            </p:stCondLst>
                            <p:childTnLst>
                              <p:par>
                                <p:cTn id="53" presetID="16" presetClass="entr" presetSubtype="37"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barn(outVertical)">
                                      <p:cBhvr>
                                        <p:cTn id="5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16" grpId="0"/>
      <p:bldP spid="9" grpId="0" bldLvl="0" animBg="1"/>
      <p:bldP spid="10" grpId="0" animBg="1"/>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1768" y="453929"/>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这道题学生如果不小心，可能会选 B 项。B 项“That’s right”意为“没错”，并不是用于接受道歉的应答语。A 项“That’s OK”以及句子“That’s all right”才是“没关系”的意思。C项“Certainly（当然）”和 D 项“I can’t accept it（我不接受道歉）”均不符合语境，故本题正确答案为 A。</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这道题学生可能会选 B 项“Thank you（谢谢）”。本题的 D 项比 B 项多了“The same to you”，它的意思是“你也如此”，即“也祝你情人节快乐”的意思。D 项比 B 项内容更丰富，也更符合英美国家的人的日常用语的表达习惯，故本题正确答案为 D。</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270294" y="373096"/>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三</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270294" y="1734069"/>
            <a:ext cx="11651411"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话题：祝愿与祝贺</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 W: Mark, I heard your team won the football match yesterday.</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Yeah, we tried our best.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Thank you so much.</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That’s right                                  B. Congratulations</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That’s too bad                             D. Goodbye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1877005" y="2905780"/>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0581736"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8" name="文本框 7">
            <a:hlinkClick r:id="rId3" action="ppaction://hlinksldjump"/>
          </p:cNvPr>
          <p:cNvSpPr txBox="1"/>
          <p:nvPr/>
        </p:nvSpPr>
        <p:spPr>
          <a:xfrm>
            <a:off x="4745510" y="2998938"/>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barn(inVertical)">
                                      <p:cBhvr>
                                        <p:cTn id="30" dur="500"/>
                                        <p:tgtEl>
                                          <p:spTgt spid="23"/>
                                        </p:tgtEl>
                                      </p:cBhvr>
                                    </p:animEffect>
                                  </p:childTnLst>
                                </p:cTn>
                              </p:par>
                            </p:childTnLst>
                          </p:cTn>
                        </p:par>
                        <p:par>
                          <p:cTn id="31" fill="hold">
                            <p:stCondLst>
                              <p:cond delay="500"/>
                            </p:stCondLst>
                            <p:childTnLst>
                              <p:par>
                                <p:cTn id="32" presetID="16" presetClass="entr" presetSubtype="37"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barn(outVertical)">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8" grpId="0" animBg="1"/>
    </p:bld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 your team won the football match yesterday（你们球队昨天赢了足球比赛）”并结合选项，只有 B 项是向取得胜利或成功的对方表示祝贺，故本题正确答案为 B。</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944735" y="-29210"/>
            <a:ext cx="2266950" cy="2268220"/>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四</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520228" y="919422"/>
            <a:ext cx="11651411"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话题：祝愿与祝贺</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 M: I will take part in an English speaking contest tomorrow.</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It is difficult                                B. Good luck</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Congratulations                         D. Good idea</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话题：请求与应答</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 M: Hello, Jenny.</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Hi, Jack. I have a question to ask you.</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___________________.</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No, thank you                             B. Go ahead. I am listening</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Forget it                                       D. I am not sure</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2043259" y="171575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0581736"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16" name="TextBox 22"/>
          <p:cNvSpPr txBox="1"/>
          <p:nvPr/>
        </p:nvSpPr>
        <p:spPr>
          <a:xfrm>
            <a:off x="2043259" y="427428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a:hlinkClick r:id="rId3" action="ppaction://hlinksldjump"/>
          </p:cNvPr>
          <p:cNvSpPr txBox="1"/>
          <p:nvPr/>
        </p:nvSpPr>
        <p:spPr>
          <a:xfrm>
            <a:off x="4506971" y="1831589"/>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a:hlinkClick r:id="rId4" action="ppaction://hlinksldjump"/>
          </p:cNvPr>
          <p:cNvSpPr txBox="1"/>
          <p:nvPr/>
        </p:nvSpPr>
        <p:spPr>
          <a:xfrm>
            <a:off x="4506971" y="4423514"/>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wipe(up)">
                                      <p:cBhvr>
                                        <p:cTn id="37" dur="500"/>
                                        <p:tgtEl>
                                          <p:spTgt spid="3">
                                            <p:txEl>
                                              <p:pRg st="10" end="1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barn(inVertical)">
                                      <p:cBhvr>
                                        <p:cTn id="42" dur="500"/>
                                        <p:tgtEl>
                                          <p:spTgt spid="23"/>
                                        </p:tgtEl>
                                      </p:cBhvr>
                                    </p:animEffect>
                                  </p:childTnLst>
                                </p:cTn>
                              </p:par>
                            </p:childTnLst>
                          </p:cTn>
                        </p:par>
                        <p:par>
                          <p:cTn id="43" fill="hold">
                            <p:stCondLst>
                              <p:cond delay="500"/>
                            </p:stCondLst>
                            <p:childTnLst>
                              <p:par>
                                <p:cTn id="44" presetID="16" presetClass="entr" presetSubtype="37"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barn(outVertical)">
                                      <p:cBhvr>
                                        <p:cTn id="46" dur="5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500"/>
                                        <p:tgtEl>
                                          <p:spTgt spid="16"/>
                                        </p:tgtEl>
                                      </p:cBhvr>
                                    </p:animEffect>
                                  </p:childTnLst>
                                </p:cTn>
                              </p:par>
                            </p:childTnLst>
                          </p:cTn>
                        </p:par>
                        <p:par>
                          <p:cTn id="52" fill="hold">
                            <p:stCondLst>
                              <p:cond delay="500"/>
                            </p:stCondLst>
                            <p:childTnLst>
                              <p:par>
                                <p:cTn id="53" presetID="16" presetClass="entr" presetSubtype="37"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barn(outVertical)">
                                      <p:cBhvr>
                                        <p:cTn id="5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16" grpId="0"/>
      <p:bldP spid="9"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26000" b="-26000"/>
          </a:stretch>
        </a:blipFill>
        <a:effectLst/>
      </p:bgPr>
    </p:bg>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787886" y="2813755"/>
            <a:ext cx="4899163"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一、大纲要求及解读</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根据“I will take part in an English speaking contest tomorrow（我明天要参加一个英语演讲比赛）”并结合选项，只有 B 项“Good luck（祝你好运）”是预祝对方取得成功的习惯表达。特别注意 C 项“Congratulations（祝贺）”是用在对方已经获得成功或胜利时，故本题正确答案为 B。</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B 项中“Go ahead”属于固定搭配，表示同意对方的请求，可翻译为“继续说、继续做”。“Go ahead. I am listening”在此语境中的意思是“你问吧，我听着呢”。而 A、C、D 项分别是“不用了，谢谢”“算了吧”“我不确定”，均不符合上下文，故本题正确答案为 B。</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四</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520228" y="919422"/>
            <a:ext cx="11651411" cy="5913404"/>
          </a:xfrm>
        </p:spPr>
        <p:txBody>
          <a:bodyPr>
            <a:normAutofit lnSpcReduction="10000"/>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话题：请求与应答</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 M: Lily, would you please do me a favor?</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Sure. ___________________?</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I need you to send these fresh oranges to Mr. Smith.</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No problem.</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What is it                               B. What’s the matter with you</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How could you                      D. Who is Mr. Smith</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话题：请求与应答</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 M: I am going to the Walmart. I want to buy some cheese.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Can you buy some eggs and bread for me, please?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___________________.</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Thank you.</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No problem                               B. No way</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There is no bread                      D. You are welcome</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3074037" y="1709345"/>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0581736"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16" name="TextBox 22"/>
          <p:cNvSpPr txBox="1"/>
          <p:nvPr/>
        </p:nvSpPr>
        <p:spPr>
          <a:xfrm>
            <a:off x="2059884" y="4887045"/>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a:hlinkClick r:id="rId3" action="ppaction://hlinksldjump"/>
          </p:cNvPr>
          <p:cNvSpPr txBox="1"/>
          <p:nvPr/>
        </p:nvSpPr>
        <p:spPr>
          <a:xfrm>
            <a:off x="5854452" y="1669403"/>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a:hlinkClick r:id="rId4" action="ppaction://hlinksldjump"/>
          </p:cNvPr>
          <p:cNvSpPr txBox="1"/>
          <p:nvPr/>
        </p:nvSpPr>
        <p:spPr>
          <a:xfrm>
            <a:off x="5854451" y="494860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wipe(up)">
                                      <p:cBhvr>
                                        <p:cTn id="37" dur="500"/>
                                        <p:tgtEl>
                                          <p:spTgt spid="3">
                                            <p:txEl>
                                              <p:pRg st="10" end="10"/>
                                            </p:txEl>
                                          </p:spTgt>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3">
                                            <p:txEl>
                                              <p:pRg st="11" end="11"/>
                                            </p:txEl>
                                          </p:spTgt>
                                        </p:tgtEl>
                                        <p:attrNameLst>
                                          <p:attrName>style.visibility</p:attrName>
                                        </p:attrNameLst>
                                      </p:cBhvr>
                                      <p:to>
                                        <p:strVal val="visible"/>
                                      </p:to>
                                    </p:set>
                                    <p:animEffect transition="in" filter="wipe(up)">
                                      <p:cBhvr>
                                        <p:cTn id="40" dur="500"/>
                                        <p:tgtEl>
                                          <p:spTgt spid="3">
                                            <p:txEl>
                                              <p:pRg st="11" end="11"/>
                                            </p:txEl>
                                          </p:spTgt>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3">
                                            <p:txEl>
                                              <p:pRg st="12" end="12"/>
                                            </p:txEl>
                                          </p:spTgt>
                                        </p:tgtEl>
                                        <p:attrNameLst>
                                          <p:attrName>style.visibility</p:attrName>
                                        </p:attrNameLst>
                                      </p:cBhvr>
                                      <p:to>
                                        <p:strVal val="visible"/>
                                      </p:to>
                                    </p:set>
                                    <p:animEffect transition="in" filter="wipe(up)">
                                      <p:cBhvr>
                                        <p:cTn id="43" dur="500"/>
                                        <p:tgtEl>
                                          <p:spTgt spid="3">
                                            <p:txEl>
                                              <p:pRg st="12" end="12"/>
                                            </p:txEl>
                                          </p:spTgt>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3">
                                            <p:txEl>
                                              <p:pRg st="13" end="13"/>
                                            </p:txEl>
                                          </p:spTgt>
                                        </p:tgtEl>
                                        <p:attrNameLst>
                                          <p:attrName>style.visibility</p:attrName>
                                        </p:attrNameLst>
                                      </p:cBhvr>
                                      <p:to>
                                        <p:strVal val="visible"/>
                                      </p:to>
                                    </p:set>
                                    <p:animEffect transition="in" filter="wipe(up)">
                                      <p:cBhvr>
                                        <p:cTn id="46" dur="500"/>
                                        <p:tgtEl>
                                          <p:spTgt spid="3">
                                            <p:txEl>
                                              <p:pRg st="13" end="13"/>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barn(inVertical)">
                                      <p:cBhvr>
                                        <p:cTn id="51" dur="500"/>
                                        <p:tgtEl>
                                          <p:spTgt spid="23"/>
                                        </p:tgtEl>
                                      </p:cBhvr>
                                    </p:animEffect>
                                  </p:childTnLst>
                                </p:cTn>
                              </p:par>
                            </p:childTnLst>
                          </p:cTn>
                        </p:par>
                        <p:par>
                          <p:cTn id="52" fill="hold">
                            <p:stCondLst>
                              <p:cond delay="500"/>
                            </p:stCondLst>
                            <p:childTnLst>
                              <p:par>
                                <p:cTn id="53" presetID="16" presetClass="entr" presetSubtype="37"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barn(outVertical)">
                                      <p:cBhvr>
                                        <p:cTn id="55" dur="500"/>
                                        <p:tgtEl>
                                          <p:spTgt spid="9"/>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21" fill="hold" grpId="0" nodeType="click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barn(inVertical)">
                                      <p:cBhvr>
                                        <p:cTn id="60" dur="500"/>
                                        <p:tgtEl>
                                          <p:spTgt spid="16"/>
                                        </p:tgtEl>
                                      </p:cBhvr>
                                    </p:animEffect>
                                  </p:childTnLst>
                                </p:cTn>
                              </p:par>
                            </p:childTnLst>
                          </p:cTn>
                        </p:par>
                        <p:par>
                          <p:cTn id="61" fill="hold">
                            <p:stCondLst>
                              <p:cond delay="500"/>
                            </p:stCondLst>
                            <p:childTnLst>
                              <p:par>
                                <p:cTn id="62" presetID="16" presetClass="entr" presetSubtype="37"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barn(outVertical)">
                                      <p:cBhvr>
                                        <p:cTn id="6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16" grpId="0"/>
      <p:bldP spid="9" grpId="0" animBg="1"/>
      <p:bldP spid="10" grpId="0" animBg="1"/>
    </p:bld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对话句意为“Lily，请你帮我个忙好吗？我需要你把这些新鲜的橙子送给 Smith 先生”，根据上下文进行判断，A 项“What is it（是什么忙呢）”，it 指代上句中的 favor，最符合对话情境，故本题正确答案为 A。</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通读全篇对话，我们可以得知说话人想请求对方帮忙买些鸡蛋和面包，从“Thank you”看出对方表示愿意，说话人对其感谢。A 项“No problem（没问题）”最符合语境，而 B 项“不可能”、C 项“没面包了”和 D 项“不用客气”均不符合上下文，故本题正确答案为 A。</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左箭头 25">
            <a:hlinkClick r:id="rId1" action="ppaction://hlinksldjump"/>
          </p:cNvPr>
          <p:cNvSpPr/>
          <p:nvPr/>
        </p:nvSpPr>
        <p:spPr>
          <a:xfrm>
            <a:off x="10581736"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四</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520228" y="919422"/>
            <a:ext cx="11651411"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话题：遗憾与同情</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 M: You look worried. What has happened?</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My little brother has been ill for a couple of days.</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___________________.</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It is not a big deal                                    B. I can’t believe it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I am sorry to hear that                             D. Too bad</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2159637" y="221753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dirty="0">
              <a:latin typeface="微软雅黑" panose="020B0503020204020204" pitchFamily="34" charset="-122"/>
              <a:ea typeface="微软雅黑" panose="020B0503020204020204" pitchFamily="34" charset="-122"/>
            </a:endParaRPr>
          </a:p>
        </p:txBody>
      </p:sp>
      <p:sp>
        <p:nvSpPr>
          <p:cNvPr id="8" name="文本框 7">
            <a:hlinkClick r:id="rId3" action="ppaction://hlinksldjump"/>
          </p:cNvPr>
          <p:cNvSpPr txBox="1"/>
          <p:nvPr/>
        </p:nvSpPr>
        <p:spPr>
          <a:xfrm>
            <a:off x="4825023" y="2248308"/>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barn(inVertical)">
                                      <p:cBhvr>
                                        <p:cTn id="27" dur="500"/>
                                        <p:tgtEl>
                                          <p:spTgt spid="23"/>
                                        </p:tgtEl>
                                      </p:cBhvr>
                                    </p:animEffect>
                                  </p:childTnLst>
                                </p:cTn>
                              </p:par>
                            </p:childTnLst>
                          </p:cTn>
                        </p:par>
                        <p:par>
                          <p:cTn id="28" fill="hold">
                            <p:stCondLst>
                              <p:cond delay="500"/>
                            </p:stCondLst>
                            <p:childTnLst>
                              <p:par>
                                <p:cTn id="29" presetID="16" presetClass="entr" presetSubtype="37"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arn(outVertical)">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8" grpId="0" animBg="1"/>
    </p:bld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根据“My little brother has been ill for a couple of days（我的弟弟已经生病好几天了）”并结合选项，C 项“I am sorry to hear that（我很抱歉听到这个事）”最符合语境。“I am sorry to hear that”通常用在当听到对方遭遇不幸或感到遗憾时，也属于英语的习惯表达方式，故本题正确答案为 C。</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五</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520228" y="919422"/>
            <a:ext cx="10253067"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话题：遗憾与同情</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 M: Mary, you are so upset. Anything wrong?</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I was late for the job interview because my alarm clock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didn’t go off this morning.</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___________________.</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Never mind 			B. Of course not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You should be 			D. What a pity</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话题：情感表达</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 M: We had a wonderful summer vacation in Malaysia this year.</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Thank you 			B. Well done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I’m glad to hear that 	D. I’m sorry to hear that</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2059884" y="2431417"/>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0581736"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16" name="TextBox 22"/>
          <p:cNvSpPr txBox="1"/>
          <p:nvPr/>
        </p:nvSpPr>
        <p:spPr>
          <a:xfrm>
            <a:off x="2043259" y="463212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a:hlinkClick r:id="rId3" action="ppaction://hlinksldjump"/>
          </p:cNvPr>
          <p:cNvSpPr txBox="1"/>
          <p:nvPr/>
        </p:nvSpPr>
        <p:spPr>
          <a:xfrm>
            <a:off x="5604225" y="2639022"/>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a:hlinkClick r:id="rId4" action="ppaction://hlinksldjump"/>
          </p:cNvPr>
          <p:cNvSpPr txBox="1"/>
          <p:nvPr/>
        </p:nvSpPr>
        <p:spPr>
          <a:xfrm>
            <a:off x="5154949" y="4717201"/>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wipe(up)">
                                      <p:cBhvr>
                                        <p:cTn id="37" dur="500"/>
                                        <p:tgtEl>
                                          <p:spTgt spid="3">
                                            <p:txEl>
                                              <p:pRg st="10" end="1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barn(inVertical)">
                                      <p:cBhvr>
                                        <p:cTn id="42" dur="500"/>
                                        <p:tgtEl>
                                          <p:spTgt spid="23"/>
                                        </p:tgtEl>
                                      </p:cBhvr>
                                    </p:animEffect>
                                  </p:childTnLst>
                                </p:cTn>
                              </p:par>
                            </p:childTnLst>
                          </p:cTn>
                        </p:par>
                        <p:par>
                          <p:cTn id="43" fill="hold">
                            <p:stCondLst>
                              <p:cond delay="500"/>
                            </p:stCondLst>
                            <p:childTnLst>
                              <p:par>
                                <p:cTn id="44" presetID="16" presetClass="entr" presetSubtype="37"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barn(outVertical)">
                                      <p:cBhvr>
                                        <p:cTn id="46" dur="5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500"/>
                                        <p:tgtEl>
                                          <p:spTgt spid="16"/>
                                        </p:tgtEl>
                                      </p:cBhvr>
                                    </p:animEffect>
                                  </p:childTnLst>
                                </p:cTn>
                              </p:par>
                            </p:childTnLst>
                          </p:cTn>
                        </p:par>
                        <p:par>
                          <p:cTn id="52" fill="hold">
                            <p:stCondLst>
                              <p:cond delay="500"/>
                            </p:stCondLst>
                            <p:childTnLst>
                              <p:par>
                                <p:cTn id="53" presetID="16" presetClass="entr" presetSubtype="37"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barn(outVertical)">
                                      <p:cBhvr>
                                        <p:cTn id="5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16" grpId="0"/>
      <p:bldP spid="9" grpId="0" bldLvl="0" animBg="1"/>
      <p:bldP spid="10"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对话中“I was late for the job interview because my alarm clock didn’t go off this morning（因为今早我的闹钟没响，所以我面试迟到了）”，表明说话人很难过。为表示安慰，D 项“What a pity（太遗憾了）”最符合对话情景，A 项“不要紧”和 B 项“当然不”以及 C 项“你应该如此”都不恰当，故本题正确答案为 D。</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根据“We had a wonderful summer vacation in Malaysia this year（我们今年在马来西亚度过了一个美好的暑假）”并结合选项，A 项“谢谢”、B 项“干得不错”和 D 项“听到这个事我很难过”均不符合上下文。C 项“I’m glad to hear that（我很高兴听到这个消息）”常用在听到对方讲了一件愉快或极好的事情时，故本题正确答案为 C。</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718572" y="384595"/>
            <a:ext cx="4754880" cy="706755"/>
          </a:xfrm>
          <a:prstGeom prst="rect">
            <a:avLst/>
          </a:prstGeom>
          <a:noFill/>
        </p:spPr>
        <p:txBody>
          <a:bodyPr wrap="none"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一、大纲要求及解读</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73" name="左箭头 72">
            <a:hlinkClick r:id="rId1"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798927" y="1428452"/>
            <a:ext cx="10242884" cy="224536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        </a:t>
            </a:r>
            <a:r>
              <a:rPr sz="2800" b="1" dirty="0">
                <a:latin typeface="微软雅黑" panose="020B0503020204020204" pitchFamily="34" charset="-122"/>
                <a:ea typeface="微软雅黑" panose="020B0503020204020204" pitchFamily="34" charset="-122"/>
                <a:cs typeface="微软雅黑" panose="020B0503020204020204" pitchFamily="34" charset="-122"/>
              </a:rPr>
              <a:t>根据最新考纲的要求，本题共 5 小题，每题 2 分，共 10 分。要求学生根据语境及上下文，从四个选项中选出一个能使对话完整的最佳选项。主要考查学生在英语日常交际用语方面的积累情况和灵活运用日常交际用语的能力，同时也考查学生的英语语感和对英语文化背景的理解等。</a:t>
            </a:r>
            <a:endParaRPr sz="2800" b="1"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85" name="Group 4"/>
          <p:cNvGrpSpPr/>
          <p:nvPr/>
        </p:nvGrpSpPr>
        <p:grpSpPr>
          <a:xfrm>
            <a:off x="0" y="4658264"/>
            <a:ext cx="12192000" cy="2164551"/>
            <a:chOff x="-23122" y="1601043"/>
            <a:chExt cx="12215122" cy="2893343"/>
          </a:xfrm>
        </p:grpSpPr>
        <p:sp>
          <p:nvSpPr>
            <p:cNvPr id="286" name="Freeform 22"/>
            <p:cNvSpPr/>
            <p:nvPr/>
          </p:nvSpPr>
          <p:spPr bwMode="auto">
            <a:xfrm>
              <a:off x="5291191" y="3382883"/>
              <a:ext cx="757642" cy="415155"/>
            </a:xfrm>
            <a:custGeom>
              <a:avLst/>
              <a:gdLst>
                <a:gd name="T0" fmla="*/ 734 w 734"/>
                <a:gd name="T1" fmla="*/ 22 h 402"/>
                <a:gd name="T2" fmla="*/ 333 w 734"/>
                <a:gd name="T3" fmla="*/ 2 h 402"/>
                <a:gd name="T4" fmla="*/ 197 w 734"/>
                <a:gd name="T5" fmla="*/ 54 h 402"/>
                <a:gd name="T6" fmla="*/ 44 w 734"/>
                <a:gd name="T7" fmla="*/ 205 h 402"/>
                <a:gd name="T8" fmla="*/ 41 w 734"/>
                <a:gd name="T9" fmla="*/ 356 h 402"/>
                <a:gd name="T10" fmla="*/ 43 w 734"/>
                <a:gd name="T11" fmla="*/ 358 h 402"/>
                <a:gd name="T12" fmla="*/ 194 w 734"/>
                <a:gd name="T13" fmla="*/ 361 h 402"/>
                <a:gd name="T14" fmla="*/ 364 w 734"/>
                <a:gd name="T15" fmla="*/ 193 h 402"/>
                <a:gd name="T16" fmla="*/ 720 w 734"/>
                <a:gd name="T17" fmla="*/ 244 h 402"/>
                <a:gd name="T18" fmla="*/ 734 w 734"/>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4" h="402">
                  <a:moveTo>
                    <a:pt x="734" y="22"/>
                  </a:moveTo>
                  <a:cubicBezTo>
                    <a:pt x="333" y="2"/>
                    <a:pt x="333" y="2"/>
                    <a:pt x="333" y="2"/>
                  </a:cubicBezTo>
                  <a:cubicBezTo>
                    <a:pt x="283" y="0"/>
                    <a:pt x="233" y="18"/>
                    <a:pt x="197" y="54"/>
                  </a:cubicBezTo>
                  <a:cubicBezTo>
                    <a:pt x="44" y="205"/>
                    <a:pt x="44" y="205"/>
                    <a:pt x="44" y="205"/>
                  </a:cubicBezTo>
                  <a:cubicBezTo>
                    <a:pt x="2" y="246"/>
                    <a:pt x="0" y="314"/>
                    <a:pt x="41" y="356"/>
                  </a:cubicBezTo>
                  <a:cubicBezTo>
                    <a:pt x="43" y="358"/>
                    <a:pt x="43" y="358"/>
                    <a:pt x="43" y="358"/>
                  </a:cubicBezTo>
                  <a:cubicBezTo>
                    <a:pt x="83" y="401"/>
                    <a:pt x="151" y="402"/>
                    <a:pt x="194" y="361"/>
                  </a:cubicBezTo>
                  <a:cubicBezTo>
                    <a:pt x="364" y="193"/>
                    <a:pt x="364" y="193"/>
                    <a:pt x="364" y="193"/>
                  </a:cubicBezTo>
                  <a:cubicBezTo>
                    <a:pt x="720" y="244"/>
                    <a:pt x="720" y="244"/>
                    <a:pt x="720" y="244"/>
                  </a:cubicBezTo>
                  <a:cubicBezTo>
                    <a:pt x="734" y="22"/>
                    <a:pt x="734" y="22"/>
                    <a:pt x="734" y="22"/>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87" name="Freeform 23"/>
            <p:cNvSpPr/>
            <p:nvPr/>
          </p:nvSpPr>
          <p:spPr bwMode="auto">
            <a:xfrm>
              <a:off x="5338583" y="3382883"/>
              <a:ext cx="757010" cy="415155"/>
            </a:xfrm>
            <a:custGeom>
              <a:avLst/>
              <a:gdLst>
                <a:gd name="T0" fmla="*/ 733 w 733"/>
                <a:gd name="T1" fmla="*/ 22 h 402"/>
                <a:gd name="T2" fmla="*/ 333 w 733"/>
                <a:gd name="T3" fmla="*/ 2 h 402"/>
                <a:gd name="T4" fmla="*/ 197 w 733"/>
                <a:gd name="T5" fmla="*/ 54 h 402"/>
                <a:gd name="T6" fmla="*/ 44 w 733"/>
                <a:gd name="T7" fmla="*/ 205 h 402"/>
                <a:gd name="T8" fmla="*/ 40 w 733"/>
                <a:gd name="T9" fmla="*/ 356 h 402"/>
                <a:gd name="T10" fmla="*/ 42 w 733"/>
                <a:gd name="T11" fmla="*/ 358 h 402"/>
                <a:gd name="T12" fmla="*/ 193 w 733"/>
                <a:gd name="T13" fmla="*/ 361 h 402"/>
                <a:gd name="T14" fmla="*/ 364 w 733"/>
                <a:gd name="T15" fmla="*/ 193 h 402"/>
                <a:gd name="T16" fmla="*/ 720 w 733"/>
                <a:gd name="T17" fmla="*/ 244 h 402"/>
                <a:gd name="T18" fmla="*/ 733 w 733"/>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3" h="402">
                  <a:moveTo>
                    <a:pt x="733" y="22"/>
                  </a:moveTo>
                  <a:cubicBezTo>
                    <a:pt x="333" y="2"/>
                    <a:pt x="333" y="2"/>
                    <a:pt x="333" y="2"/>
                  </a:cubicBezTo>
                  <a:cubicBezTo>
                    <a:pt x="282" y="0"/>
                    <a:pt x="233" y="18"/>
                    <a:pt x="197" y="54"/>
                  </a:cubicBezTo>
                  <a:cubicBezTo>
                    <a:pt x="44" y="205"/>
                    <a:pt x="44" y="205"/>
                    <a:pt x="44" y="205"/>
                  </a:cubicBezTo>
                  <a:cubicBezTo>
                    <a:pt x="1" y="246"/>
                    <a:pt x="0" y="314"/>
                    <a:pt x="40" y="356"/>
                  </a:cubicBezTo>
                  <a:cubicBezTo>
                    <a:pt x="42" y="358"/>
                    <a:pt x="42" y="358"/>
                    <a:pt x="42" y="358"/>
                  </a:cubicBezTo>
                  <a:cubicBezTo>
                    <a:pt x="83" y="401"/>
                    <a:pt x="151" y="402"/>
                    <a:pt x="193" y="361"/>
                  </a:cubicBezTo>
                  <a:cubicBezTo>
                    <a:pt x="364" y="193"/>
                    <a:pt x="364" y="193"/>
                    <a:pt x="364" y="193"/>
                  </a:cubicBezTo>
                  <a:cubicBezTo>
                    <a:pt x="720" y="244"/>
                    <a:pt x="720" y="244"/>
                    <a:pt x="720" y="244"/>
                  </a:cubicBezTo>
                  <a:cubicBezTo>
                    <a:pt x="733" y="22"/>
                    <a:pt x="733" y="22"/>
                    <a:pt x="733" y="22"/>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88" name="Freeform 24"/>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89" name="Freeform 25"/>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90" name="Freeform 26"/>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91" name="Freeform 27"/>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92" name="Freeform 28"/>
            <p:cNvSpPr/>
            <p:nvPr/>
          </p:nvSpPr>
          <p:spPr bwMode="auto">
            <a:xfrm>
              <a:off x="5234320" y="3312742"/>
              <a:ext cx="1418604" cy="1054633"/>
            </a:xfrm>
            <a:custGeom>
              <a:avLst/>
              <a:gdLst>
                <a:gd name="T0" fmla="*/ 2049 w 2245"/>
                <a:gd name="T1" fmla="*/ 0 h 1669"/>
                <a:gd name="T2" fmla="*/ 1363 w 2245"/>
                <a:gd name="T3" fmla="*/ 147 h 1669"/>
                <a:gd name="T4" fmla="*/ 505 w 2245"/>
                <a:gd name="T5" fmla="*/ 427 h 1669"/>
                <a:gd name="T6" fmla="*/ 0 w 2245"/>
                <a:gd name="T7" fmla="*/ 742 h 1669"/>
                <a:gd name="T8" fmla="*/ 673 w 2245"/>
                <a:gd name="T9" fmla="*/ 1669 h 1669"/>
                <a:gd name="T10" fmla="*/ 1637 w 2245"/>
                <a:gd name="T11" fmla="*/ 964 h 1669"/>
                <a:gd name="T12" fmla="*/ 2245 w 2245"/>
                <a:gd name="T13" fmla="*/ 801 h 1669"/>
                <a:gd name="T14" fmla="*/ 2049 w 2245"/>
                <a:gd name="T15" fmla="*/ 0 h 16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5" h="1669">
                  <a:moveTo>
                    <a:pt x="2049" y="0"/>
                  </a:moveTo>
                  <a:lnTo>
                    <a:pt x="1363" y="147"/>
                  </a:lnTo>
                  <a:lnTo>
                    <a:pt x="505" y="427"/>
                  </a:lnTo>
                  <a:lnTo>
                    <a:pt x="0" y="742"/>
                  </a:lnTo>
                  <a:lnTo>
                    <a:pt x="673" y="1669"/>
                  </a:lnTo>
                  <a:lnTo>
                    <a:pt x="1637" y="964"/>
                  </a:lnTo>
                  <a:lnTo>
                    <a:pt x="2245" y="801"/>
                  </a:lnTo>
                  <a:lnTo>
                    <a:pt x="2049" y="0"/>
                  </a:ln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93" name="Freeform 29"/>
            <p:cNvSpPr/>
            <p:nvPr/>
          </p:nvSpPr>
          <p:spPr bwMode="auto">
            <a:xfrm>
              <a:off x="5234320" y="3312742"/>
              <a:ext cx="1418604" cy="1054633"/>
            </a:xfrm>
            <a:custGeom>
              <a:avLst/>
              <a:gdLst>
                <a:gd name="T0" fmla="*/ 2049 w 2245"/>
                <a:gd name="T1" fmla="*/ 0 h 1669"/>
                <a:gd name="T2" fmla="*/ 1363 w 2245"/>
                <a:gd name="T3" fmla="*/ 147 h 1669"/>
                <a:gd name="T4" fmla="*/ 505 w 2245"/>
                <a:gd name="T5" fmla="*/ 427 h 1669"/>
                <a:gd name="T6" fmla="*/ 0 w 2245"/>
                <a:gd name="T7" fmla="*/ 742 h 1669"/>
                <a:gd name="T8" fmla="*/ 673 w 2245"/>
                <a:gd name="T9" fmla="*/ 1669 h 1669"/>
                <a:gd name="T10" fmla="*/ 1637 w 2245"/>
                <a:gd name="T11" fmla="*/ 964 h 1669"/>
                <a:gd name="T12" fmla="*/ 2245 w 2245"/>
                <a:gd name="T13" fmla="*/ 801 h 1669"/>
                <a:gd name="T14" fmla="*/ 2049 w 2245"/>
                <a:gd name="T15" fmla="*/ 0 h 16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5" h="1669">
                  <a:moveTo>
                    <a:pt x="2049" y="0"/>
                  </a:moveTo>
                  <a:lnTo>
                    <a:pt x="1363" y="147"/>
                  </a:lnTo>
                  <a:lnTo>
                    <a:pt x="505" y="427"/>
                  </a:lnTo>
                  <a:lnTo>
                    <a:pt x="0" y="742"/>
                  </a:lnTo>
                  <a:lnTo>
                    <a:pt x="673" y="1669"/>
                  </a:lnTo>
                  <a:lnTo>
                    <a:pt x="1637" y="964"/>
                  </a:lnTo>
                  <a:lnTo>
                    <a:pt x="2245" y="801"/>
                  </a:lnTo>
                  <a:lnTo>
                    <a:pt x="204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94" name="Freeform 30"/>
            <p:cNvSpPr/>
            <p:nvPr/>
          </p:nvSpPr>
          <p:spPr bwMode="auto">
            <a:xfrm>
              <a:off x="6257358" y="3284939"/>
              <a:ext cx="329849" cy="618625"/>
            </a:xfrm>
            <a:custGeom>
              <a:avLst/>
              <a:gdLst>
                <a:gd name="T0" fmla="*/ 0 w 522"/>
                <a:gd name="T1" fmla="*/ 64 h 979"/>
                <a:gd name="T2" fmla="*/ 237 w 522"/>
                <a:gd name="T3" fmla="*/ 979 h 979"/>
                <a:gd name="T4" fmla="*/ 522 w 522"/>
                <a:gd name="T5" fmla="*/ 925 h 979"/>
                <a:gd name="T6" fmla="*/ 278 w 522"/>
                <a:gd name="T7" fmla="*/ 0 h 979"/>
                <a:gd name="T8" fmla="*/ 0 w 522"/>
                <a:gd name="T9" fmla="*/ 64 h 979"/>
              </a:gdLst>
              <a:ahLst/>
              <a:cxnLst>
                <a:cxn ang="0">
                  <a:pos x="T0" y="T1"/>
                </a:cxn>
                <a:cxn ang="0">
                  <a:pos x="T2" y="T3"/>
                </a:cxn>
                <a:cxn ang="0">
                  <a:pos x="T4" y="T5"/>
                </a:cxn>
                <a:cxn ang="0">
                  <a:pos x="T6" y="T7"/>
                </a:cxn>
                <a:cxn ang="0">
                  <a:pos x="T8" y="T9"/>
                </a:cxn>
              </a:cxnLst>
              <a:rect l="0" t="0" r="r" b="b"/>
              <a:pathLst>
                <a:path w="522" h="979">
                  <a:moveTo>
                    <a:pt x="0" y="64"/>
                  </a:moveTo>
                  <a:lnTo>
                    <a:pt x="237" y="979"/>
                  </a:lnTo>
                  <a:lnTo>
                    <a:pt x="522" y="925"/>
                  </a:lnTo>
                  <a:lnTo>
                    <a:pt x="278" y="0"/>
                  </a:lnTo>
                  <a:lnTo>
                    <a:pt x="0" y="64"/>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95" name="Freeform 31"/>
            <p:cNvSpPr/>
            <p:nvPr/>
          </p:nvSpPr>
          <p:spPr bwMode="auto">
            <a:xfrm>
              <a:off x="6257358" y="3284939"/>
              <a:ext cx="329849" cy="618625"/>
            </a:xfrm>
            <a:custGeom>
              <a:avLst/>
              <a:gdLst>
                <a:gd name="T0" fmla="*/ 0 w 522"/>
                <a:gd name="T1" fmla="*/ 64 h 979"/>
                <a:gd name="T2" fmla="*/ 237 w 522"/>
                <a:gd name="T3" fmla="*/ 979 h 979"/>
                <a:gd name="T4" fmla="*/ 522 w 522"/>
                <a:gd name="T5" fmla="*/ 925 h 979"/>
                <a:gd name="T6" fmla="*/ 278 w 522"/>
                <a:gd name="T7" fmla="*/ 0 h 979"/>
                <a:gd name="T8" fmla="*/ 0 w 522"/>
                <a:gd name="T9" fmla="*/ 64 h 979"/>
              </a:gdLst>
              <a:ahLst/>
              <a:cxnLst>
                <a:cxn ang="0">
                  <a:pos x="T0" y="T1"/>
                </a:cxn>
                <a:cxn ang="0">
                  <a:pos x="T2" y="T3"/>
                </a:cxn>
                <a:cxn ang="0">
                  <a:pos x="T4" y="T5"/>
                </a:cxn>
                <a:cxn ang="0">
                  <a:pos x="T6" y="T7"/>
                </a:cxn>
                <a:cxn ang="0">
                  <a:pos x="T8" y="T9"/>
                </a:cxn>
              </a:cxnLst>
              <a:rect l="0" t="0" r="r" b="b"/>
              <a:pathLst>
                <a:path w="522" h="979">
                  <a:moveTo>
                    <a:pt x="0" y="64"/>
                  </a:moveTo>
                  <a:lnTo>
                    <a:pt x="237" y="979"/>
                  </a:lnTo>
                  <a:lnTo>
                    <a:pt x="522" y="925"/>
                  </a:lnTo>
                  <a:lnTo>
                    <a:pt x="278" y="0"/>
                  </a:lnTo>
                  <a:lnTo>
                    <a:pt x="0"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96" name="Freeform 36"/>
            <p:cNvSpPr/>
            <p:nvPr/>
          </p:nvSpPr>
          <p:spPr bwMode="auto">
            <a:xfrm>
              <a:off x="4706056" y="3284939"/>
              <a:ext cx="327954" cy="618625"/>
            </a:xfrm>
            <a:custGeom>
              <a:avLst/>
              <a:gdLst>
                <a:gd name="T0" fmla="*/ 519 w 519"/>
                <a:gd name="T1" fmla="*/ 64 h 979"/>
                <a:gd name="T2" fmla="*/ 284 w 519"/>
                <a:gd name="T3" fmla="*/ 979 h 979"/>
                <a:gd name="T4" fmla="*/ 0 w 519"/>
                <a:gd name="T5" fmla="*/ 925 h 979"/>
                <a:gd name="T6" fmla="*/ 243 w 519"/>
                <a:gd name="T7" fmla="*/ 0 h 979"/>
                <a:gd name="T8" fmla="*/ 519 w 519"/>
                <a:gd name="T9" fmla="*/ 64 h 979"/>
              </a:gdLst>
              <a:ahLst/>
              <a:cxnLst>
                <a:cxn ang="0">
                  <a:pos x="T0" y="T1"/>
                </a:cxn>
                <a:cxn ang="0">
                  <a:pos x="T2" y="T3"/>
                </a:cxn>
                <a:cxn ang="0">
                  <a:pos x="T4" y="T5"/>
                </a:cxn>
                <a:cxn ang="0">
                  <a:pos x="T6" y="T7"/>
                </a:cxn>
                <a:cxn ang="0">
                  <a:pos x="T8" y="T9"/>
                </a:cxn>
              </a:cxnLst>
              <a:rect l="0" t="0" r="r" b="b"/>
              <a:pathLst>
                <a:path w="519" h="979">
                  <a:moveTo>
                    <a:pt x="519" y="64"/>
                  </a:moveTo>
                  <a:lnTo>
                    <a:pt x="284" y="979"/>
                  </a:lnTo>
                  <a:lnTo>
                    <a:pt x="0" y="925"/>
                  </a:lnTo>
                  <a:lnTo>
                    <a:pt x="243" y="0"/>
                  </a:lnTo>
                  <a:lnTo>
                    <a:pt x="519" y="64"/>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97" name="Freeform 37"/>
            <p:cNvSpPr/>
            <p:nvPr/>
          </p:nvSpPr>
          <p:spPr bwMode="auto">
            <a:xfrm>
              <a:off x="4706056" y="3284939"/>
              <a:ext cx="327954" cy="618625"/>
            </a:xfrm>
            <a:custGeom>
              <a:avLst/>
              <a:gdLst>
                <a:gd name="T0" fmla="*/ 519 w 519"/>
                <a:gd name="T1" fmla="*/ 64 h 979"/>
                <a:gd name="T2" fmla="*/ 284 w 519"/>
                <a:gd name="T3" fmla="*/ 979 h 979"/>
                <a:gd name="T4" fmla="*/ 0 w 519"/>
                <a:gd name="T5" fmla="*/ 925 h 979"/>
                <a:gd name="T6" fmla="*/ 243 w 519"/>
                <a:gd name="T7" fmla="*/ 0 h 979"/>
                <a:gd name="T8" fmla="*/ 519 w 519"/>
                <a:gd name="T9" fmla="*/ 64 h 979"/>
              </a:gdLst>
              <a:ahLst/>
              <a:cxnLst>
                <a:cxn ang="0">
                  <a:pos x="T0" y="T1"/>
                </a:cxn>
                <a:cxn ang="0">
                  <a:pos x="T2" y="T3"/>
                </a:cxn>
                <a:cxn ang="0">
                  <a:pos x="T4" y="T5"/>
                </a:cxn>
                <a:cxn ang="0">
                  <a:pos x="T6" y="T7"/>
                </a:cxn>
                <a:cxn ang="0">
                  <a:pos x="T8" y="T9"/>
                </a:cxn>
              </a:cxnLst>
              <a:rect l="0" t="0" r="r" b="b"/>
              <a:pathLst>
                <a:path w="519" h="979">
                  <a:moveTo>
                    <a:pt x="519" y="64"/>
                  </a:moveTo>
                  <a:lnTo>
                    <a:pt x="284" y="979"/>
                  </a:lnTo>
                  <a:lnTo>
                    <a:pt x="0" y="925"/>
                  </a:lnTo>
                  <a:lnTo>
                    <a:pt x="243" y="0"/>
                  </a:lnTo>
                  <a:lnTo>
                    <a:pt x="519"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98" name="Freeform 42"/>
            <p:cNvSpPr/>
            <p:nvPr/>
          </p:nvSpPr>
          <p:spPr bwMode="auto">
            <a:xfrm>
              <a:off x="4985986" y="3686824"/>
              <a:ext cx="527000" cy="390511"/>
            </a:xfrm>
            <a:custGeom>
              <a:avLst/>
              <a:gdLst>
                <a:gd name="T0" fmla="*/ 149 w 511"/>
                <a:gd name="T1" fmla="*/ 354 h 378"/>
                <a:gd name="T2" fmla="*/ 452 w 511"/>
                <a:gd name="T3" fmla="*/ 183 h 378"/>
                <a:gd name="T4" fmla="*/ 487 w 511"/>
                <a:gd name="T5" fmla="*/ 60 h 378"/>
                <a:gd name="T6" fmla="*/ 486 w 511"/>
                <a:gd name="T7" fmla="*/ 58 h 378"/>
                <a:gd name="T8" fmla="*/ 363 w 511"/>
                <a:gd name="T9" fmla="*/ 24 h 378"/>
                <a:gd name="T10" fmla="*/ 59 w 511"/>
                <a:gd name="T11" fmla="*/ 195 h 378"/>
                <a:gd name="T12" fmla="*/ 25 w 511"/>
                <a:gd name="T13" fmla="*/ 318 h 378"/>
                <a:gd name="T14" fmla="*/ 26 w 511"/>
                <a:gd name="T15" fmla="*/ 320 h 378"/>
                <a:gd name="T16" fmla="*/ 149 w 511"/>
                <a:gd name="T17" fmla="*/ 35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1" h="378">
                  <a:moveTo>
                    <a:pt x="149" y="354"/>
                  </a:moveTo>
                  <a:cubicBezTo>
                    <a:pt x="452" y="183"/>
                    <a:pt x="452" y="183"/>
                    <a:pt x="452" y="183"/>
                  </a:cubicBezTo>
                  <a:cubicBezTo>
                    <a:pt x="496" y="159"/>
                    <a:pt x="511" y="103"/>
                    <a:pt x="487" y="60"/>
                  </a:cubicBezTo>
                  <a:cubicBezTo>
                    <a:pt x="486" y="58"/>
                    <a:pt x="486" y="58"/>
                    <a:pt x="486" y="58"/>
                  </a:cubicBezTo>
                  <a:cubicBezTo>
                    <a:pt x="461" y="15"/>
                    <a:pt x="406" y="0"/>
                    <a:pt x="363" y="24"/>
                  </a:cubicBezTo>
                  <a:cubicBezTo>
                    <a:pt x="59" y="195"/>
                    <a:pt x="59" y="195"/>
                    <a:pt x="59" y="195"/>
                  </a:cubicBezTo>
                  <a:cubicBezTo>
                    <a:pt x="16" y="219"/>
                    <a:pt x="0" y="275"/>
                    <a:pt x="25" y="318"/>
                  </a:cubicBezTo>
                  <a:cubicBezTo>
                    <a:pt x="26" y="320"/>
                    <a:pt x="26" y="320"/>
                    <a:pt x="26" y="320"/>
                  </a:cubicBezTo>
                  <a:cubicBezTo>
                    <a:pt x="50" y="363"/>
                    <a:pt x="105" y="378"/>
                    <a:pt x="149"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99" name="Freeform 43"/>
            <p:cNvSpPr/>
            <p:nvPr/>
          </p:nvSpPr>
          <p:spPr bwMode="auto">
            <a:xfrm>
              <a:off x="5039697" y="3861227"/>
              <a:ext cx="526369" cy="391775"/>
            </a:xfrm>
            <a:custGeom>
              <a:avLst/>
              <a:gdLst>
                <a:gd name="T0" fmla="*/ 148 w 510"/>
                <a:gd name="T1" fmla="*/ 354 h 379"/>
                <a:gd name="T2" fmla="*/ 452 w 510"/>
                <a:gd name="T3" fmla="*/ 183 h 379"/>
                <a:gd name="T4" fmla="*/ 486 w 510"/>
                <a:gd name="T5" fmla="*/ 60 h 379"/>
                <a:gd name="T6" fmla="*/ 485 w 510"/>
                <a:gd name="T7" fmla="*/ 59 h 379"/>
                <a:gd name="T8" fmla="*/ 362 w 510"/>
                <a:gd name="T9" fmla="*/ 25 h 379"/>
                <a:gd name="T10" fmla="*/ 58 w 510"/>
                <a:gd name="T11" fmla="*/ 195 h 379"/>
                <a:gd name="T12" fmla="*/ 24 w 510"/>
                <a:gd name="T13" fmla="*/ 318 h 379"/>
                <a:gd name="T14" fmla="*/ 25 w 510"/>
                <a:gd name="T15" fmla="*/ 320 h 379"/>
                <a:gd name="T16" fmla="*/ 148 w 510"/>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 h="379">
                  <a:moveTo>
                    <a:pt x="148" y="354"/>
                  </a:moveTo>
                  <a:cubicBezTo>
                    <a:pt x="452" y="183"/>
                    <a:pt x="452" y="183"/>
                    <a:pt x="452" y="183"/>
                  </a:cubicBezTo>
                  <a:cubicBezTo>
                    <a:pt x="495" y="159"/>
                    <a:pt x="510" y="104"/>
                    <a:pt x="486" y="60"/>
                  </a:cubicBezTo>
                  <a:cubicBezTo>
                    <a:pt x="485" y="59"/>
                    <a:pt x="485" y="59"/>
                    <a:pt x="485" y="59"/>
                  </a:cubicBezTo>
                  <a:cubicBezTo>
                    <a:pt x="461" y="15"/>
                    <a:pt x="405" y="0"/>
                    <a:pt x="362" y="25"/>
                  </a:cubicBezTo>
                  <a:cubicBezTo>
                    <a:pt x="58" y="195"/>
                    <a:pt x="58" y="195"/>
                    <a:pt x="58" y="195"/>
                  </a:cubicBezTo>
                  <a:cubicBezTo>
                    <a:pt x="15" y="220"/>
                    <a:pt x="0" y="275"/>
                    <a:pt x="24" y="318"/>
                  </a:cubicBezTo>
                  <a:cubicBezTo>
                    <a:pt x="25" y="320"/>
                    <a:pt x="25" y="320"/>
                    <a:pt x="25" y="320"/>
                  </a:cubicBezTo>
                  <a:cubicBezTo>
                    <a:pt x="49" y="363"/>
                    <a:pt x="104" y="379"/>
                    <a:pt x="148"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00" name="Freeform 44"/>
            <p:cNvSpPr/>
            <p:nvPr/>
          </p:nvSpPr>
          <p:spPr bwMode="auto">
            <a:xfrm>
              <a:off x="5222314" y="3963594"/>
              <a:ext cx="526369" cy="391143"/>
            </a:xfrm>
            <a:custGeom>
              <a:avLst/>
              <a:gdLst>
                <a:gd name="T0" fmla="*/ 148 w 510"/>
                <a:gd name="T1" fmla="*/ 354 h 379"/>
                <a:gd name="T2" fmla="*/ 451 w 510"/>
                <a:gd name="T3" fmla="*/ 183 h 379"/>
                <a:gd name="T4" fmla="*/ 486 w 510"/>
                <a:gd name="T5" fmla="*/ 60 h 379"/>
                <a:gd name="T6" fmla="*/ 485 w 510"/>
                <a:gd name="T7" fmla="*/ 59 h 379"/>
                <a:gd name="T8" fmla="*/ 362 w 510"/>
                <a:gd name="T9" fmla="*/ 24 h 379"/>
                <a:gd name="T10" fmla="*/ 58 w 510"/>
                <a:gd name="T11" fmla="*/ 195 h 379"/>
                <a:gd name="T12" fmla="*/ 24 w 510"/>
                <a:gd name="T13" fmla="*/ 318 h 379"/>
                <a:gd name="T14" fmla="*/ 25 w 510"/>
                <a:gd name="T15" fmla="*/ 320 h 379"/>
                <a:gd name="T16" fmla="*/ 148 w 510"/>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 h="379">
                  <a:moveTo>
                    <a:pt x="148" y="354"/>
                  </a:moveTo>
                  <a:cubicBezTo>
                    <a:pt x="451" y="183"/>
                    <a:pt x="451" y="183"/>
                    <a:pt x="451" y="183"/>
                  </a:cubicBezTo>
                  <a:cubicBezTo>
                    <a:pt x="495" y="159"/>
                    <a:pt x="510" y="104"/>
                    <a:pt x="486" y="60"/>
                  </a:cubicBezTo>
                  <a:cubicBezTo>
                    <a:pt x="485" y="59"/>
                    <a:pt x="485" y="59"/>
                    <a:pt x="485" y="59"/>
                  </a:cubicBezTo>
                  <a:cubicBezTo>
                    <a:pt x="461" y="15"/>
                    <a:pt x="405" y="0"/>
                    <a:pt x="362" y="24"/>
                  </a:cubicBezTo>
                  <a:cubicBezTo>
                    <a:pt x="58" y="195"/>
                    <a:pt x="58" y="195"/>
                    <a:pt x="58" y="195"/>
                  </a:cubicBezTo>
                  <a:cubicBezTo>
                    <a:pt x="15" y="220"/>
                    <a:pt x="0" y="275"/>
                    <a:pt x="24" y="318"/>
                  </a:cubicBezTo>
                  <a:cubicBezTo>
                    <a:pt x="25" y="320"/>
                    <a:pt x="25" y="320"/>
                    <a:pt x="25" y="320"/>
                  </a:cubicBezTo>
                  <a:cubicBezTo>
                    <a:pt x="49" y="363"/>
                    <a:pt x="104" y="379"/>
                    <a:pt x="148"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01" name="Freeform 45"/>
            <p:cNvSpPr/>
            <p:nvPr/>
          </p:nvSpPr>
          <p:spPr bwMode="auto">
            <a:xfrm>
              <a:off x="5395454" y="4069752"/>
              <a:ext cx="527632" cy="391775"/>
            </a:xfrm>
            <a:custGeom>
              <a:avLst/>
              <a:gdLst>
                <a:gd name="T0" fmla="*/ 149 w 511"/>
                <a:gd name="T1" fmla="*/ 354 h 379"/>
                <a:gd name="T2" fmla="*/ 452 w 511"/>
                <a:gd name="T3" fmla="*/ 184 h 379"/>
                <a:gd name="T4" fmla="*/ 486 w 511"/>
                <a:gd name="T5" fmla="*/ 61 h 379"/>
                <a:gd name="T6" fmla="*/ 486 w 511"/>
                <a:gd name="T7" fmla="*/ 59 h 379"/>
                <a:gd name="T8" fmla="*/ 363 w 511"/>
                <a:gd name="T9" fmla="*/ 25 h 379"/>
                <a:gd name="T10" fmla="*/ 59 w 511"/>
                <a:gd name="T11" fmla="*/ 196 h 379"/>
                <a:gd name="T12" fmla="*/ 25 w 511"/>
                <a:gd name="T13" fmla="*/ 319 h 379"/>
                <a:gd name="T14" fmla="*/ 26 w 511"/>
                <a:gd name="T15" fmla="*/ 320 h 379"/>
                <a:gd name="T16" fmla="*/ 149 w 511"/>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1" h="379">
                  <a:moveTo>
                    <a:pt x="149" y="354"/>
                  </a:moveTo>
                  <a:cubicBezTo>
                    <a:pt x="452" y="184"/>
                    <a:pt x="452" y="184"/>
                    <a:pt x="452" y="184"/>
                  </a:cubicBezTo>
                  <a:cubicBezTo>
                    <a:pt x="496" y="159"/>
                    <a:pt x="511" y="104"/>
                    <a:pt x="486" y="61"/>
                  </a:cubicBezTo>
                  <a:cubicBezTo>
                    <a:pt x="486" y="59"/>
                    <a:pt x="486" y="59"/>
                    <a:pt x="486" y="59"/>
                  </a:cubicBezTo>
                  <a:cubicBezTo>
                    <a:pt x="461" y="16"/>
                    <a:pt x="406" y="0"/>
                    <a:pt x="363" y="25"/>
                  </a:cubicBezTo>
                  <a:cubicBezTo>
                    <a:pt x="59" y="196"/>
                    <a:pt x="59" y="196"/>
                    <a:pt x="59" y="196"/>
                  </a:cubicBezTo>
                  <a:cubicBezTo>
                    <a:pt x="16" y="220"/>
                    <a:pt x="0" y="275"/>
                    <a:pt x="25" y="319"/>
                  </a:cubicBezTo>
                  <a:cubicBezTo>
                    <a:pt x="26" y="320"/>
                    <a:pt x="26" y="320"/>
                    <a:pt x="26" y="320"/>
                  </a:cubicBezTo>
                  <a:cubicBezTo>
                    <a:pt x="50" y="364"/>
                    <a:pt x="105" y="379"/>
                    <a:pt x="149" y="354"/>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02" name="Freeform 46"/>
            <p:cNvSpPr/>
            <p:nvPr/>
          </p:nvSpPr>
          <p:spPr bwMode="auto">
            <a:xfrm>
              <a:off x="5909816" y="3981919"/>
              <a:ext cx="276770" cy="202838"/>
            </a:xfrm>
            <a:custGeom>
              <a:avLst/>
              <a:gdLst>
                <a:gd name="T0" fmla="*/ 438 w 438"/>
                <a:gd name="T1" fmla="*/ 0 h 321"/>
                <a:gd name="T2" fmla="*/ 0 w 438"/>
                <a:gd name="T3" fmla="*/ 321 h 321"/>
                <a:gd name="T4" fmla="*/ 0 w 438"/>
                <a:gd name="T5" fmla="*/ 321 h 321"/>
                <a:gd name="T6" fmla="*/ 438 w 438"/>
                <a:gd name="T7" fmla="*/ 0 h 321"/>
                <a:gd name="T8" fmla="*/ 438 w 438"/>
                <a:gd name="T9" fmla="*/ 0 h 321"/>
              </a:gdLst>
              <a:ahLst/>
              <a:cxnLst>
                <a:cxn ang="0">
                  <a:pos x="T0" y="T1"/>
                </a:cxn>
                <a:cxn ang="0">
                  <a:pos x="T2" y="T3"/>
                </a:cxn>
                <a:cxn ang="0">
                  <a:pos x="T4" y="T5"/>
                </a:cxn>
                <a:cxn ang="0">
                  <a:pos x="T6" y="T7"/>
                </a:cxn>
                <a:cxn ang="0">
                  <a:pos x="T8" y="T9"/>
                </a:cxn>
              </a:cxnLst>
              <a:rect l="0" t="0" r="r" b="b"/>
              <a:pathLst>
                <a:path w="438" h="321">
                  <a:moveTo>
                    <a:pt x="438" y="0"/>
                  </a:moveTo>
                  <a:lnTo>
                    <a:pt x="0" y="321"/>
                  </a:lnTo>
                  <a:lnTo>
                    <a:pt x="0" y="321"/>
                  </a:lnTo>
                  <a:lnTo>
                    <a:pt x="438" y="0"/>
                  </a:lnTo>
                  <a:lnTo>
                    <a:pt x="438"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03" name="Freeform 47"/>
            <p:cNvSpPr/>
            <p:nvPr/>
          </p:nvSpPr>
          <p:spPr bwMode="auto">
            <a:xfrm>
              <a:off x="5909816" y="3981919"/>
              <a:ext cx="276770" cy="202838"/>
            </a:xfrm>
            <a:custGeom>
              <a:avLst/>
              <a:gdLst>
                <a:gd name="T0" fmla="*/ 438 w 438"/>
                <a:gd name="T1" fmla="*/ 0 h 321"/>
                <a:gd name="T2" fmla="*/ 0 w 438"/>
                <a:gd name="T3" fmla="*/ 321 h 321"/>
                <a:gd name="T4" fmla="*/ 0 w 438"/>
                <a:gd name="T5" fmla="*/ 321 h 321"/>
                <a:gd name="T6" fmla="*/ 438 w 438"/>
                <a:gd name="T7" fmla="*/ 0 h 321"/>
                <a:gd name="T8" fmla="*/ 438 w 438"/>
                <a:gd name="T9" fmla="*/ 0 h 321"/>
              </a:gdLst>
              <a:ahLst/>
              <a:cxnLst>
                <a:cxn ang="0">
                  <a:pos x="T0" y="T1"/>
                </a:cxn>
                <a:cxn ang="0">
                  <a:pos x="T2" y="T3"/>
                </a:cxn>
                <a:cxn ang="0">
                  <a:pos x="T4" y="T5"/>
                </a:cxn>
                <a:cxn ang="0">
                  <a:pos x="T6" y="T7"/>
                </a:cxn>
                <a:cxn ang="0">
                  <a:pos x="T8" y="T9"/>
                </a:cxn>
              </a:cxnLst>
              <a:rect l="0" t="0" r="r" b="b"/>
              <a:pathLst>
                <a:path w="438" h="321">
                  <a:moveTo>
                    <a:pt x="438" y="0"/>
                  </a:moveTo>
                  <a:lnTo>
                    <a:pt x="0" y="321"/>
                  </a:lnTo>
                  <a:lnTo>
                    <a:pt x="0" y="321"/>
                  </a:lnTo>
                  <a:lnTo>
                    <a:pt x="438" y="0"/>
                  </a:lnTo>
                  <a:lnTo>
                    <a:pt x="43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04" name="Freeform 48"/>
            <p:cNvSpPr/>
            <p:nvPr/>
          </p:nvSpPr>
          <p:spPr bwMode="auto">
            <a:xfrm>
              <a:off x="5839676" y="3952220"/>
              <a:ext cx="346910" cy="232537"/>
            </a:xfrm>
            <a:custGeom>
              <a:avLst/>
              <a:gdLst>
                <a:gd name="T0" fmla="*/ 269 w 336"/>
                <a:gd name="T1" fmla="*/ 0 h 225"/>
                <a:gd name="T2" fmla="*/ 203 w 336"/>
                <a:gd name="T3" fmla="*/ 27 h 225"/>
                <a:gd name="T4" fmla="*/ 202 w 336"/>
                <a:gd name="T5" fmla="*/ 29 h 225"/>
                <a:gd name="T6" fmla="*/ 180 w 336"/>
                <a:gd name="T7" fmla="*/ 114 h 225"/>
                <a:gd name="T8" fmla="*/ 152 w 336"/>
                <a:gd name="T9" fmla="*/ 86 h 225"/>
                <a:gd name="T10" fmla="*/ 89 w 336"/>
                <a:gd name="T11" fmla="*/ 61 h 225"/>
                <a:gd name="T12" fmla="*/ 24 w 336"/>
                <a:gd name="T13" fmla="*/ 88 h 225"/>
                <a:gd name="T14" fmla="*/ 23 w 336"/>
                <a:gd name="T15" fmla="*/ 90 h 225"/>
                <a:gd name="T16" fmla="*/ 0 w 336"/>
                <a:gd name="T17" fmla="*/ 130 h 225"/>
                <a:gd name="T18" fmla="*/ 56 w 336"/>
                <a:gd name="T19" fmla="*/ 173 h 225"/>
                <a:gd name="T20" fmla="*/ 56 w 336"/>
                <a:gd name="T21" fmla="*/ 175 h 225"/>
                <a:gd name="T22" fmla="*/ 68 w 336"/>
                <a:gd name="T23" fmla="*/ 225 h 225"/>
                <a:gd name="T24" fmla="*/ 336 w 336"/>
                <a:gd name="T25" fmla="*/ 29 h 225"/>
                <a:gd name="T26" fmla="*/ 331 w 336"/>
                <a:gd name="T27" fmla="*/ 25 h 225"/>
                <a:gd name="T28" fmla="*/ 269 w 336"/>
                <a:gd name="T29"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6" h="225">
                  <a:moveTo>
                    <a:pt x="269" y="0"/>
                  </a:moveTo>
                  <a:cubicBezTo>
                    <a:pt x="245" y="0"/>
                    <a:pt x="221" y="9"/>
                    <a:pt x="203" y="27"/>
                  </a:cubicBezTo>
                  <a:cubicBezTo>
                    <a:pt x="202" y="29"/>
                    <a:pt x="202" y="29"/>
                    <a:pt x="202" y="29"/>
                  </a:cubicBezTo>
                  <a:cubicBezTo>
                    <a:pt x="180" y="52"/>
                    <a:pt x="172" y="84"/>
                    <a:pt x="180" y="114"/>
                  </a:cubicBezTo>
                  <a:cubicBezTo>
                    <a:pt x="152" y="86"/>
                    <a:pt x="152" y="86"/>
                    <a:pt x="152" y="86"/>
                  </a:cubicBezTo>
                  <a:cubicBezTo>
                    <a:pt x="134" y="69"/>
                    <a:pt x="112" y="61"/>
                    <a:pt x="89" y="61"/>
                  </a:cubicBezTo>
                  <a:cubicBezTo>
                    <a:pt x="65" y="61"/>
                    <a:pt x="42" y="70"/>
                    <a:pt x="24" y="88"/>
                  </a:cubicBezTo>
                  <a:cubicBezTo>
                    <a:pt x="23" y="90"/>
                    <a:pt x="23" y="90"/>
                    <a:pt x="23" y="90"/>
                  </a:cubicBezTo>
                  <a:cubicBezTo>
                    <a:pt x="11" y="101"/>
                    <a:pt x="4" y="115"/>
                    <a:pt x="0" y="130"/>
                  </a:cubicBezTo>
                  <a:cubicBezTo>
                    <a:pt x="23" y="136"/>
                    <a:pt x="43" y="151"/>
                    <a:pt x="56" y="173"/>
                  </a:cubicBezTo>
                  <a:cubicBezTo>
                    <a:pt x="56" y="175"/>
                    <a:pt x="56" y="175"/>
                    <a:pt x="56" y="175"/>
                  </a:cubicBezTo>
                  <a:cubicBezTo>
                    <a:pt x="65" y="190"/>
                    <a:pt x="69" y="208"/>
                    <a:pt x="68" y="225"/>
                  </a:cubicBezTo>
                  <a:cubicBezTo>
                    <a:pt x="336" y="29"/>
                    <a:pt x="336" y="29"/>
                    <a:pt x="336" y="29"/>
                  </a:cubicBezTo>
                  <a:cubicBezTo>
                    <a:pt x="331" y="25"/>
                    <a:pt x="331" y="25"/>
                    <a:pt x="331" y="25"/>
                  </a:cubicBezTo>
                  <a:cubicBezTo>
                    <a:pt x="314" y="8"/>
                    <a:pt x="291" y="0"/>
                    <a:pt x="269"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05" name="Freeform 49"/>
            <p:cNvSpPr>
              <a:spLocks noEditPoints="1"/>
            </p:cNvSpPr>
            <p:nvPr/>
          </p:nvSpPr>
          <p:spPr bwMode="auto">
            <a:xfrm>
              <a:off x="5589445" y="4258689"/>
              <a:ext cx="273611" cy="155446"/>
            </a:xfrm>
            <a:custGeom>
              <a:avLst/>
              <a:gdLst>
                <a:gd name="T0" fmla="*/ 264 w 265"/>
                <a:gd name="T1" fmla="*/ 1 h 150"/>
                <a:gd name="T2" fmla="*/ 0 w 265"/>
                <a:gd name="T3" fmla="*/ 150 h 150"/>
                <a:gd name="T4" fmla="*/ 0 w 265"/>
                <a:gd name="T5" fmla="*/ 150 h 150"/>
                <a:gd name="T6" fmla="*/ 264 w 265"/>
                <a:gd name="T7" fmla="*/ 1 h 150"/>
                <a:gd name="T8" fmla="*/ 264 w 265"/>
                <a:gd name="T9" fmla="*/ 0 h 150"/>
                <a:gd name="T10" fmla="*/ 264 w 265"/>
                <a:gd name="T11" fmla="*/ 1 h 150"/>
                <a:gd name="T12" fmla="*/ 264 w 265"/>
                <a:gd name="T13" fmla="*/ 0 h 150"/>
                <a:gd name="T14" fmla="*/ 265 w 265"/>
                <a:gd name="T15" fmla="*/ 0 h 150"/>
                <a:gd name="T16" fmla="*/ 264 w 265"/>
                <a:gd name="T17" fmla="*/ 0 h 150"/>
                <a:gd name="T18" fmla="*/ 265 w 265"/>
                <a:gd name="T19" fmla="*/ 0 h 150"/>
                <a:gd name="T20" fmla="*/ 265 w 265"/>
                <a:gd name="T21" fmla="*/ 0 h 150"/>
                <a:gd name="T22" fmla="*/ 265 w 265"/>
                <a:gd name="T23" fmla="*/ 0 h 150"/>
                <a:gd name="T24" fmla="*/ 265 w 265"/>
                <a:gd name="T25" fmla="*/ 0 h 150"/>
                <a:gd name="T26" fmla="*/ 265 w 265"/>
                <a:gd name="T27" fmla="*/ 0 h 150"/>
                <a:gd name="T28" fmla="*/ 265 w 265"/>
                <a:gd name="T29" fmla="*/ 0 h 150"/>
                <a:gd name="T30" fmla="*/ 265 w 265"/>
                <a:gd name="T31"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5" h="150">
                  <a:moveTo>
                    <a:pt x="264" y="1"/>
                  </a:moveTo>
                  <a:cubicBezTo>
                    <a:pt x="0" y="150"/>
                    <a:pt x="0" y="150"/>
                    <a:pt x="0" y="150"/>
                  </a:cubicBezTo>
                  <a:cubicBezTo>
                    <a:pt x="0" y="150"/>
                    <a:pt x="0" y="150"/>
                    <a:pt x="0" y="150"/>
                  </a:cubicBezTo>
                  <a:cubicBezTo>
                    <a:pt x="264" y="1"/>
                    <a:pt x="264" y="1"/>
                    <a:pt x="264" y="1"/>
                  </a:cubicBezTo>
                  <a:moveTo>
                    <a:pt x="264" y="0"/>
                  </a:moveTo>
                  <a:cubicBezTo>
                    <a:pt x="264" y="1"/>
                    <a:pt x="264" y="1"/>
                    <a:pt x="264" y="1"/>
                  </a:cubicBezTo>
                  <a:cubicBezTo>
                    <a:pt x="264" y="1"/>
                    <a:pt x="264" y="0"/>
                    <a:pt x="264" y="0"/>
                  </a:cubicBezTo>
                  <a:moveTo>
                    <a:pt x="265" y="0"/>
                  </a:moveTo>
                  <a:cubicBezTo>
                    <a:pt x="264" y="0"/>
                    <a:pt x="264" y="0"/>
                    <a:pt x="264" y="0"/>
                  </a:cubicBezTo>
                  <a:cubicBezTo>
                    <a:pt x="264" y="0"/>
                    <a:pt x="264" y="0"/>
                    <a:pt x="265" y="0"/>
                  </a:cubicBezTo>
                  <a:moveTo>
                    <a:pt x="265" y="0"/>
                  </a:moveTo>
                  <a:cubicBezTo>
                    <a:pt x="265" y="0"/>
                    <a:pt x="265" y="0"/>
                    <a:pt x="265" y="0"/>
                  </a:cubicBezTo>
                  <a:cubicBezTo>
                    <a:pt x="265" y="0"/>
                    <a:pt x="265" y="0"/>
                    <a:pt x="265" y="0"/>
                  </a:cubicBezTo>
                  <a:moveTo>
                    <a:pt x="265" y="0"/>
                  </a:moveTo>
                  <a:cubicBezTo>
                    <a:pt x="265" y="0"/>
                    <a:pt x="265" y="0"/>
                    <a:pt x="265" y="0"/>
                  </a:cubicBezTo>
                  <a:cubicBezTo>
                    <a:pt x="265" y="0"/>
                    <a:pt x="265" y="0"/>
                    <a:pt x="265" y="0"/>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06" name="Freeform 50"/>
            <p:cNvSpPr/>
            <p:nvPr/>
          </p:nvSpPr>
          <p:spPr bwMode="auto">
            <a:xfrm>
              <a:off x="5561642" y="4086182"/>
              <a:ext cx="348806" cy="327954"/>
            </a:xfrm>
            <a:custGeom>
              <a:avLst/>
              <a:gdLst>
                <a:gd name="T0" fmla="*/ 269 w 338"/>
                <a:gd name="T1" fmla="*/ 0 h 317"/>
                <a:gd name="T2" fmla="*/ 283 w 338"/>
                <a:gd name="T3" fmla="*/ 75 h 317"/>
                <a:gd name="T4" fmla="*/ 269 w 338"/>
                <a:gd name="T5" fmla="*/ 62 h 317"/>
                <a:gd name="T6" fmla="*/ 207 w 338"/>
                <a:gd name="T7" fmla="*/ 37 h 317"/>
                <a:gd name="T8" fmla="*/ 142 w 338"/>
                <a:gd name="T9" fmla="*/ 64 h 317"/>
                <a:gd name="T10" fmla="*/ 140 w 338"/>
                <a:gd name="T11" fmla="*/ 66 h 317"/>
                <a:gd name="T12" fmla="*/ 128 w 338"/>
                <a:gd name="T13" fmla="*/ 175 h 317"/>
                <a:gd name="T14" fmla="*/ 99 w 338"/>
                <a:gd name="T15" fmla="*/ 170 h 317"/>
                <a:gd name="T16" fmla="*/ 34 w 338"/>
                <a:gd name="T17" fmla="*/ 198 h 317"/>
                <a:gd name="T18" fmla="*/ 33 w 338"/>
                <a:gd name="T19" fmla="*/ 199 h 317"/>
                <a:gd name="T20" fmla="*/ 27 w 338"/>
                <a:gd name="T21" fmla="*/ 317 h 317"/>
                <a:gd name="T22" fmla="*/ 291 w 338"/>
                <a:gd name="T23" fmla="*/ 168 h 317"/>
                <a:gd name="T24" fmla="*/ 291 w 338"/>
                <a:gd name="T25" fmla="*/ 168 h 317"/>
                <a:gd name="T26" fmla="*/ 291 w 338"/>
                <a:gd name="T27" fmla="*/ 167 h 317"/>
                <a:gd name="T28" fmla="*/ 291 w 338"/>
                <a:gd name="T29" fmla="*/ 167 h 317"/>
                <a:gd name="T30" fmla="*/ 292 w 338"/>
                <a:gd name="T31" fmla="*/ 167 h 317"/>
                <a:gd name="T32" fmla="*/ 292 w 338"/>
                <a:gd name="T33" fmla="*/ 167 h 317"/>
                <a:gd name="T34" fmla="*/ 292 w 338"/>
                <a:gd name="T35" fmla="*/ 167 h 317"/>
                <a:gd name="T36" fmla="*/ 292 w 338"/>
                <a:gd name="T37" fmla="*/ 167 h 317"/>
                <a:gd name="T38" fmla="*/ 292 w 338"/>
                <a:gd name="T39" fmla="*/ 167 h 317"/>
                <a:gd name="T40" fmla="*/ 337 w 338"/>
                <a:gd name="T41" fmla="*/ 95 h 317"/>
                <a:gd name="T42" fmla="*/ 337 w 338"/>
                <a:gd name="T43" fmla="*/ 95 h 317"/>
                <a:gd name="T44" fmla="*/ 337 w 338"/>
                <a:gd name="T45" fmla="*/ 95 h 317"/>
                <a:gd name="T46" fmla="*/ 325 w 338"/>
                <a:gd name="T47" fmla="*/ 45 h 317"/>
                <a:gd name="T48" fmla="*/ 325 w 338"/>
                <a:gd name="T49" fmla="*/ 43 h 317"/>
                <a:gd name="T50" fmla="*/ 269 w 338"/>
                <a:gd name="T51" fmla="*/ 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 h="317">
                  <a:moveTo>
                    <a:pt x="269" y="0"/>
                  </a:moveTo>
                  <a:cubicBezTo>
                    <a:pt x="263" y="25"/>
                    <a:pt x="268" y="53"/>
                    <a:pt x="283" y="75"/>
                  </a:cubicBezTo>
                  <a:cubicBezTo>
                    <a:pt x="269" y="62"/>
                    <a:pt x="269" y="62"/>
                    <a:pt x="269" y="62"/>
                  </a:cubicBezTo>
                  <a:cubicBezTo>
                    <a:pt x="252" y="45"/>
                    <a:pt x="229" y="37"/>
                    <a:pt x="207" y="37"/>
                  </a:cubicBezTo>
                  <a:cubicBezTo>
                    <a:pt x="183" y="37"/>
                    <a:pt x="159" y="46"/>
                    <a:pt x="142" y="64"/>
                  </a:cubicBezTo>
                  <a:cubicBezTo>
                    <a:pt x="140" y="66"/>
                    <a:pt x="140" y="66"/>
                    <a:pt x="140" y="66"/>
                  </a:cubicBezTo>
                  <a:cubicBezTo>
                    <a:pt x="111" y="96"/>
                    <a:pt x="108" y="141"/>
                    <a:pt x="128" y="175"/>
                  </a:cubicBezTo>
                  <a:cubicBezTo>
                    <a:pt x="119" y="172"/>
                    <a:pt x="109" y="170"/>
                    <a:pt x="99" y="170"/>
                  </a:cubicBezTo>
                  <a:cubicBezTo>
                    <a:pt x="76" y="170"/>
                    <a:pt x="52" y="180"/>
                    <a:pt x="34" y="198"/>
                  </a:cubicBezTo>
                  <a:cubicBezTo>
                    <a:pt x="33" y="199"/>
                    <a:pt x="33" y="199"/>
                    <a:pt x="33" y="199"/>
                  </a:cubicBezTo>
                  <a:cubicBezTo>
                    <a:pt x="2" y="232"/>
                    <a:pt x="0" y="282"/>
                    <a:pt x="27" y="317"/>
                  </a:cubicBezTo>
                  <a:cubicBezTo>
                    <a:pt x="291" y="168"/>
                    <a:pt x="291" y="168"/>
                    <a:pt x="291" y="168"/>
                  </a:cubicBezTo>
                  <a:cubicBezTo>
                    <a:pt x="291" y="168"/>
                    <a:pt x="291" y="168"/>
                    <a:pt x="291" y="168"/>
                  </a:cubicBezTo>
                  <a:cubicBezTo>
                    <a:pt x="291" y="168"/>
                    <a:pt x="291" y="168"/>
                    <a:pt x="291" y="167"/>
                  </a:cubicBezTo>
                  <a:cubicBezTo>
                    <a:pt x="291" y="167"/>
                    <a:pt x="291" y="167"/>
                    <a:pt x="291" y="167"/>
                  </a:cubicBezTo>
                  <a:cubicBezTo>
                    <a:pt x="291" y="167"/>
                    <a:pt x="291" y="167"/>
                    <a:pt x="292" y="167"/>
                  </a:cubicBezTo>
                  <a:cubicBezTo>
                    <a:pt x="292" y="167"/>
                    <a:pt x="292" y="167"/>
                    <a:pt x="292" y="167"/>
                  </a:cubicBezTo>
                  <a:cubicBezTo>
                    <a:pt x="292" y="167"/>
                    <a:pt x="292" y="167"/>
                    <a:pt x="292" y="167"/>
                  </a:cubicBezTo>
                  <a:cubicBezTo>
                    <a:pt x="292" y="167"/>
                    <a:pt x="292" y="167"/>
                    <a:pt x="292" y="167"/>
                  </a:cubicBezTo>
                  <a:cubicBezTo>
                    <a:pt x="292" y="167"/>
                    <a:pt x="292" y="167"/>
                    <a:pt x="292" y="167"/>
                  </a:cubicBezTo>
                  <a:cubicBezTo>
                    <a:pt x="319" y="151"/>
                    <a:pt x="335" y="124"/>
                    <a:pt x="337" y="95"/>
                  </a:cubicBezTo>
                  <a:cubicBezTo>
                    <a:pt x="337" y="95"/>
                    <a:pt x="337" y="95"/>
                    <a:pt x="337" y="95"/>
                  </a:cubicBezTo>
                  <a:cubicBezTo>
                    <a:pt x="337" y="95"/>
                    <a:pt x="337" y="95"/>
                    <a:pt x="337" y="95"/>
                  </a:cubicBezTo>
                  <a:cubicBezTo>
                    <a:pt x="338" y="78"/>
                    <a:pt x="334" y="60"/>
                    <a:pt x="325" y="45"/>
                  </a:cubicBezTo>
                  <a:cubicBezTo>
                    <a:pt x="325" y="43"/>
                    <a:pt x="325" y="43"/>
                    <a:pt x="325" y="43"/>
                  </a:cubicBezTo>
                  <a:cubicBezTo>
                    <a:pt x="312" y="21"/>
                    <a:pt x="292" y="6"/>
                    <a:pt x="269"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07" name="Freeform 51"/>
            <p:cNvSpPr/>
            <p:nvPr/>
          </p:nvSpPr>
          <p:spPr bwMode="auto">
            <a:xfrm>
              <a:off x="6037459" y="3929472"/>
              <a:ext cx="299518" cy="295095"/>
            </a:xfrm>
            <a:custGeom>
              <a:avLst/>
              <a:gdLst>
                <a:gd name="T0" fmla="*/ 126 w 290"/>
                <a:gd name="T1" fmla="*/ 251 h 286"/>
                <a:gd name="T2" fmla="*/ 37 w 290"/>
                <a:gd name="T3" fmla="*/ 166 h 286"/>
                <a:gd name="T4" fmla="*/ 34 w 290"/>
                <a:gd name="T5" fmla="*/ 39 h 286"/>
                <a:gd name="T6" fmla="*/ 35 w 290"/>
                <a:gd name="T7" fmla="*/ 37 h 286"/>
                <a:gd name="T8" fmla="*/ 163 w 290"/>
                <a:gd name="T9" fmla="*/ 35 h 286"/>
                <a:gd name="T10" fmla="*/ 253 w 290"/>
                <a:gd name="T11" fmla="*/ 119 h 286"/>
                <a:gd name="T12" fmla="*/ 255 w 290"/>
                <a:gd name="T13" fmla="*/ 247 h 286"/>
                <a:gd name="T14" fmla="*/ 254 w 290"/>
                <a:gd name="T15" fmla="*/ 248 h 286"/>
                <a:gd name="T16" fmla="*/ 126 w 290"/>
                <a:gd name="T17" fmla="*/ 251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286">
                  <a:moveTo>
                    <a:pt x="126" y="251"/>
                  </a:moveTo>
                  <a:cubicBezTo>
                    <a:pt x="37" y="166"/>
                    <a:pt x="37" y="166"/>
                    <a:pt x="37" y="166"/>
                  </a:cubicBezTo>
                  <a:cubicBezTo>
                    <a:pt x="1" y="132"/>
                    <a:pt x="0" y="75"/>
                    <a:pt x="34" y="39"/>
                  </a:cubicBezTo>
                  <a:cubicBezTo>
                    <a:pt x="35" y="37"/>
                    <a:pt x="35" y="37"/>
                    <a:pt x="35" y="37"/>
                  </a:cubicBezTo>
                  <a:cubicBezTo>
                    <a:pt x="70" y="1"/>
                    <a:pt x="127" y="0"/>
                    <a:pt x="163" y="35"/>
                  </a:cubicBezTo>
                  <a:cubicBezTo>
                    <a:pt x="253" y="119"/>
                    <a:pt x="253" y="119"/>
                    <a:pt x="253" y="119"/>
                  </a:cubicBezTo>
                  <a:cubicBezTo>
                    <a:pt x="289" y="154"/>
                    <a:pt x="290" y="211"/>
                    <a:pt x="255" y="247"/>
                  </a:cubicBezTo>
                  <a:cubicBezTo>
                    <a:pt x="254" y="248"/>
                    <a:pt x="254" y="248"/>
                    <a:pt x="254" y="248"/>
                  </a:cubicBezTo>
                  <a:cubicBezTo>
                    <a:pt x="219" y="284"/>
                    <a:pt x="162" y="286"/>
                    <a:pt x="126" y="25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08" name="Freeform 52"/>
            <p:cNvSpPr/>
            <p:nvPr/>
          </p:nvSpPr>
          <p:spPr bwMode="auto">
            <a:xfrm>
              <a:off x="5851682" y="3992661"/>
              <a:ext cx="390511" cy="387984"/>
            </a:xfrm>
            <a:custGeom>
              <a:avLst/>
              <a:gdLst>
                <a:gd name="T0" fmla="*/ 214 w 378"/>
                <a:gd name="T1" fmla="*/ 341 h 376"/>
                <a:gd name="T2" fmla="*/ 37 w 378"/>
                <a:gd name="T3" fmla="*/ 166 h 376"/>
                <a:gd name="T4" fmla="*/ 35 w 378"/>
                <a:gd name="T5" fmla="*/ 39 h 376"/>
                <a:gd name="T6" fmla="*/ 36 w 378"/>
                <a:gd name="T7" fmla="*/ 37 h 376"/>
                <a:gd name="T8" fmla="*/ 164 w 378"/>
                <a:gd name="T9" fmla="*/ 35 h 376"/>
                <a:gd name="T10" fmla="*/ 341 w 378"/>
                <a:gd name="T11" fmla="*/ 210 h 376"/>
                <a:gd name="T12" fmla="*/ 343 w 378"/>
                <a:gd name="T13" fmla="*/ 337 h 376"/>
                <a:gd name="T14" fmla="*/ 342 w 378"/>
                <a:gd name="T15" fmla="*/ 339 h 376"/>
                <a:gd name="T16" fmla="*/ 214 w 378"/>
                <a:gd name="T17" fmla="*/ 34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8" h="376">
                  <a:moveTo>
                    <a:pt x="214" y="341"/>
                  </a:moveTo>
                  <a:cubicBezTo>
                    <a:pt x="37" y="166"/>
                    <a:pt x="37" y="166"/>
                    <a:pt x="37" y="166"/>
                  </a:cubicBezTo>
                  <a:cubicBezTo>
                    <a:pt x="1" y="132"/>
                    <a:pt x="0" y="75"/>
                    <a:pt x="35" y="39"/>
                  </a:cubicBezTo>
                  <a:cubicBezTo>
                    <a:pt x="36" y="37"/>
                    <a:pt x="36" y="37"/>
                    <a:pt x="36" y="37"/>
                  </a:cubicBezTo>
                  <a:cubicBezTo>
                    <a:pt x="70" y="1"/>
                    <a:pt x="128" y="0"/>
                    <a:pt x="164" y="35"/>
                  </a:cubicBezTo>
                  <a:cubicBezTo>
                    <a:pt x="341" y="210"/>
                    <a:pt x="341" y="210"/>
                    <a:pt x="341" y="210"/>
                  </a:cubicBezTo>
                  <a:cubicBezTo>
                    <a:pt x="377" y="244"/>
                    <a:pt x="378" y="301"/>
                    <a:pt x="343" y="337"/>
                  </a:cubicBezTo>
                  <a:cubicBezTo>
                    <a:pt x="342" y="339"/>
                    <a:pt x="342" y="339"/>
                    <a:pt x="342" y="339"/>
                  </a:cubicBezTo>
                  <a:cubicBezTo>
                    <a:pt x="308" y="375"/>
                    <a:pt x="250" y="376"/>
                    <a:pt x="214" y="34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09" name="Freeform 53"/>
            <p:cNvSpPr/>
            <p:nvPr/>
          </p:nvSpPr>
          <p:spPr bwMode="auto">
            <a:xfrm>
              <a:off x="5696236" y="4101979"/>
              <a:ext cx="343751" cy="331745"/>
            </a:xfrm>
            <a:custGeom>
              <a:avLst/>
              <a:gdLst>
                <a:gd name="T0" fmla="*/ 170 w 333"/>
                <a:gd name="T1" fmla="*/ 287 h 321"/>
                <a:gd name="T2" fmla="*/ 37 w 333"/>
                <a:gd name="T3" fmla="*/ 166 h 321"/>
                <a:gd name="T4" fmla="*/ 34 w 333"/>
                <a:gd name="T5" fmla="*/ 39 h 321"/>
                <a:gd name="T6" fmla="*/ 36 w 333"/>
                <a:gd name="T7" fmla="*/ 37 h 321"/>
                <a:gd name="T8" fmla="*/ 163 w 333"/>
                <a:gd name="T9" fmla="*/ 35 h 321"/>
                <a:gd name="T10" fmla="*/ 296 w 333"/>
                <a:gd name="T11" fmla="*/ 155 h 321"/>
                <a:gd name="T12" fmla="*/ 298 w 333"/>
                <a:gd name="T13" fmla="*/ 283 h 321"/>
                <a:gd name="T14" fmla="*/ 297 w 333"/>
                <a:gd name="T15" fmla="*/ 284 h 321"/>
                <a:gd name="T16" fmla="*/ 170 w 333"/>
                <a:gd name="T17" fmla="*/ 287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21">
                  <a:moveTo>
                    <a:pt x="170" y="287"/>
                  </a:moveTo>
                  <a:cubicBezTo>
                    <a:pt x="37" y="166"/>
                    <a:pt x="37" y="166"/>
                    <a:pt x="37" y="166"/>
                  </a:cubicBezTo>
                  <a:cubicBezTo>
                    <a:pt x="1" y="132"/>
                    <a:pt x="0" y="75"/>
                    <a:pt x="34" y="39"/>
                  </a:cubicBezTo>
                  <a:cubicBezTo>
                    <a:pt x="36" y="37"/>
                    <a:pt x="36" y="37"/>
                    <a:pt x="36" y="37"/>
                  </a:cubicBezTo>
                  <a:cubicBezTo>
                    <a:pt x="70" y="1"/>
                    <a:pt x="127" y="0"/>
                    <a:pt x="163" y="35"/>
                  </a:cubicBezTo>
                  <a:cubicBezTo>
                    <a:pt x="296" y="155"/>
                    <a:pt x="296" y="155"/>
                    <a:pt x="296" y="155"/>
                  </a:cubicBezTo>
                  <a:cubicBezTo>
                    <a:pt x="332" y="190"/>
                    <a:pt x="333" y="247"/>
                    <a:pt x="298" y="283"/>
                  </a:cubicBezTo>
                  <a:cubicBezTo>
                    <a:pt x="297" y="284"/>
                    <a:pt x="297" y="284"/>
                    <a:pt x="297" y="284"/>
                  </a:cubicBezTo>
                  <a:cubicBezTo>
                    <a:pt x="263" y="320"/>
                    <a:pt x="206" y="321"/>
                    <a:pt x="170" y="287"/>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10" name="Freeform 54"/>
            <p:cNvSpPr/>
            <p:nvPr/>
          </p:nvSpPr>
          <p:spPr bwMode="auto">
            <a:xfrm>
              <a:off x="5585654" y="4240364"/>
              <a:ext cx="259077" cy="254022"/>
            </a:xfrm>
            <a:custGeom>
              <a:avLst/>
              <a:gdLst>
                <a:gd name="T0" fmla="*/ 87 w 251"/>
                <a:gd name="T1" fmla="*/ 211 h 246"/>
                <a:gd name="T2" fmla="*/ 37 w 251"/>
                <a:gd name="T3" fmla="*/ 166 h 246"/>
                <a:gd name="T4" fmla="*/ 34 w 251"/>
                <a:gd name="T5" fmla="*/ 38 h 246"/>
                <a:gd name="T6" fmla="*/ 35 w 251"/>
                <a:gd name="T7" fmla="*/ 37 h 246"/>
                <a:gd name="T8" fmla="*/ 163 w 251"/>
                <a:gd name="T9" fmla="*/ 34 h 246"/>
                <a:gd name="T10" fmla="*/ 214 w 251"/>
                <a:gd name="T11" fmla="*/ 79 h 246"/>
                <a:gd name="T12" fmla="*/ 216 w 251"/>
                <a:gd name="T13" fmla="*/ 207 h 246"/>
                <a:gd name="T14" fmla="*/ 215 w 251"/>
                <a:gd name="T15" fmla="*/ 208 h 246"/>
                <a:gd name="T16" fmla="*/ 87 w 251"/>
                <a:gd name="T17" fmla="*/ 21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246">
                  <a:moveTo>
                    <a:pt x="87" y="211"/>
                  </a:moveTo>
                  <a:cubicBezTo>
                    <a:pt x="37" y="166"/>
                    <a:pt x="37" y="166"/>
                    <a:pt x="37" y="166"/>
                  </a:cubicBezTo>
                  <a:cubicBezTo>
                    <a:pt x="1" y="131"/>
                    <a:pt x="0" y="74"/>
                    <a:pt x="34" y="38"/>
                  </a:cubicBezTo>
                  <a:cubicBezTo>
                    <a:pt x="35" y="37"/>
                    <a:pt x="35" y="37"/>
                    <a:pt x="35" y="37"/>
                  </a:cubicBezTo>
                  <a:cubicBezTo>
                    <a:pt x="70" y="1"/>
                    <a:pt x="127" y="0"/>
                    <a:pt x="163" y="34"/>
                  </a:cubicBezTo>
                  <a:cubicBezTo>
                    <a:pt x="214" y="79"/>
                    <a:pt x="214" y="79"/>
                    <a:pt x="214" y="79"/>
                  </a:cubicBezTo>
                  <a:cubicBezTo>
                    <a:pt x="250" y="114"/>
                    <a:pt x="251" y="171"/>
                    <a:pt x="216" y="207"/>
                  </a:cubicBezTo>
                  <a:cubicBezTo>
                    <a:pt x="215" y="208"/>
                    <a:pt x="215" y="208"/>
                    <a:pt x="215" y="208"/>
                  </a:cubicBezTo>
                  <a:cubicBezTo>
                    <a:pt x="181" y="244"/>
                    <a:pt x="123" y="246"/>
                    <a:pt x="87" y="21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11" name="Freeform 55"/>
            <p:cNvSpPr/>
            <p:nvPr/>
          </p:nvSpPr>
          <p:spPr bwMode="auto">
            <a:xfrm>
              <a:off x="5171763" y="3382883"/>
              <a:ext cx="756378" cy="415155"/>
            </a:xfrm>
            <a:custGeom>
              <a:avLst/>
              <a:gdLst>
                <a:gd name="T0" fmla="*/ 0 w 733"/>
                <a:gd name="T1" fmla="*/ 22 h 402"/>
                <a:gd name="T2" fmla="*/ 401 w 733"/>
                <a:gd name="T3" fmla="*/ 2 h 402"/>
                <a:gd name="T4" fmla="*/ 536 w 733"/>
                <a:gd name="T5" fmla="*/ 54 h 402"/>
                <a:gd name="T6" fmla="*/ 689 w 733"/>
                <a:gd name="T7" fmla="*/ 205 h 402"/>
                <a:gd name="T8" fmla="*/ 693 w 733"/>
                <a:gd name="T9" fmla="*/ 356 h 402"/>
                <a:gd name="T10" fmla="*/ 691 w 733"/>
                <a:gd name="T11" fmla="*/ 358 h 402"/>
                <a:gd name="T12" fmla="*/ 540 w 733"/>
                <a:gd name="T13" fmla="*/ 361 h 402"/>
                <a:gd name="T14" fmla="*/ 370 w 733"/>
                <a:gd name="T15" fmla="*/ 193 h 402"/>
                <a:gd name="T16" fmla="*/ 13 w 733"/>
                <a:gd name="T17" fmla="*/ 244 h 402"/>
                <a:gd name="T18" fmla="*/ 0 w 733"/>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3" h="402">
                  <a:moveTo>
                    <a:pt x="0" y="22"/>
                  </a:moveTo>
                  <a:cubicBezTo>
                    <a:pt x="401" y="2"/>
                    <a:pt x="401" y="2"/>
                    <a:pt x="401" y="2"/>
                  </a:cubicBezTo>
                  <a:cubicBezTo>
                    <a:pt x="451" y="0"/>
                    <a:pt x="500" y="18"/>
                    <a:pt x="536" y="54"/>
                  </a:cubicBezTo>
                  <a:cubicBezTo>
                    <a:pt x="689" y="205"/>
                    <a:pt x="689" y="205"/>
                    <a:pt x="689" y="205"/>
                  </a:cubicBezTo>
                  <a:cubicBezTo>
                    <a:pt x="732" y="246"/>
                    <a:pt x="733" y="314"/>
                    <a:pt x="693" y="356"/>
                  </a:cubicBezTo>
                  <a:cubicBezTo>
                    <a:pt x="691" y="358"/>
                    <a:pt x="691" y="358"/>
                    <a:pt x="691" y="358"/>
                  </a:cubicBezTo>
                  <a:cubicBezTo>
                    <a:pt x="650" y="401"/>
                    <a:pt x="583" y="402"/>
                    <a:pt x="540" y="361"/>
                  </a:cubicBezTo>
                  <a:cubicBezTo>
                    <a:pt x="370" y="193"/>
                    <a:pt x="370" y="193"/>
                    <a:pt x="370" y="193"/>
                  </a:cubicBezTo>
                  <a:cubicBezTo>
                    <a:pt x="13" y="244"/>
                    <a:pt x="13" y="244"/>
                    <a:pt x="13" y="244"/>
                  </a:cubicBezTo>
                  <a:cubicBezTo>
                    <a:pt x="0" y="22"/>
                    <a:pt x="0" y="22"/>
                    <a:pt x="0" y="22"/>
                  </a:cubicBezTo>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12" name="Freeform 56"/>
            <p:cNvSpPr/>
            <p:nvPr/>
          </p:nvSpPr>
          <p:spPr bwMode="auto">
            <a:xfrm>
              <a:off x="5553427" y="3582561"/>
              <a:ext cx="345647" cy="236329"/>
            </a:xfrm>
            <a:custGeom>
              <a:avLst/>
              <a:gdLst>
                <a:gd name="T0" fmla="*/ 0 w 335"/>
                <a:gd name="T1" fmla="*/ 0 h 229"/>
                <a:gd name="T2" fmla="*/ 147 w 335"/>
                <a:gd name="T3" fmla="*/ 189 h 229"/>
                <a:gd name="T4" fmla="*/ 230 w 335"/>
                <a:gd name="T5" fmla="*/ 229 h 229"/>
                <a:gd name="T6" fmla="*/ 297 w 335"/>
                <a:gd name="T7" fmla="*/ 205 h 229"/>
                <a:gd name="T8" fmla="*/ 299 w 335"/>
                <a:gd name="T9" fmla="*/ 204 h 229"/>
                <a:gd name="T10" fmla="*/ 335 w 335"/>
                <a:gd name="T11" fmla="*/ 148 h 229"/>
                <a:gd name="T12" fmla="*/ 323 w 335"/>
                <a:gd name="T13" fmla="*/ 163 h 229"/>
                <a:gd name="T14" fmla="*/ 323 w 335"/>
                <a:gd name="T15" fmla="*/ 163 h 229"/>
                <a:gd name="T16" fmla="*/ 323 w 335"/>
                <a:gd name="T17" fmla="*/ 163 h 229"/>
                <a:gd name="T18" fmla="*/ 321 w 335"/>
                <a:gd name="T19" fmla="*/ 165 h 229"/>
                <a:gd name="T20" fmla="*/ 244 w 335"/>
                <a:gd name="T21" fmla="*/ 198 h 229"/>
                <a:gd name="T22" fmla="*/ 170 w 335"/>
                <a:gd name="T23" fmla="*/ 168 h 229"/>
                <a:gd name="T24" fmla="*/ 0 w 335"/>
                <a:gd name="T25"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5" h="229">
                  <a:moveTo>
                    <a:pt x="0" y="0"/>
                  </a:moveTo>
                  <a:cubicBezTo>
                    <a:pt x="147" y="189"/>
                    <a:pt x="147" y="189"/>
                    <a:pt x="147" y="189"/>
                  </a:cubicBezTo>
                  <a:cubicBezTo>
                    <a:pt x="168" y="215"/>
                    <a:pt x="199" y="229"/>
                    <a:pt x="230" y="229"/>
                  </a:cubicBezTo>
                  <a:cubicBezTo>
                    <a:pt x="254" y="229"/>
                    <a:pt x="277" y="221"/>
                    <a:pt x="297" y="205"/>
                  </a:cubicBezTo>
                  <a:cubicBezTo>
                    <a:pt x="299" y="204"/>
                    <a:pt x="299" y="204"/>
                    <a:pt x="299" y="204"/>
                  </a:cubicBezTo>
                  <a:cubicBezTo>
                    <a:pt x="317" y="189"/>
                    <a:pt x="329" y="169"/>
                    <a:pt x="335" y="148"/>
                  </a:cubicBezTo>
                  <a:cubicBezTo>
                    <a:pt x="332" y="153"/>
                    <a:pt x="327" y="158"/>
                    <a:pt x="323" y="163"/>
                  </a:cubicBezTo>
                  <a:cubicBezTo>
                    <a:pt x="323" y="163"/>
                    <a:pt x="323" y="163"/>
                    <a:pt x="323" y="163"/>
                  </a:cubicBezTo>
                  <a:cubicBezTo>
                    <a:pt x="323" y="163"/>
                    <a:pt x="323" y="163"/>
                    <a:pt x="323" y="163"/>
                  </a:cubicBezTo>
                  <a:cubicBezTo>
                    <a:pt x="321" y="165"/>
                    <a:pt x="321" y="165"/>
                    <a:pt x="321" y="165"/>
                  </a:cubicBezTo>
                  <a:cubicBezTo>
                    <a:pt x="300" y="187"/>
                    <a:pt x="272" y="198"/>
                    <a:pt x="244" y="198"/>
                  </a:cubicBezTo>
                  <a:cubicBezTo>
                    <a:pt x="217" y="198"/>
                    <a:pt x="191" y="188"/>
                    <a:pt x="170" y="168"/>
                  </a:cubicBezTo>
                  <a:cubicBezTo>
                    <a:pt x="0" y="0"/>
                    <a:pt x="0" y="0"/>
                    <a:pt x="0"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13" name="Freeform 57"/>
            <p:cNvSpPr>
              <a:spLocks noEditPoints="1"/>
            </p:cNvSpPr>
            <p:nvPr/>
          </p:nvSpPr>
          <p:spPr bwMode="auto">
            <a:xfrm>
              <a:off x="5553427" y="3582561"/>
              <a:ext cx="345647" cy="204102"/>
            </a:xfrm>
            <a:custGeom>
              <a:avLst/>
              <a:gdLst>
                <a:gd name="T0" fmla="*/ 335 w 335"/>
                <a:gd name="T1" fmla="*/ 148 h 198"/>
                <a:gd name="T2" fmla="*/ 323 w 335"/>
                <a:gd name="T3" fmla="*/ 163 h 198"/>
                <a:gd name="T4" fmla="*/ 335 w 335"/>
                <a:gd name="T5" fmla="*/ 148 h 198"/>
                <a:gd name="T6" fmla="*/ 335 w 335"/>
                <a:gd name="T7" fmla="*/ 148 h 198"/>
                <a:gd name="T8" fmla="*/ 0 w 335"/>
                <a:gd name="T9" fmla="*/ 0 h 198"/>
                <a:gd name="T10" fmla="*/ 0 w 335"/>
                <a:gd name="T11" fmla="*/ 0 h 198"/>
                <a:gd name="T12" fmla="*/ 170 w 335"/>
                <a:gd name="T13" fmla="*/ 168 h 198"/>
                <a:gd name="T14" fmla="*/ 244 w 335"/>
                <a:gd name="T15" fmla="*/ 198 h 198"/>
                <a:gd name="T16" fmla="*/ 321 w 335"/>
                <a:gd name="T17" fmla="*/ 165 h 198"/>
                <a:gd name="T18" fmla="*/ 323 w 335"/>
                <a:gd name="T19" fmla="*/ 163 h 198"/>
                <a:gd name="T20" fmla="*/ 323 w 335"/>
                <a:gd name="T21" fmla="*/ 163 h 198"/>
                <a:gd name="T22" fmla="*/ 323 w 335"/>
                <a:gd name="T23" fmla="*/ 163 h 198"/>
                <a:gd name="T24" fmla="*/ 321 w 335"/>
                <a:gd name="T25" fmla="*/ 165 h 198"/>
                <a:gd name="T26" fmla="*/ 244 w 335"/>
                <a:gd name="T27" fmla="*/ 198 h 198"/>
                <a:gd name="T28" fmla="*/ 170 w 335"/>
                <a:gd name="T29" fmla="*/ 168 h 198"/>
                <a:gd name="T30" fmla="*/ 0 w 335"/>
                <a:gd name="T3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5" h="198">
                  <a:moveTo>
                    <a:pt x="335" y="148"/>
                  </a:moveTo>
                  <a:cubicBezTo>
                    <a:pt x="332" y="153"/>
                    <a:pt x="327" y="158"/>
                    <a:pt x="323" y="163"/>
                  </a:cubicBezTo>
                  <a:cubicBezTo>
                    <a:pt x="327" y="158"/>
                    <a:pt x="332" y="153"/>
                    <a:pt x="335" y="148"/>
                  </a:cubicBezTo>
                  <a:cubicBezTo>
                    <a:pt x="335" y="148"/>
                    <a:pt x="335" y="148"/>
                    <a:pt x="335" y="148"/>
                  </a:cubicBezTo>
                  <a:moveTo>
                    <a:pt x="0" y="0"/>
                  </a:moveTo>
                  <a:cubicBezTo>
                    <a:pt x="0" y="0"/>
                    <a:pt x="0" y="0"/>
                    <a:pt x="0" y="0"/>
                  </a:cubicBezTo>
                  <a:cubicBezTo>
                    <a:pt x="170" y="168"/>
                    <a:pt x="170" y="168"/>
                    <a:pt x="170" y="168"/>
                  </a:cubicBezTo>
                  <a:cubicBezTo>
                    <a:pt x="191" y="188"/>
                    <a:pt x="217" y="198"/>
                    <a:pt x="244" y="198"/>
                  </a:cubicBezTo>
                  <a:cubicBezTo>
                    <a:pt x="272" y="198"/>
                    <a:pt x="300" y="187"/>
                    <a:pt x="321" y="165"/>
                  </a:cubicBezTo>
                  <a:cubicBezTo>
                    <a:pt x="323" y="163"/>
                    <a:pt x="323" y="163"/>
                    <a:pt x="323" y="163"/>
                  </a:cubicBezTo>
                  <a:cubicBezTo>
                    <a:pt x="323" y="163"/>
                    <a:pt x="323" y="163"/>
                    <a:pt x="323" y="163"/>
                  </a:cubicBezTo>
                  <a:cubicBezTo>
                    <a:pt x="323" y="163"/>
                    <a:pt x="323" y="163"/>
                    <a:pt x="323" y="163"/>
                  </a:cubicBezTo>
                  <a:cubicBezTo>
                    <a:pt x="321" y="165"/>
                    <a:pt x="321" y="165"/>
                    <a:pt x="321" y="165"/>
                  </a:cubicBezTo>
                  <a:cubicBezTo>
                    <a:pt x="300" y="187"/>
                    <a:pt x="272" y="198"/>
                    <a:pt x="244" y="198"/>
                  </a:cubicBezTo>
                  <a:cubicBezTo>
                    <a:pt x="217" y="198"/>
                    <a:pt x="191" y="188"/>
                    <a:pt x="170" y="168"/>
                  </a:cubicBezTo>
                  <a:cubicBezTo>
                    <a:pt x="0" y="0"/>
                    <a:pt x="0" y="0"/>
                    <a:pt x="0" y="0"/>
                  </a:cubicBezTo>
                </a:path>
              </a:pathLst>
            </a:custGeom>
            <a:solidFill>
              <a:srgbClr val="E4C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14" name="Freeform 60"/>
            <p:cNvSpPr/>
            <p:nvPr/>
          </p:nvSpPr>
          <p:spPr bwMode="auto">
            <a:xfrm>
              <a:off x="4900048" y="3380987"/>
              <a:ext cx="120060" cy="470130"/>
            </a:xfrm>
            <a:custGeom>
              <a:avLst/>
              <a:gdLst>
                <a:gd name="T0" fmla="*/ 190 w 190"/>
                <a:gd name="T1" fmla="*/ 0 h 744"/>
                <a:gd name="T2" fmla="*/ 0 w 190"/>
                <a:gd name="T3" fmla="*/ 734 h 744"/>
                <a:gd name="T4" fmla="*/ 82 w 190"/>
                <a:gd name="T5" fmla="*/ 744 h 744"/>
                <a:gd name="T6" fmla="*/ 190 w 190"/>
                <a:gd name="T7" fmla="*/ 0 h 744"/>
              </a:gdLst>
              <a:ahLst/>
              <a:cxnLst>
                <a:cxn ang="0">
                  <a:pos x="T0" y="T1"/>
                </a:cxn>
                <a:cxn ang="0">
                  <a:pos x="T2" y="T3"/>
                </a:cxn>
                <a:cxn ang="0">
                  <a:pos x="T4" y="T5"/>
                </a:cxn>
                <a:cxn ang="0">
                  <a:pos x="T6" y="T7"/>
                </a:cxn>
              </a:cxnLst>
              <a:rect l="0" t="0" r="r" b="b"/>
              <a:pathLst>
                <a:path w="190" h="744">
                  <a:moveTo>
                    <a:pt x="190" y="0"/>
                  </a:moveTo>
                  <a:lnTo>
                    <a:pt x="0" y="734"/>
                  </a:lnTo>
                  <a:lnTo>
                    <a:pt x="82" y="744"/>
                  </a:lnTo>
                  <a:lnTo>
                    <a:pt x="190" y="0"/>
                  </a:lnTo>
                  <a:close/>
                </a:path>
              </a:pathLst>
            </a:custGeom>
            <a:solidFill>
              <a:srgbClr val="E4C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15" name="Freeform 64"/>
            <p:cNvSpPr/>
            <p:nvPr/>
          </p:nvSpPr>
          <p:spPr bwMode="auto">
            <a:xfrm>
              <a:off x="6268732" y="3368349"/>
              <a:ext cx="134594" cy="541534"/>
            </a:xfrm>
            <a:custGeom>
              <a:avLst/>
              <a:gdLst>
                <a:gd name="T0" fmla="*/ 0 w 213"/>
                <a:gd name="T1" fmla="*/ 0 h 857"/>
                <a:gd name="T2" fmla="*/ 76 w 213"/>
                <a:gd name="T3" fmla="*/ 857 h 857"/>
                <a:gd name="T4" fmla="*/ 213 w 213"/>
                <a:gd name="T5" fmla="*/ 819 h 857"/>
                <a:gd name="T6" fmla="*/ 0 w 213"/>
                <a:gd name="T7" fmla="*/ 0 h 857"/>
              </a:gdLst>
              <a:ahLst/>
              <a:cxnLst>
                <a:cxn ang="0">
                  <a:pos x="T0" y="T1"/>
                </a:cxn>
                <a:cxn ang="0">
                  <a:pos x="T2" y="T3"/>
                </a:cxn>
                <a:cxn ang="0">
                  <a:pos x="T4" y="T5"/>
                </a:cxn>
                <a:cxn ang="0">
                  <a:pos x="T6" y="T7"/>
                </a:cxn>
              </a:cxnLst>
              <a:rect l="0" t="0" r="r" b="b"/>
              <a:pathLst>
                <a:path w="213" h="857">
                  <a:moveTo>
                    <a:pt x="0" y="0"/>
                  </a:moveTo>
                  <a:lnTo>
                    <a:pt x="76" y="857"/>
                  </a:lnTo>
                  <a:lnTo>
                    <a:pt x="213" y="819"/>
                  </a:lnTo>
                  <a:lnTo>
                    <a:pt x="0" y="0"/>
                  </a:lnTo>
                  <a:close/>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16" name="Freeform 32"/>
            <p:cNvSpPr/>
            <p:nvPr/>
          </p:nvSpPr>
          <p:spPr bwMode="auto">
            <a:xfrm>
              <a:off x="6346838" y="1601043"/>
              <a:ext cx="5845162" cy="2362551"/>
            </a:xfrm>
            <a:custGeom>
              <a:avLst/>
              <a:gdLst>
                <a:gd name="T0" fmla="*/ 0 w 2791"/>
                <a:gd name="T1" fmla="*/ 816 h 1851"/>
                <a:gd name="T2" fmla="*/ 250 w 2791"/>
                <a:gd name="T3" fmla="*/ 1851 h 1851"/>
                <a:gd name="T4" fmla="*/ 2791 w 2791"/>
                <a:gd name="T5" fmla="*/ 1365 h 1851"/>
                <a:gd name="T6" fmla="*/ 2791 w 2791"/>
                <a:gd name="T7" fmla="*/ 0 h 1851"/>
                <a:gd name="T8" fmla="*/ 0 w 2791"/>
                <a:gd name="T9" fmla="*/ 816 h 1851"/>
                <a:gd name="connsiteX0" fmla="*/ 0 w 32507"/>
                <a:gd name="connsiteY0" fmla="*/ 14287 h 19879"/>
                <a:gd name="connsiteX1" fmla="*/ 896 w 32507"/>
                <a:gd name="connsiteY1" fmla="*/ 19879 h 19879"/>
                <a:gd name="connsiteX2" fmla="*/ 10000 w 32507"/>
                <a:gd name="connsiteY2" fmla="*/ 17253 h 19879"/>
                <a:gd name="connsiteX3" fmla="*/ 32507 w 32507"/>
                <a:gd name="connsiteY3" fmla="*/ 0 h 19879"/>
                <a:gd name="connsiteX4" fmla="*/ 0 w 32507"/>
                <a:gd name="connsiteY4" fmla="*/ 14287 h 19879"/>
                <a:gd name="connsiteX0-1" fmla="*/ 0 w 33261"/>
                <a:gd name="connsiteY0-2" fmla="*/ 14536 h 20128"/>
                <a:gd name="connsiteX1-3" fmla="*/ 896 w 33261"/>
                <a:gd name="connsiteY1-4" fmla="*/ 20128 h 20128"/>
                <a:gd name="connsiteX2-5" fmla="*/ 10000 w 33261"/>
                <a:gd name="connsiteY2-6" fmla="*/ 17502 h 20128"/>
                <a:gd name="connsiteX3-7" fmla="*/ 33261 w 33261"/>
                <a:gd name="connsiteY3-8" fmla="*/ 0 h 20128"/>
                <a:gd name="connsiteX4-9" fmla="*/ 0 w 33261"/>
                <a:gd name="connsiteY4-10" fmla="*/ 14536 h 20128"/>
                <a:gd name="connsiteX0-11" fmla="*/ 0 w 33261"/>
                <a:gd name="connsiteY0-12" fmla="*/ 14536 h 20128"/>
                <a:gd name="connsiteX1-13" fmla="*/ 896 w 33261"/>
                <a:gd name="connsiteY1-14" fmla="*/ 20128 h 20128"/>
                <a:gd name="connsiteX2-15" fmla="*/ 33119 w 33261"/>
                <a:gd name="connsiteY2-16" fmla="*/ 10715 h 20128"/>
                <a:gd name="connsiteX3-17" fmla="*/ 33261 w 33261"/>
                <a:gd name="connsiteY3-18" fmla="*/ 0 h 20128"/>
                <a:gd name="connsiteX4-19" fmla="*/ 0 w 33261"/>
                <a:gd name="connsiteY4-20" fmla="*/ 14536 h 20128"/>
                <a:gd name="connsiteX0-21" fmla="*/ 0 w 33143"/>
                <a:gd name="connsiteY0-22" fmla="*/ 14607 h 20199"/>
                <a:gd name="connsiteX1-23" fmla="*/ 896 w 33143"/>
                <a:gd name="connsiteY1-24" fmla="*/ 20199 h 20199"/>
                <a:gd name="connsiteX2-25" fmla="*/ 33119 w 33143"/>
                <a:gd name="connsiteY2-26" fmla="*/ 10786 h 20199"/>
                <a:gd name="connsiteX3-27" fmla="*/ 33143 w 33143"/>
                <a:gd name="connsiteY3-28" fmla="*/ 0 h 20199"/>
                <a:gd name="connsiteX4-29" fmla="*/ 0 w 33143"/>
                <a:gd name="connsiteY4-30" fmla="*/ 14607 h 2019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3143" h="20199">
                  <a:moveTo>
                    <a:pt x="0" y="14607"/>
                  </a:moveTo>
                  <a:lnTo>
                    <a:pt x="896" y="20199"/>
                  </a:lnTo>
                  <a:lnTo>
                    <a:pt x="33119" y="10786"/>
                  </a:lnTo>
                  <a:cubicBezTo>
                    <a:pt x="33166" y="7214"/>
                    <a:pt x="33096" y="3572"/>
                    <a:pt x="33143" y="0"/>
                  </a:cubicBezTo>
                  <a:lnTo>
                    <a:pt x="0" y="14607"/>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17" name="Freeform 38"/>
            <p:cNvSpPr/>
            <p:nvPr/>
          </p:nvSpPr>
          <p:spPr bwMode="auto">
            <a:xfrm>
              <a:off x="-23122" y="1824921"/>
              <a:ext cx="4959188" cy="2110870"/>
            </a:xfrm>
            <a:custGeom>
              <a:avLst/>
              <a:gdLst>
                <a:gd name="T0" fmla="*/ 2803 w 2803"/>
                <a:gd name="T1" fmla="*/ 819 h 1854"/>
                <a:gd name="T2" fmla="*/ 2553 w 2803"/>
                <a:gd name="T3" fmla="*/ 1854 h 1854"/>
                <a:gd name="T4" fmla="*/ 0 w 2803"/>
                <a:gd name="T5" fmla="*/ 1363 h 1854"/>
                <a:gd name="T6" fmla="*/ 0 w 2803"/>
                <a:gd name="T7" fmla="*/ 0 h 1854"/>
                <a:gd name="T8" fmla="*/ 2803 w 2803"/>
                <a:gd name="T9" fmla="*/ 819 h 1854"/>
                <a:gd name="connsiteX0" fmla="*/ 28445 w 28445"/>
                <a:gd name="connsiteY0" fmla="*/ 12577 h 18160"/>
                <a:gd name="connsiteX1" fmla="*/ 27553 w 28445"/>
                <a:gd name="connsiteY1" fmla="*/ 18160 h 18160"/>
                <a:gd name="connsiteX2" fmla="*/ 18445 w 28445"/>
                <a:gd name="connsiteY2" fmla="*/ 15512 h 18160"/>
                <a:gd name="connsiteX3" fmla="*/ 0 w 28445"/>
                <a:gd name="connsiteY3" fmla="*/ 0 h 18160"/>
                <a:gd name="connsiteX4" fmla="*/ 28445 w 28445"/>
                <a:gd name="connsiteY4" fmla="*/ 12577 h 18160"/>
                <a:gd name="connsiteX0-1" fmla="*/ 28445 w 28445"/>
                <a:gd name="connsiteY0-2" fmla="*/ 12577 h 18160"/>
                <a:gd name="connsiteX1-3" fmla="*/ 27553 w 28445"/>
                <a:gd name="connsiteY1-4" fmla="*/ 18160 h 18160"/>
                <a:gd name="connsiteX2-5" fmla="*/ 517 w 28445"/>
                <a:gd name="connsiteY2-6" fmla="*/ 10119 h 18160"/>
                <a:gd name="connsiteX3-7" fmla="*/ 0 w 28445"/>
                <a:gd name="connsiteY3-8" fmla="*/ 0 h 18160"/>
                <a:gd name="connsiteX4-9" fmla="*/ 28445 w 28445"/>
                <a:gd name="connsiteY4-10" fmla="*/ 12577 h 18160"/>
                <a:gd name="connsiteX0-11" fmla="*/ 27999 w 27999"/>
                <a:gd name="connsiteY0-12" fmla="*/ 12435 h 18018"/>
                <a:gd name="connsiteX1-13" fmla="*/ 27107 w 27999"/>
                <a:gd name="connsiteY1-14" fmla="*/ 18018 h 18018"/>
                <a:gd name="connsiteX2-15" fmla="*/ 71 w 27999"/>
                <a:gd name="connsiteY2-16" fmla="*/ 9977 h 18018"/>
                <a:gd name="connsiteX3-17" fmla="*/ 0 w 27999"/>
                <a:gd name="connsiteY3-18" fmla="*/ 0 h 18018"/>
                <a:gd name="connsiteX4-19" fmla="*/ 27999 w 27999"/>
                <a:gd name="connsiteY4-20" fmla="*/ 12435 h 1801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999" h="18018">
                  <a:moveTo>
                    <a:pt x="27999" y="12435"/>
                  </a:moveTo>
                  <a:lnTo>
                    <a:pt x="27107" y="18018"/>
                  </a:lnTo>
                  <a:lnTo>
                    <a:pt x="71" y="9977"/>
                  </a:lnTo>
                  <a:cubicBezTo>
                    <a:pt x="-101" y="6604"/>
                    <a:pt x="172" y="3373"/>
                    <a:pt x="0" y="0"/>
                  </a:cubicBezTo>
                  <a:lnTo>
                    <a:pt x="27999" y="12435"/>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18" name="Freeform 33"/>
            <p:cNvSpPr/>
            <p:nvPr/>
          </p:nvSpPr>
          <p:spPr bwMode="auto">
            <a:xfrm>
              <a:off x="6558772" y="3735480"/>
              <a:ext cx="132698" cy="133962"/>
            </a:xfrm>
            <a:custGeom>
              <a:avLst/>
              <a:gdLst>
                <a:gd name="T0" fmla="*/ 128 w 128"/>
                <a:gd name="T1" fmla="*/ 65 h 130"/>
                <a:gd name="T2" fmla="*/ 63 w 128"/>
                <a:gd name="T3" fmla="*/ 130 h 130"/>
                <a:gd name="T4" fmla="*/ 0 w 128"/>
                <a:gd name="T5" fmla="*/ 65 h 130"/>
                <a:gd name="T6" fmla="*/ 67 w 128"/>
                <a:gd name="T7" fmla="*/ 2 h 130"/>
                <a:gd name="T8" fmla="*/ 128 w 128"/>
                <a:gd name="T9" fmla="*/ 65 h 130"/>
              </a:gdLst>
              <a:ahLst/>
              <a:cxnLst>
                <a:cxn ang="0">
                  <a:pos x="T0" y="T1"/>
                </a:cxn>
                <a:cxn ang="0">
                  <a:pos x="T2" y="T3"/>
                </a:cxn>
                <a:cxn ang="0">
                  <a:pos x="T4" y="T5"/>
                </a:cxn>
                <a:cxn ang="0">
                  <a:pos x="T6" y="T7"/>
                </a:cxn>
                <a:cxn ang="0">
                  <a:pos x="T8" y="T9"/>
                </a:cxn>
              </a:cxnLst>
              <a:rect l="0" t="0" r="r" b="b"/>
              <a:pathLst>
                <a:path w="128" h="130">
                  <a:moveTo>
                    <a:pt x="128" y="65"/>
                  </a:moveTo>
                  <a:cubicBezTo>
                    <a:pt x="128" y="101"/>
                    <a:pt x="99" y="130"/>
                    <a:pt x="63" y="130"/>
                  </a:cubicBezTo>
                  <a:cubicBezTo>
                    <a:pt x="28" y="129"/>
                    <a:pt x="0" y="100"/>
                    <a:pt x="0" y="65"/>
                  </a:cubicBezTo>
                  <a:cubicBezTo>
                    <a:pt x="1" y="29"/>
                    <a:pt x="31" y="0"/>
                    <a:pt x="67" y="2"/>
                  </a:cubicBezTo>
                  <a:cubicBezTo>
                    <a:pt x="100" y="3"/>
                    <a:pt x="127" y="31"/>
                    <a:pt x="128" y="65"/>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19" name="Freeform 34"/>
            <p:cNvSpPr/>
            <p:nvPr/>
          </p:nvSpPr>
          <p:spPr bwMode="auto">
            <a:xfrm>
              <a:off x="6759083" y="3695039"/>
              <a:ext cx="144704" cy="145336"/>
            </a:xfrm>
            <a:custGeom>
              <a:avLst/>
              <a:gdLst>
                <a:gd name="T0" fmla="*/ 133 w 140"/>
                <a:gd name="T1" fmla="*/ 60 h 141"/>
                <a:gd name="T2" fmla="*/ 59 w 140"/>
                <a:gd name="T3" fmla="*/ 133 h 141"/>
                <a:gd name="T4" fmla="*/ 7 w 140"/>
                <a:gd name="T5" fmla="*/ 80 h 141"/>
                <a:gd name="T6" fmla="*/ 82 w 140"/>
                <a:gd name="T7" fmla="*/ 7 h 141"/>
                <a:gd name="T8" fmla="*/ 133 w 140"/>
                <a:gd name="T9" fmla="*/ 60 h 141"/>
              </a:gdLst>
              <a:ahLst/>
              <a:cxnLst>
                <a:cxn ang="0">
                  <a:pos x="T0" y="T1"/>
                </a:cxn>
                <a:cxn ang="0">
                  <a:pos x="T2" y="T3"/>
                </a:cxn>
                <a:cxn ang="0">
                  <a:pos x="T4" y="T5"/>
                </a:cxn>
                <a:cxn ang="0">
                  <a:pos x="T6" y="T7"/>
                </a:cxn>
                <a:cxn ang="0">
                  <a:pos x="T8" y="T9"/>
                </a:cxn>
              </a:cxnLst>
              <a:rect l="0" t="0" r="r" b="b"/>
              <a:pathLst>
                <a:path w="140" h="141">
                  <a:moveTo>
                    <a:pt x="133" y="60"/>
                  </a:moveTo>
                  <a:cubicBezTo>
                    <a:pt x="140" y="104"/>
                    <a:pt x="102" y="141"/>
                    <a:pt x="59" y="133"/>
                  </a:cubicBezTo>
                  <a:cubicBezTo>
                    <a:pt x="32" y="129"/>
                    <a:pt x="11" y="107"/>
                    <a:pt x="7" y="80"/>
                  </a:cubicBezTo>
                  <a:cubicBezTo>
                    <a:pt x="0" y="36"/>
                    <a:pt x="38" y="0"/>
                    <a:pt x="82" y="7"/>
                  </a:cubicBezTo>
                  <a:cubicBezTo>
                    <a:pt x="108" y="12"/>
                    <a:pt x="129" y="34"/>
                    <a:pt x="133" y="6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20" name="Freeform 35"/>
            <p:cNvSpPr/>
            <p:nvPr/>
          </p:nvSpPr>
          <p:spPr bwMode="auto">
            <a:xfrm>
              <a:off x="6966977" y="3659021"/>
              <a:ext cx="143440" cy="146600"/>
            </a:xfrm>
            <a:custGeom>
              <a:avLst/>
              <a:gdLst>
                <a:gd name="T0" fmla="*/ 133 w 139"/>
                <a:gd name="T1" fmla="*/ 61 h 142"/>
                <a:gd name="T2" fmla="*/ 58 w 139"/>
                <a:gd name="T3" fmla="*/ 134 h 142"/>
                <a:gd name="T4" fmla="*/ 6 w 139"/>
                <a:gd name="T5" fmla="*/ 81 h 142"/>
                <a:gd name="T6" fmla="*/ 81 w 139"/>
                <a:gd name="T7" fmla="*/ 8 h 142"/>
                <a:gd name="T8" fmla="*/ 133 w 139"/>
                <a:gd name="T9" fmla="*/ 61 h 142"/>
              </a:gdLst>
              <a:ahLst/>
              <a:cxnLst>
                <a:cxn ang="0">
                  <a:pos x="T0" y="T1"/>
                </a:cxn>
                <a:cxn ang="0">
                  <a:pos x="T2" y="T3"/>
                </a:cxn>
                <a:cxn ang="0">
                  <a:pos x="T4" y="T5"/>
                </a:cxn>
                <a:cxn ang="0">
                  <a:pos x="T6" y="T7"/>
                </a:cxn>
                <a:cxn ang="0">
                  <a:pos x="T8" y="T9"/>
                </a:cxn>
              </a:cxnLst>
              <a:rect l="0" t="0" r="r" b="b"/>
              <a:pathLst>
                <a:path w="139" h="142">
                  <a:moveTo>
                    <a:pt x="133" y="61"/>
                  </a:moveTo>
                  <a:cubicBezTo>
                    <a:pt x="139" y="105"/>
                    <a:pt x="101" y="142"/>
                    <a:pt x="58" y="134"/>
                  </a:cubicBezTo>
                  <a:cubicBezTo>
                    <a:pt x="31" y="129"/>
                    <a:pt x="10" y="108"/>
                    <a:pt x="6" y="81"/>
                  </a:cubicBezTo>
                  <a:cubicBezTo>
                    <a:pt x="0" y="37"/>
                    <a:pt x="37" y="0"/>
                    <a:pt x="81" y="8"/>
                  </a:cubicBezTo>
                  <a:cubicBezTo>
                    <a:pt x="107" y="13"/>
                    <a:pt x="129" y="34"/>
                    <a:pt x="133" y="61"/>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21" name="Freeform 39"/>
            <p:cNvSpPr/>
            <p:nvPr/>
          </p:nvSpPr>
          <p:spPr bwMode="auto">
            <a:xfrm>
              <a:off x="4630861" y="3735480"/>
              <a:ext cx="132698" cy="133962"/>
            </a:xfrm>
            <a:custGeom>
              <a:avLst/>
              <a:gdLst>
                <a:gd name="T0" fmla="*/ 0 w 129"/>
                <a:gd name="T1" fmla="*/ 65 h 130"/>
                <a:gd name="T2" fmla="*/ 65 w 129"/>
                <a:gd name="T3" fmla="*/ 130 h 130"/>
                <a:gd name="T4" fmla="*/ 128 w 129"/>
                <a:gd name="T5" fmla="*/ 65 h 130"/>
                <a:gd name="T6" fmla="*/ 62 w 129"/>
                <a:gd name="T7" fmla="*/ 2 h 130"/>
                <a:gd name="T8" fmla="*/ 0 w 129"/>
                <a:gd name="T9" fmla="*/ 65 h 130"/>
              </a:gdLst>
              <a:ahLst/>
              <a:cxnLst>
                <a:cxn ang="0">
                  <a:pos x="T0" y="T1"/>
                </a:cxn>
                <a:cxn ang="0">
                  <a:pos x="T2" y="T3"/>
                </a:cxn>
                <a:cxn ang="0">
                  <a:pos x="T4" y="T5"/>
                </a:cxn>
                <a:cxn ang="0">
                  <a:pos x="T6" y="T7"/>
                </a:cxn>
                <a:cxn ang="0">
                  <a:pos x="T8" y="T9"/>
                </a:cxn>
              </a:cxnLst>
              <a:rect l="0" t="0" r="r" b="b"/>
              <a:pathLst>
                <a:path w="129" h="130">
                  <a:moveTo>
                    <a:pt x="0" y="65"/>
                  </a:moveTo>
                  <a:cubicBezTo>
                    <a:pt x="0" y="101"/>
                    <a:pt x="29" y="130"/>
                    <a:pt x="65" y="130"/>
                  </a:cubicBezTo>
                  <a:cubicBezTo>
                    <a:pt x="101" y="129"/>
                    <a:pt x="129" y="100"/>
                    <a:pt x="128" y="65"/>
                  </a:cubicBezTo>
                  <a:cubicBezTo>
                    <a:pt x="128" y="29"/>
                    <a:pt x="98" y="0"/>
                    <a:pt x="62" y="2"/>
                  </a:cubicBezTo>
                  <a:cubicBezTo>
                    <a:pt x="28" y="3"/>
                    <a:pt x="1" y="31"/>
                    <a:pt x="0" y="65"/>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22" name="Freeform 40"/>
            <p:cNvSpPr/>
            <p:nvPr/>
          </p:nvSpPr>
          <p:spPr bwMode="auto">
            <a:xfrm>
              <a:off x="4417912" y="3695039"/>
              <a:ext cx="144704" cy="145336"/>
            </a:xfrm>
            <a:custGeom>
              <a:avLst/>
              <a:gdLst>
                <a:gd name="T0" fmla="*/ 7 w 140"/>
                <a:gd name="T1" fmla="*/ 60 h 141"/>
                <a:gd name="T2" fmla="*/ 82 w 140"/>
                <a:gd name="T3" fmla="*/ 133 h 141"/>
                <a:gd name="T4" fmla="*/ 133 w 140"/>
                <a:gd name="T5" fmla="*/ 80 h 141"/>
                <a:gd name="T6" fmla="*/ 58 w 140"/>
                <a:gd name="T7" fmla="*/ 7 h 141"/>
                <a:gd name="T8" fmla="*/ 7 w 140"/>
                <a:gd name="T9" fmla="*/ 60 h 141"/>
              </a:gdLst>
              <a:ahLst/>
              <a:cxnLst>
                <a:cxn ang="0">
                  <a:pos x="T0" y="T1"/>
                </a:cxn>
                <a:cxn ang="0">
                  <a:pos x="T2" y="T3"/>
                </a:cxn>
                <a:cxn ang="0">
                  <a:pos x="T4" y="T5"/>
                </a:cxn>
                <a:cxn ang="0">
                  <a:pos x="T6" y="T7"/>
                </a:cxn>
                <a:cxn ang="0">
                  <a:pos x="T8" y="T9"/>
                </a:cxn>
              </a:cxnLst>
              <a:rect l="0" t="0" r="r" b="b"/>
              <a:pathLst>
                <a:path w="140" h="141">
                  <a:moveTo>
                    <a:pt x="7" y="60"/>
                  </a:moveTo>
                  <a:cubicBezTo>
                    <a:pt x="0" y="104"/>
                    <a:pt x="38" y="141"/>
                    <a:pt x="82" y="133"/>
                  </a:cubicBezTo>
                  <a:cubicBezTo>
                    <a:pt x="108" y="129"/>
                    <a:pt x="129" y="107"/>
                    <a:pt x="133" y="80"/>
                  </a:cubicBezTo>
                  <a:cubicBezTo>
                    <a:pt x="140" y="36"/>
                    <a:pt x="102" y="0"/>
                    <a:pt x="58" y="7"/>
                  </a:cubicBezTo>
                  <a:cubicBezTo>
                    <a:pt x="32" y="12"/>
                    <a:pt x="11" y="34"/>
                    <a:pt x="7" y="6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23" name="Freeform 41"/>
            <p:cNvSpPr/>
            <p:nvPr/>
          </p:nvSpPr>
          <p:spPr bwMode="auto">
            <a:xfrm>
              <a:off x="4211282" y="3659021"/>
              <a:ext cx="144704" cy="146600"/>
            </a:xfrm>
            <a:custGeom>
              <a:avLst/>
              <a:gdLst>
                <a:gd name="T0" fmla="*/ 7 w 140"/>
                <a:gd name="T1" fmla="*/ 61 h 142"/>
                <a:gd name="T2" fmla="*/ 82 w 140"/>
                <a:gd name="T3" fmla="*/ 134 h 142"/>
                <a:gd name="T4" fmla="*/ 133 w 140"/>
                <a:gd name="T5" fmla="*/ 81 h 142"/>
                <a:gd name="T6" fmla="*/ 58 w 140"/>
                <a:gd name="T7" fmla="*/ 8 h 142"/>
                <a:gd name="T8" fmla="*/ 7 w 140"/>
                <a:gd name="T9" fmla="*/ 61 h 142"/>
              </a:gdLst>
              <a:ahLst/>
              <a:cxnLst>
                <a:cxn ang="0">
                  <a:pos x="T0" y="T1"/>
                </a:cxn>
                <a:cxn ang="0">
                  <a:pos x="T2" y="T3"/>
                </a:cxn>
                <a:cxn ang="0">
                  <a:pos x="T4" y="T5"/>
                </a:cxn>
                <a:cxn ang="0">
                  <a:pos x="T6" y="T7"/>
                </a:cxn>
                <a:cxn ang="0">
                  <a:pos x="T8" y="T9"/>
                </a:cxn>
              </a:cxnLst>
              <a:rect l="0" t="0" r="r" b="b"/>
              <a:pathLst>
                <a:path w="140" h="142">
                  <a:moveTo>
                    <a:pt x="7" y="61"/>
                  </a:moveTo>
                  <a:cubicBezTo>
                    <a:pt x="0" y="105"/>
                    <a:pt x="38" y="142"/>
                    <a:pt x="82" y="134"/>
                  </a:cubicBezTo>
                  <a:cubicBezTo>
                    <a:pt x="108" y="129"/>
                    <a:pt x="129" y="108"/>
                    <a:pt x="133" y="81"/>
                  </a:cubicBezTo>
                  <a:cubicBezTo>
                    <a:pt x="140" y="37"/>
                    <a:pt x="102" y="0"/>
                    <a:pt x="58" y="8"/>
                  </a:cubicBezTo>
                  <a:cubicBezTo>
                    <a:pt x="32" y="13"/>
                    <a:pt x="11" y="34"/>
                    <a:pt x="7" y="61"/>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grpSp>
      <p:grpSp>
        <p:nvGrpSpPr>
          <p:cNvPr id="324" name="Group 88"/>
          <p:cNvGrpSpPr/>
          <p:nvPr/>
        </p:nvGrpSpPr>
        <p:grpSpPr>
          <a:xfrm>
            <a:off x="4594386" y="4200974"/>
            <a:ext cx="2015114" cy="1694742"/>
            <a:chOff x="4963869" y="1554810"/>
            <a:chExt cx="2015114" cy="1694742"/>
          </a:xfrm>
        </p:grpSpPr>
        <p:sp>
          <p:nvSpPr>
            <p:cNvPr id="325" name="Freeform 5"/>
            <p:cNvSpPr>
              <a:spLocks noEditPoints="1"/>
            </p:cNvSpPr>
            <p:nvPr/>
          </p:nvSpPr>
          <p:spPr bwMode="auto">
            <a:xfrm>
              <a:off x="4963869" y="2527928"/>
              <a:ext cx="496670" cy="593981"/>
            </a:xfrm>
            <a:custGeom>
              <a:avLst/>
              <a:gdLst>
                <a:gd name="T0" fmla="*/ 688 w 786"/>
                <a:gd name="T1" fmla="*/ 534 h 940"/>
                <a:gd name="T2" fmla="*/ 786 w 786"/>
                <a:gd name="T3" fmla="*/ 507 h 940"/>
                <a:gd name="T4" fmla="*/ 693 w 786"/>
                <a:gd name="T5" fmla="*/ 232 h 940"/>
                <a:gd name="T6" fmla="*/ 610 w 786"/>
                <a:gd name="T7" fmla="*/ 268 h 940"/>
                <a:gd name="T8" fmla="*/ 533 w 786"/>
                <a:gd name="T9" fmla="*/ 0 h 940"/>
                <a:gd name="T10" fmla="*/ 0 w 786"/>
                <a:gd name="T11" fmla="*/ 168 h 940"/>
                <a:gd name="T12" fmla="*/ 224 w 786"/>
                <a:gd name="T13" fmla="*/ 940 h 940"/>
                <a:gd name="T14" fmla="*/ 768 w 786"/>
                <a:gd name="T15" fmla="*/ 809 h 940"/>
                <a:gd name="T16" fmla="*/ 688 w 786"/>
                <a:gd name="T17" fmla="*/ 534 h 940"/>
                <a:gd name="T18" fmla="*/ 669 w 786"/>
                <a:gd name="T19" fmla="*/ 292 h 940"/>
                <a:gd name="T20" fmla="*/ 726 w 786"/>
                <a:gd name="T21" fmla="*/ 485 h 940"/>
                <a:gd name="T22" fmla="*/ 677 w 786"/>
                <a:gd name="T23" fmla="*/ 498 h 940"/>
                <a:gd name="T24" fmla="*/ 621 w 786"/>
                <a:gd name="T25" fmla="*/ 304 h 940"/>
                <a:gd name="T26" fmla="*/ 669 w 786"/>
                <a:gd name="T27" fmla="*/ 292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86" h="940">
                  <a:moveTo>
                    <a:pt x="688" y="534"/>
                  </a:moveTo>
                  <a:lnTo>
                    <a:pt x="786" y="507"/>
                  </a:lnTo>
                  <a:lnTo>
                    <a:pt x="693" y="232"/>
                  </a:lnTo>
                  <a:lnTo>
                    <a:pt x="610" y="268"/>
                  </a:lnTo>
                  <a:lnTo>
                    <a:pt x="533" y="0"/>
                  </a:lnTo>
                  <a:lnTo>
                    <a:pt x="0" y="168"/>
                  </a:lnTo>
                  <a:lnTo>
                    <a:pt x="224" y="940"/>
                  </a:lnTo>
                  <a:lnTo>
                    <a:pt x="768" y="809"/>
                  </a:lnTo>
                  <a:lnTo>
                    <a:pt x="688" y="534"/>
                  </a:lnTo>
                  <a:close/>
                  <a:moveTo>
                    <a:pt x="669" y="292"/>
                  </a:moveTo>
                  <a:lnTo>
                    <a:pt x="726" y="485"/>
                  </a:lnTo>
                  <a:lnTo>
                    <a:pt x="677" y="498"/>
                  </a:lnTo>
                  <a:lnTo>
                    <a:pt x="621" y="304"/>
                  </a:lnTo>
                  <a:lnTo>
                    <a:pt x="669" y="292"/>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26" name="Freeform 6"/>
            <p:cNvSpPr/>
            <p:nvPr/>
          </p:nvSpPr>
          <p:spPr bwMode="auto">
            <a:xfrm>
              <a:off x="5382184" y="2588590"/>
              <a:ext cx="531424" cy="226218"/>
            </a:xfrm>
            <a:custGeom>
              <a:avLst/>
              <a:gdLst>
                <a:gd name="T0" fmla="*/ 2 w 515"/>
                <a:gd name="T1" fmla="*/ 147 h 219"/>
                <a:gd name="T2" fmla="*/ 17 w 515"/>
                <a:gd name="T3" fmla="*/ 153 h 219"/>
                <a:gd name="T4" fmla="*/ 4 w 515"/>
                <a:gd name="T5" fmla="*/ 166 h 219"/>
                <a:gd name="T6" fmla="*/ 24 w 515"/>
                <a:gd name="T7" fmla="*/ 176 h 219"/>
                <a:gd name="T8" fmla="*/ 24 w 515"/>
                <a:gd name="T9" fmla="*/ 176 h 219"/>
                <a:gd name="T10" fmla="*/ 10 w 515"/>
                <a:gd name="T11" fmla="*/ 189 h 219"/>
                <a:gd name="T12" fmla="*/ 29 w 515"/>
                <a:gd name="T13" fmla="*/ 195 h 219"/>
                <a:gd name="T14" fmla="*/ 13 w 515"/>
                <a:gd name="T15" fmla="*/ 211 h 219"/>
                <a:gd name="T16" fmla="*/ 32 w 515"/>
                <a:gd name="T17" fmla="*/ 213 h 219"/>
                <a:gd name="T18" fmla="*/ 515 w 515"/>
                <a:gd name="T19" fmla="*/ 74 h 219"/>
                <a:gd name="T20" fmla="*/ 483 w 515"/>
                <a:gd name="T21" fmla="*/ 0 h 219"/>
                <a:gd name="T22" fmla="*/ 17 w 515"/>
                <a:gd name="T23" fmla="*/ 135 h 219"/>
                <a:gd name="T24" fmla="*/ 2 w 515"/>
                <a:gd name="T25" fmla="*/ 14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5" h="219">
                  <a:moveTo>
                    <a:pt x="2" y="147"/>
                  </a:moveTo>
                  <a:cubicBezTo>
                    <a:pt x="3" y="154"/>
                    <a:pt x="12" y="155"/>
                    <a:pt x="17" y="153"/>
                  </a:cubicBezTo>
                  <a:cubicBezTo>
                    <a:pt x="12" y="154"/>
                    <a:pt x="3" y="157"/>
                    <a:pt x="4" y="166"/>
                  </a:cubicBezTo>
                  <a:cubicBezTo>
                    <a:pt x="6" y="176"/>
                    <a:pt x="20" y="176"/>
                    <a:pt x="24" y="176"/>
                  </a:cubicBezTo>
                  <a:cubicBezTo>
                    <a:pt x="24" y="176"/>
                    <a:pt x="24" y="176"/>
                    <a:pt x="24" y="176"/>
                  </a:cubicBezTo>
                  <a:cubicBezTo>
                    <a:pt x="20" y="177"/>
                    <a:pt x="9" y="180"/>
                    <a:pt x="10" y="189"/>
                  </a:cubicBezTo>
                  <a:cubicBezTo>
                    <a:pt x="12" y="197"/>
                    <a:pt x="24" y="196"/>
                    <a:pt x="29" y="195"/>
                  </a:cubicBezTo>
                  <a:cubicBezTo>
                    <a:pt x="24" y="196"/>
                    <a:pt x="11" y="200"/>
                    <a:pt x="13" y="211"/>
                  </a:cubicBezTo>
                  <a:cubicBezTo>
                    <a:pt x="15" y="219"/>
                    <a:pt x="32" y="213"/>
                    <a:pt x="32" y="213"/>
                  </a:cubicBezTo>
                  <a:cubicBezTo>
                    <a:pt x="350" y="91"/>
                    <a:pt x="515" y="74"/>
                    <a:pt x="515" y="74"/>
                  </a:cubicBezTo>
                  <a:cubicBezTo>
                    <a:pt x="483" y="0"/>
                    <a:pt x="483" y="0"/>
                    <a:pt x="483" y="0"/>
                  </a:cubicBezTo>
                  <a:cubicBezTo>
                    <a:pt x="145" y="77"/>
                    <a:pt x="49" y="126"/>
                    <a:pt x="17" y="135"/>
                  </a:cubicBezTo>
                  <a:cubicBezTo>
                    <a:pt x="17" y="135"/>
                    <a:pt x="0" y="140"/>
                    <a:pt x="2" y="147"/>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27" name="Freeform 7"/>
            <p:cNvSpPr/>
            <p:nvPr/>
          </p:nvSpPr>
          <p:spPr bwMode="auto">
            <a:xfrm>
              <a:off x="6604269" y="2090657"/>
              <a:ext cx="374714" cy="384192"/>
            </a:xfrm>
            <a:custGeom>
              <a:avLst/>
              <a:gdLst>
                <a:gd name="T0" fmla="*/ 151 w 363"/>
                <a:gd name="T1" fmla="*/ 4 h 372"/>
                <a:gd name="T2" fmla="*/ 147 w 363"/>
                <a:gd name="T3" fmla="*/ 20 h 372"/>
                <a:gd name="T4" fmla="*/ 133 w 363"/>
                <a:gd name="T5" fmla="*/ 9 h 372"/>
                <a:gd name="T6" fmla="*/ 126 w 363"/>
                <a:gd name="T7" fmla="*/ 30 h 372"/>
                <a:gd name="T8" fmla="*/ 126 w 363"/>
                <a:gd name="T9" fmla="*/ 30 h 372"/>
                <a:gd name="T10" fmla="*/ 111 w 363"/>
                <a:gd name="T11" fmla="*/ 18 h 372"/>
                <a:gd name="T12" fmla="*/ 107 w 363"/>
                <a:gd name="T13" fmla="*/ 37 h 372"/>
                <a:gd name="T14" fmla="*/ 89 w 363"/>
                <a:gd name="T15" fmla="*/ 24 h 372"/>
                <a:gd name="T16" fmla="*/ 90 w 363"/>
                <a:gd name="T17" fmla="*/ 43 h 372"/>
                <a:gd name="T18" fmla="*/ 0 w 363"/>
                <a:gd name="T19" fmla="*/ 293 h 372"/>
                <a:gd name="T20" fmla="*/ 16 w 363"/>
                <a:gd name="T21" fmla="*/ 372 h 372"/>
                <a:gd name="T22" fmla="*/ 165 w 363"/>
                <a:gd name="T23" fmla="*/ 17 h 372"/>
                <a:gd name="T24" fmla="*/ 151 w 363"/>
                <a:gd name="T25" fmla="*/ 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3" h="372">
                  <a:moveTo>
                    <a:pt x="151" y="4"/>
                  </a:moveTo>
                  <a:cubicBezTo>
                    <a:pt x="144" y="7"/>
                    <a:pt x="146" y="14"/>
                    <a:pt x="147" y="20"/>
                  </a:cubicBezTo>
                  <a:cubicBezTo>
                    <a:pt x="145" y="14"/>
                    <a:pt x="141" y="6"/>
                    <a:pt x="133" y="9"/>
                  </a:cubicBezTo>
                  <a:cubicBezTo>
                    <a:pt x="123" y="12"/>
                    <a:pt x="125" y="25"/>
                    <a:pt x="126" y="30"/>
                  </a:cubicBezTo>
                  <a:cubicBezTo>
                    <a:pt x="126" y="30"/>
                    <a:pt x="126" y="30"/>
                    <a:pt x="126" y="30"/>
                  </a:cubicBezTo>
                  <a:cubicBezTo>
                    <a:pt x="124" y="26"/>
                    <a:pt x="119" y="15"/>
                    <a:pt x="111" y="18"/>
                  </a:cubicBezTo>
                  <a:cubicBezTo>
                    <a:pt x="103" y="20"/>
                    <a:pt x="106" y="32"/>
                    <a:pt x="107" y="37"/>
                  </a:cubicBezTo>
                  <a:cubicBezTo>
                    <a:pt x="105" y="32"/>
                    <a:pt x="99" y="19"/>
                    <a:pt x="89" y="24"/>
                  </a:cubicBezTo>
                  <a:cubicBezTo>
                    <a:pt x="82" y="27"/>
                    <a:pt x="90" y="43"/>
                    <a:pt x="90" y="43"/>
                  </a:cubicBezTo>
                  <a:cubicBezTo>
                    <a:pt x="257" y="339"/>
                    <a:pt x="0" y="293"/>
                    <a:pt x="0" y="293"/>
                  </a:cubicBezTo>
                  <a:cubicBezTo>
                    <a:pt x="16" y="372"/>
                    <a:pt x="16" y="372"/>
                    <a:pt x="16" y="372"/>
                  </a:cubicBezTo>
                  <a:cubicBezTo>
                    <a:pt x="363" y="364"/>
                    <a:pt x="178" y="47"/>
                    <a:pt x="165" y="17"/>
                  </a:cubicBezTo>
                  <a:cubicBezTo>
                    <a:pt x="165" y="17"/>
                    <a:pt x="158" y="0"/>
                    <a:pt x="151" y="4"/>
                  </a:cubicBezTo>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28" name="Freeform 8"/>
            <p:cNvSpPr/>
            <p:nvPr/>
          </p:nvSpPr>
          <p:spPr bwMode="auto">
            <a:xfrm>
              <a:off x="6604269" y="2393335"/>
              <a:ext cx="58134" cy="81514"/>
            </a:xfrm>
            <a:custGeom>
              <a:avLst/>
              <a:gdLst>
                <a:gd name="T0" fmla="*/ 0 w 56"/>
                <a:gd name="T1" fmla="*/ 0 h 79"/>
                <a:gd name="T2" fmla="*/ 16 w 56"/>
                <a:gd name="T3" fmla="*/ 79 h 79"/>
                <a:gd name="T4" fmla="*/ 56 w 56"/>
                <a:gd name="T5" fmla="*/ 76 h 79"/>
                <a:gd name="T6" fmla="*/ 48 w 56"/>
                <a:gd name="T7" fmla="*/ 2 h 79"/>
                <a:gd name="T8" fmla="*/ 0 w 56"/>
                <a:gd name="T9" fmla="*/ 0 h 79"/>
              </a:gdLst>
              <a:ahLst/>
              <a:cxnLst>
                <a:cxn ang="0">
                  <a:pos x="T0" y="T1"/>
                </a:cxn>
                <a:cxn ang="0">
                  <a:pos x="T2" y="T3"/>
                </a:cxn>
                <a:cxn ang="0">
                  <a:pos x="T4" y="T5"/>
                </a:cxn>
                <a:cxn ang="0">
                  <a:pos x="T6" y="T7"/>
                </a:cxn>
                <a:cxn ang="0">
                  <a:pos x="T8" y="T9"/>
                </a:cxn>
              </a:cxnLst>
              <a:rect l="0" t="0" r="r" b="b"/>
              <a:pathLst>
                <a:path w="56" h="79">
                  <a:moveTo>
                    <a:pt x="0" y="0"/>
                  </a:moveTo>
                  <a:cubicBezTo>
                    <a:pt x="16" y="79"/>
                    <a:pt x="16" y="79"/>
                    <a:pt x="16" y="79"/>
                  </a:cubicBezTo>
                  <a:cubicBezTo>
                    <a:pt x="30" y="78"/>
                    <a:pt x="44" y="77"/>
                    <a:pt x="56" y="76"/>
                  </a:cubicBezTo>
                  <a:cubicBezTo>
                    <a:pt x="48" y="2"/>
                    <a:pt x="48" y="2"/>
                    <a:pt x="48" y="2"/>
                  </a:cubicBezTo>
                  <a:cubicBezTo>
                    <a:pt x="21" y="4"/>
                    <a:pt x="0" y="0"/>
                    <a:pt x="0"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29" name="Freeform 9"/>
            <p:cNvSpPr/>
            <p:nvPr/>
          </p:nvSpPr>
          <p:spPr bwMode="auto">
            <a:xfrm>
              <a:off x="5967319" y="2770576"/>
              <a:ext cx="980701" cy="478976"/>
            </a:xfrm>
            <a:custGeom>
              <a:avLst/>
              <a:gdLst>
                <a:gd name="T0" fmla="*/ 924 w 950"/>
                <a:gd name="T1" fmla="*/ 108 h 464"/>
                <a:gd name="T2" fmla="*/ 829 w 950"/>
                <a:gd name="T3" fmla="*/ 158 h 464"/>
                <a:gd name="T4" fmla="*/ 817 w 950"/>
                <a:gd name="T5" fmla="*/ 29 h 464"/>
                <a:gd name="T6" fmla="*/ 720 w 950"/>
                <a:gd name="T7" fmla="*/ 58 h 464"/>
                <a:gd name="T8" fmla="*/ 89 w 950"/>
                <a:gd name="T9" fmla="*/ 242 h 464"/>
                <a:gd name="T10" fmla="*/ 121 w 950"/>
                <a:gd name="T11" fmla="*/ 343 h 464"/>
                <a:gd name="T12" fmla="*/ 47 w 950"/>
                <a:gd name="T13" fmla="*/ 340 h 464"/>
                <a:gd name="T14" fmla="*/ 58 w 950"/>
                <a:gd name="T15" fmla="*/ 461 h 464"/>
                <a:gd name="T16" fmla="*/ 72 w 950"/>
                <a:gd name="T17" fmla="*/ 383 h 464"/>
                <a:gd name="T18" fmla="*/ 167 w 950"/>
                <a:gd name="T19" fmla="*/ 395 h 464"/>
                <a:gd name="T20" fmla="*/ 161 w 950"/>
                <a:gd name="T21" fmla="*/ 270 h 464"/>
                <a:gd name="T22" fmla="*/ 774 w 950"/>
                <a:gd name="T23" fmla="*/ 84 h 464"/>
                <a:gd name="T24" fmla="*/ 806 w 950"/>
                <a:gd name="T25" fmla="*/ 237 h 464"/>
                <a:gd name="T26" fmla="*/ 924 w 950"/>
                <a:gd name="T27" fmla="*/ 108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0" h="464">
                  <a:moveTo>
                    <a:pt x="924" y="108"/>
                  </a:moveTo>
                  <a:cubicBezTo>
                    <a:pt x="897" y="38"/>
                    <a:pt x="829" y="158"/>
                    <a:pt x="829" y="158"/>
                  </a:cubicBezTo>
                  <a:cubicBezTo>
                    <a:pt x="829" y="158"/>
                    <a:pt x="844" y="60"/>
                    <a:pt x="817" y="29"/>
                  </a:cubicBezTo>
                  <a:cubicBezTo>
                    <a:pt x="791" y="0"/>
                    <a:pt x="735" y="46"/>
                    <a:pt x="720" y="58"/>
                  </a:cubicBezTo>
                  <a:cubicBezTo>
                    <a:pt x="89" y="242"/>
                    <a:pt x="89" y="242"/>
                    <a:pt x="89" y="242"/>
                  </a:cubicBezTo>
                  <a:cubicBezTo>
                    <a:pt x="121" y="343"/>
                    <a:pt x="121" y="343"/>
                    <a:pt x="121" y="343"/>
                  </a:cubicBezTo>
                  <a:cubicBezTo>
                    <a:pt x="47" y="340"/>
                    <a:pt x="47" y="340"/>
                    <a:pt x="47" y="340"/>
                  </a:cubicBezTo>
                  <a:cubicBezTo>
                    <a:pt x="47" y="340"/>
                    <a:pt x="0" y="457"/>
                    <a:pt x="58" y="461"/>
                  </a:cubicBezTo>
                  <a:cubicBezTo>
                    <a:pt x="116" y="464"/>
                    <a:pt x="72" y="383"/>
                    <a:pt x="72" y="383"/>
                  </a:cubicBezTo>
                  <a:cubicBezTo>
                    <a:pt x="72" y="383"/>
                    <a:pt x="129" y="410"/>
                    <a:pt x="167" y="395"/>
                  </a:cubicBezTo>
                  <a:cubicBezTo>
                    <a:pt x="197" y="384"/>
                    <a:pt x="167" y="297"/>
                    <a:pt x="161" y="270"/>
                  </a:cubicBezTo>
                  <a:cubicBezTo>
                    <a:pt x="580" y="216"/>
                    <a:pt x="768" y="88"/>
                    <a:pt x="774" y="84"/>
                  </a:cubicBezTo>
                  <a:cubicBezTo>
                    <a:pt x="774" y="84"/>
                    <a:pt x="792" y="186"/>
                    <a:pt x="806" y="237"/>
                  </a:cubicBezTo>
                  <a:cubicBezTo>
                    <a:pt x="806" y="237"/>
                    <a:pt x="950" y="178"/>
                    <a:pt x="924" y="108"/>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30" name="Freeform 10"/>
            <p:cNvSpPr/>
            <p:nvPr/>
          </p:nvSpPr>
          <p:spPr bwMode="auto">
            <a:xfrm>
              <a:off x="6605533" y="2393335"/>
              <a:ext cx="1264"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1" y="0"/>
                    <a:pt x="1" y="0"/>
                  </a:cubicBezTo>
                  <a:cubicBezTo>
                    <a:pt x="0" y="0"/>
                    <a:pt x="0" y="0"/>
                    <a:pt x="0" y="0"/>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31" name="Freeform 12"/>
            <p:cNvSpPr/>
            <p:nvPr/>
          </p:nvSpPr>
          <p:spPr bwMode="auto">
            <a:xfrm>
              <a:off x="5784069" y="1592092"/>
              <a:ext cx="819568" cy="996499"/>
            </a:xfrm>
            <a:custGeom>
              <a:avLst/>
              <a:gdLst>
                <a:gd name="T0" fmla="*/ 794 w 794"/>
                <a:gd name="T1" fmla="*/ 771 h 965"/>
                <a:gd name="T2" fmla="*/ 152 w 794"/>
                <a:gd name="T3" fmla="*/ 398 h 965"/>
                <a:gd name="T4" fmla="*/ 94 w 794"/>
                <a:gd name="T5" fmla="*/ 965 h 965"/>
                <a:gd name="T6" fmla="*/ 794 w 794"/>
                <a:gd name="T7" fmla="*/ 771 h 965"/>
              </a:gdLst>
              <a:ahLst/>
              <a:cxnLst>
                <a:cxn ang="0">
                  <a:pos x="T0" y="T1"/>
                </a:cxn>
                <a:cxn ang="0">
                  <a:pos x="T2" y="T3"/>
                </a:cxn>
                <a:cxn ang="0">
                  <a:pos x="T4" y="T5"/>
                </a:cxn>
                <a:cxn ang="0">
                  <a:pos x="T6" y="T7"/>
                </a:cxn>
              </a:cxnLst>
              <a:rect l="0" t="0" r="r" b="b"/>
              <a:pathLst>
                <a:path w="794" h="965">
                  <a:moveTo>
                    <a:pt x="794" y="771"/>
                  </a:moveTo>
                  <a:cubicBezTo>
                    <a:pt x="794" y="771"/>
                    <a:pt x="679" y="0"/>
                    <a:pt x="152" y="398"/>
                  </a:cubicBezTo>
                  <a:cubicBezTo>
                    <a:pt x="152" y="398"/>
                    <a:pt x="0" y="581"/>
                    <a:pt x="94" y="965"/>
                  </a:cubicBezTo>
                  <a:cubicBezTo>
                    <a:pt x="698" y="934"/>
                    <a:pt x="794" y="771"/>
                    <a:pt x="794" y="77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32" name="Freeform 13"/>
            <p:cNvSpPr/>
            <p:nvPr/>
          </p:nvSpPr>
          <p:spPr bwMode="auto">
            <a:xfrm>
              <a:off x="5473809" y="1554810"/>
              <a:ext cx="1217662" cy="1033780"/>
            </a:xfrm>
            <a:custGeom>
              <a:avLst/>
              <a:gdLst>
                <a:gd name="T0" fmla="*/ 951 w 1179"/>
                <a:gd name="T1" fmla="*/ 33 h 1001"/>
                <a:gd name="T2" fmla="*/ 504 w 1179"/>
                <a:gd name="T3" fmla="*/ 500 h 1001"/>
                <a:gd name="T4" fmla="*/ 502 w 1179"/>
                <a:gd name="T5" fmla="*/ 685 h 1001"/>
                <a:gd name="T6" fmla="*/ 421 w 1179"/>
                <a:gd name="T7" fmla="*/ 710 h 1001"/>
                <a:gd name="T8" fmla="*/ 498 w 1179"/>
                <a:gd name="T9" fmla="*/ 738 h 1001"/>
                <a:gd name="T10" fmla="*/ 394 w 1179"/>
                <a:gd name="T11" fmla="*/ 1001 h 1001"/>
                <a:gd name="T12" fmla="*/ 340 w 1179"/>
                <a:gd name="T13" fmla="*/ 331 h 1001"/>
                <a:gd name="T14" fmla="*/ 479 w 1179"/>
                <a:gd name="T15" fmla="*/ 115 h 1001"/>
                <a:gd name="T16" fmla="*/ 951 w 1179"/>
                <a:gd name="T17" fmla="*/ 33 h 1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9" h="1001">
                  <a:moveTo>
                    <a:pt x="951" y="33"/>
                  </a:moveTo>
                  <a:cubicBezTo>
                    <a:pt x="951" y="33"/>
                    <a:pt x="1179" y="438"/>
                    <a:pt x="504" y="500"/>
                  </a:cubicBezTo>
                  <a:cubicBezTo>
                    <a:pt x="502" y="685"/>
                    <a:pt x="502" y="685"/>
                    <a:pt x="502" y="685"/>
                  </a:cubicBezTo>
                  <a:cubicBezTo>
                    <a:pt x="502" y="685"/>
                    <a:pt x="423" y="637"/>
                    <a:pt x="421" y="710"/>
                  </a:cubicBezTo>
                  <a:cubicBezTo>
                    <a:pt x="419" y="783"/>
                    <a:pt x="498" y="738"/>
                    <a:pt x="498" y="738"/>
                  </a:cubicBezTo>
                  <a:cubicBezTo>
                    <a:pt x="498" y="738"/>
                    <a:pt x="468" y="934"/>
                    <a:pt x="394" y="1001"/>
                  </a:cubicBezTo>
                  <a:cubicBezTo>
                    <a:pt x="394" y="1001"/>
                    <a:pt x="0" y="320"/>
                    <a:pt x="340" y="331"/>
                  </a:cubicBezTo>
                  <a:cubicBezTo>
                    <a:pt x="340" y="331"/>
                    <a:pt x="303" y="208"/>
                    <a:pt x="479" y="115"/>
                  </a:cubicBezTo>
                  <a:cubicBezTo>
                    <a:pt x="697" y="0"/>
                    <a:pt x="908" y="240"/>
                    <a:pt x="951" y="3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33" name="Freeform 14"/>
            <p:cNvSpPr/>
            <p:nvPr/>
          </p:nvSpPr>
          <p:spPr bwMode="auto">
            <a:xfrm>
              <a:off x="5880749" y="2388280"/>
              <a:ext cx="830310" cy="631895"/>
            </a:xfrm>
            <a:custGeom>
              <a:avLst/>
              <a:gdLst>
                <a:gd name="T0" fmla="*/ 700 w 804"/>
                <a:gd name="T1" fmla="*/ 0 h 612"/>
                <a:gd name="T2" fmla="*/ 804 w 804"/>
                <a:gd name="T3" fmla="*/ 428 h 612"/>
                <a:gd name="T4" fmla="*/ 173 w 804"/>
                <a:gd name="T5" fmla="*/ 612 h 612"/>
                <a:gd name="T6" fmla="*/ 0 w 804"/>
                <a:gd name="T7" fmla="*/ 194 h 612"/>
                <a:gd name="T8" fmla="*/ 700 w 804"/>
                <a:gd name="T9" fmla="*/ 0 h 612"/>
              </a:gdLst>
              <a:ahLst/>
              <a:cxnLst>
                <a:cxn ang="0">
                  <a:pos x="T0" y="T1"/>
                </a:cxn>
                <a:cxn ang="0">
                  <a:pos x="T2" y="T3"/>
                </a:cxn>
                <a:cxn ang="0">
                  <a:pos x="T4" y="T5"/>
                </a:cxn>
                <a:cxn ang="0">
                  <a:pos x="T6" y="T7"/>
                </a:cxn>
                <a:cxn ang="0">
                  <a:pos x="T8" y="T9"/>
                </a:cxn>
              </a:cxnLst>
              <a:rect l="0" t="0" r="r" b="b"/>
              <a:pathLst>
                <a:path w="804" h="612">
                  <a:moveTo>
                    <a:pt x="700" y="0"/>
                  </a:moveTo>
                  <a:cubicBezTo>
                    <a:pt x="804" y="428"/>
                    <a:pt x="804" y="428"/>
                    <a:pt x="804" y="428"/>
                  </a:cubicBezTo>
                  <a:cubicBezTo>
                    <a:pt x="804" y="428"/>
                    <a:pt x="555" y="554"/>
                    <a:pt x="173" y="612"/>
                  </a:cubicBezTo>
                  <a:cubicBezTo>
                    <a:pt x="0" y="194"/>
                    <a:pt x="0" y="194"/>
                    <a:pt x="0" y="194"/>
                  </a:cubicBezTo>
                  <a:cubicBezTo>
                    <a:pt x="0" y="194"/>
                    <a:pt x="485" y="140"/>
                    <a:pt x="700"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34" name="Freeform 16"/>
            <p:cNvSpPr/>
            <p:nvPr/>
          </p:nvSpPr>
          <p:spPr bwMode="auto">
            <a:xfrm>
              <a:off x="6152464" y="2488751"/>
              <a:ext cx="341855" cy="321003"/>
            </a:xfrm>
            <a:custGeom>
              <a:avLst/>
              <a:gdLst>
                <a:gd name="T0" fmla="*/ 300 w 331"/>
                <a:gd name="T1" fmla="*/ 0 h 311"/>
                <a:gd name="T2" fmla="*/ 322 w 331"/>
                <a:gd name="T3" fmla="*/ 24 h 311"/>
                <a:gd name="T4" fmla="*/ 310 w 331"/>
                <a:gd name="T5" fmla="*/ 61 h 311"/>
                <a:gd name="T6" fmla="*/ 76 w 331"/>
                <a:gd name="T7" fmla="*/ 311 h 311"/>
                <a:gd name="T8" fmla="*/ 0 w 331"/>
                <a:gd name="T9" fmla="*/ 253 h 311"/>
                <a:gd name="T10" fmla="*/ 60 w 331"/>
                <a:gd name="T11" fmla="*/ 186 h 311"/>
                <a:gd name="T12" fmla="*/ 270 w 331"/>
                <a:gd name="T13" fmla="*/ 75 h 311"/>
                <a:gd name="T14" fmla="*/ 237 w 331"/>
                <a:gd name="T15" fmla="*/ 48 h 311"/>
                <a:gd name="T16" fmla="*/ 244 w 331"/>
                <a:gd name="T17" fmla="*/ 22 h 311"/>
                <a:gd name="T18" fmla="*/ 300 w 331"/>
                <a:gd name="T19"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1" h="311">
                  <a:moveTo>
                    <a:pt x="300" y="0"/>
                  </a:moveTo>
                  <a:cubicBezTo>
                    <a:pt x="322" y="24"/>
                    <a:pt x="322" y="24"/>
                    <a:pt x="322" y="24"/>
                  </a:cubicBezTo>
                  <a:cubicBezTo>
                    <a:pt x="310" y="61"/>
                    <a:pt x="310" y="61"/>
                    <a:pt x="310" y="61"/>
                  </a:cubicBezTo>
                  <a:cubicBezTo>
                    <a:pt x="310" y="61"/>
                    <a:pt x="331" y="257"/>
                    <a:pt x="76" y="311"/>
                  </a:cubicBezTo>
                  <a:cubicBezTo>
                    <a:pt x="0" y="253"/>
                    <a:pt x="0" y="253"/>
                    <a:pt x="0" y="253"/>
                  </a:cubicBezTo>
                  <a:cubicBezTo>
                    <a:pt x="60" y="186"/>
                    <a:pt x="60" y="186"/>
                    <a:pt x="60" y="186"/>
                  </a:cubicBezTo>
                  <a:cubicBezTo>
                    <a:pt x="275" y="190"/>
                    <a:pt x="270" y="75"/>
                    <a:pt x="270" y="75"/>
                  </a:cubicBezTo>
                  <a:cubicBezTo>
                    <a:pt x="237" y="48"/>
                    <a:pt x="237" y="48"/>
                    <a:pt x="237" y="48"/>
                  </a:cubicBezTo>
                  <a:cubicBezTo>
                    <a:pt x="244" y="22"/>
                    <a:pt x="244" y="22"/>
                    <a:pt x="244" y="22"/>
                  </a:cubicBezTo>
                  <a:lnTo>
                    <a:pt x="300" y="0"/>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35" name="Freeform 17"/>
            <p:cNvSpPr/>
            <p:nvPr/>
          </p:nvSpPr>
          <p:spPr bwMode="auto">
            <a:xfrm>
              <a:off x="5397349" y="2746564"/>
              <a:ext cx="2528" cy="1264"/>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1"/>
                    <a:pt x="2" y="0"/>
                  </a:cubicBezTo>
                  <a:cubicBezTo>
                    <a:pt x="2" y="0"/>
                    <a:pt x="1" y="1"/>
                    <a:pt x="0" y="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36" name="Freeform 18"/>
            <p:cNvSpPr/>
            <p:nvPr/>
          </p:nvSpPr>
          <p:spPr bwMode="auto">
            <a:xfrm>
              <a:off x="5828302" y="2588590"/>
              <a:ext cx="85306" cy="87202"/>
            </a:xfrm>
            <a:custGeom>
              <a:avLst/>
              <a:gdLst>
                <a:gd name="T0" fmla="*/ 51 w 83"/>
                <a:gd name="T1" fmla="*/ 0 h 84"/>
                <a:gd name="T2" fmla="*/ 0 w 83"/>
                <a:gd name="T3" fmla="*/ 12 h 84"/>
                <a:gd name="T4" fmla="*/ 25 w 83"/>
                <a:gd name="T5" fmla="*/ 84 h 84"/>
                <a:gd name="T6" fmla="*/ 83 w 83"/>
                <a:gd name="T7" fmla="*/ 74 h 84"/>
                <a:gd name="T8" fmla="*/ 51 w 83"/>
                <a:gd name="T9" fmla="*/ 0 h 84"/>
              </a:gdLst>
              <a:ahLst/>
              <a:cxnLst>
                <a:cxn ang="0">
                  <a:pos x="T0" y="T1"/>
                </a:cxn>
                <a:cxn ang="0">
                  <a:pos x="T2" y="T3"/>
                </a:cxn>
                <a:cxn ang="0">
                  <a:pos x="T4" y="T5"/>
                </a:cxn>
                <a:cxn ang="0">
                  <a:pos x="T6" y="T7"/>
                </a:cxn>
                <a:cxn ang="0">
                  <a:pos x="T8" y="T9"/>
                </a:cxn>
              </a:cxnLst>
              <a:rect l="0" t="0" r="r" b="b"/>
              <a:pathLst>
                <a:path w="83" h="84">
                  <a:moveTo>
                    <a:pt x="51" y="0"/>
                  </a:moveTo>
                  <a:cubicBezTo>
                    <a:pt x="34" y="4"/>
                    <a:pt x="17" y="8"/>
                    <a:pt x="0" y="12"/>
                  </a:cubicBezTo>
                  <a:cubicBezTo>
                    <a:pt x="25" y="84"/>
                    <a:pt x="25" y="84"/>
                    <a:pt x="25" y="84"/>
                  </a:cubicBezTo>
                  <a:cubicBezTo>
                    <a:pt x="64" y="76"/>
                    <a:pt x="83" y="74"/>
                    <a:pt x="83" y="74"/>
                  </a:cubicBezTo>
                  <a:lnTo>
                    <a:pt x="51"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37" name="Freeform 19"/>
            <p:cNvSpPr/>
            <p:nvPr/>
          </p:nvSpPr>
          <p:spPr bwMode="auto">
            <a:xfrm>
              <a:off x="6247248" y="2266324"/>
              <a:ext cx="245807" cy="157974"/>
            </a:xfrm>
            <a:custGeom>
              <a:avLst/>
              <a:gdLst>
                <a:gd name="T0" fmla="*/ 0 w 238"/>
                <a:gd name="T1" fmla="*/ 65 h 153"/>
                <a:gd name="T2" fmla="*/ 137 w 238"/>
                <a:gd name="T3" fmla="*/ 125 h 153"/>
                <a:gd name="T4" fmla="*/ 199 w 238"/>
                <a:gd name="T5" fmla="*/ 0 h 153"/>
                <a:gd name="T6" fmla="*/ 0 w 238"/>
                <a:gd name="T7" fmla="*/ 65 h 153"/>
              </a:gdLst>
              <a:ahLst/>
              <a:cxnLst>
                <a:cxn ang="0">
                  <a:pos x="T0" y="T1"/>
                </a:cxn>
                <a:cxn ang="0">
                  <a:pos x="T2" y="T3"/>
                </a:cxn>
                <a:cxn ang="0">
                  <a:pos x="T4" y="T5"/>
                </a:cxn>
                <a:cxn ang="0">
                  <a:pos x="T6" y="T7"/>
                </a:cxn>
              </a:cxnLst>
              <a:rect l="0" t="0" r="r" b="b"/>
              <a:pathLst>
                <a:path w="238" h="153">
                  <a:moveTo>
                    <a:pt x="0" y="65"/>
                  </a:moveTo>
                  <a:cubicBezTo>
                    <a:pt x="12" y="99"/>
                    <a:pt x="39" y="153"/>
                    <a:pt x="137" y="125"/>
                  </a:cubicBezTo>
                  <a:cubicBezTo>
                    <a:pt x="238" y="96"/>
                    <a:pt x="199" y="0"/>
                    <a:pt x="199" y="0"/>
                  </a:cubicBezTo>
                  <a:cubicBezTo>
                    <a:pt x="199" y="0"/>
                    <a:pt x="85" y="3"/>
                    <a:pt x="0" y="65"/>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38" name="Freeform 20"/>
            <p:cNvSpPr/>
            <p:nvPr/>
          </p:nvSpPr>
          <p:spPr bwMode="auto">
            <a:xfrm>
              <a:off x="6137930" y="2189233"/>
              <a:ext cx="54343" cy="94784"/>
            </a:xfrm>
            <a:custGeom>
              <a:avLst/>
              <a:gdLst>
                <a:gd name="T0" fmla="*/ 46 w 53"/>
                <a:gd name="T1" fmla="*/ 40 h 92"/>
                <a:gd name="T2" fmla="*/ 40 w 53"/>
                <a:gd name="T3" fmla="*/ 89 h 92"/>
                <a:gd name="T4" fmla="*/ 8 w 53"/>
                <a:gd name="T5" fmla="*/ 52 h 92"/>
                <a:gd name="T6" fmla="*/ 13 w 53"/>
                <a:gd name="T7" fmla="*/ 3 h 92"/>
                <a:gd name="T8" fmla="*/ 46 w 53"/>
                <a:gd name="T9" fmla="*/ 40 h 92"/>
              </a:gdLst>
              <a:ahLst/>
              <a:cxnLst>
                <a:cxn ang="0">
                  <a:pos x="T0" y="T1"/>
                </a:cxn>
                <a:cxn ang="0">
                  <a:pos x="T2" y="T3"/>
                </a:cxn>
                <a:cxn ang="0">
                  <a:pos x="T4" y="T5"/>
                </a:cxn>
                <a:cxn ang="0">
                  <a:pos x="T6" y="T7"/>
                </a:cxn>
                <a:cxn ang="0">
                  <a:pos x="T8" y="T9"/>
                </a:cxn>
              </a:cxnLst>
              <a:rect l="0" t="0" r="r" b="b"/>
              <a:pathLst>
                <a:path w="53" h="92">
                  <a:moveTo>
                    <a:pt x="46" y="40"/>
                  </a:moveTo>
                  <a:cubicBezTo>
                    <a:pt x="53" y="64"/>
                    <a:pt x="50" y="86"/>
                    <a:pt x="40" y="89"/>
                  </a:cubicBezTo>
                  <a:cubicBezTo>
                    <a:pt x="30" y="92"/>
                    <a:pt x="15" y="76"/>
                    <a:pt x="8" y="52"/>
                  </a:cubicBezTo>
                  <a:cubicBezTo>
                    <a:pt x="0" y="28"/>
                    <a:pt x="3" y="6"/>
                    <a:pt x="13" y="3"/>
                  </a:cubicBezTo>
                  <a:cubicBezTo>
                    <a:pt x="24" y="0"/>
                    <a:pt x="38" y="16"/>
                    <a:pt x="46" y="4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39" name="Freeform 21"/>
            <p:cNvSpPr/>
            <p:nvPr/>
          </p:nvSpPr>
          <p:spPr bwMode="auto">
            <a:xfrm>
              <a:off x="6427970" y="2098240"/>
              <a:ext cx="54975" cy="96048"/>
            </a:xfrm>
            <a:custGeom>
              <a:avLst/>
              <a:gdLst>
                <a:gd name="T0" fmla="*/ 45 w 53"/>
                <a:gd name="T1" fmla="*/ 41 h 93"/>
                <a:gd name="T2" fmla="*/ 40 w 53"/>
                <a:gd name="T3" fmla="*/ 90 h 93"/>
                <a:gd name="T4" fmla="*/ 8 w 53"/>
                <a:gd name="T5" fmla="*/ 53 h 93"/>
                <a:gd name="T6" fmla="*/ 13 w 53"/>
                <a:gd name="T7" fmla="*/ 4 h 93"/>
                <a:gd name="T8" fmla="*/ 45 w 53"/>
                <a:gd name="T9" fmla="*/ 41 h 93"/>
              </a:gdLst>
              <a:ahLst/>
              <a:cxnLst>
                <a:cxn ang="0">
                  <a:pos x="T0" y="T1"/>
                </a:cxn>
                <a:cxn ang="0">
                  <a:pos x="T2" y="T3"/>
                </a:cxn>
                <a:cxn ang="0">
                  <a:pos x="T4" y="T5"/>
                </a:cxn>
                <a:cxn ang="0">
                  <a:pos x="T6" y="T7"/>
                </a:cxn>
                <a:cxn ang="0">
                  <a:pos x="T8" y="T9"/>
                </a:cxn>
              </a:cxnLst>
              <a:rect l="0" t="0" r="r" b="b"/>
              <a:pathLst>
                <a:path w="53" h="93">
                  <a:moveTo>
                    <a:pt x="45" y="41"/>
                  </a:moveTo>
                  <a:cubicBezTo>
                    <a:pt x="53" y="65"/>
                    <a:pt x="50" y="87"/>
                    <a:pt x="40" y="90"/>
                  </a:cubicBezTo>
                  <a:cubicBezTo>
                    <a:pt x="29" y="93"/>
                    <a:pt x="15" y="76"/>
                    <a:pt x="8" y="53"/>
                  </a:cubicBezTo>
                  <a:cubicBezTo>
                    <a:pt x="0" y="29"/>
                    <a:pt x="3" y="7"/>
                    <a:pt x="13" y="4"/>
                  </a:cubicBezTo>
                  <a:cubicBezTo>
                    <a:pt x="24" y="0"/>
                    <a:pt x="38" y="17"/>
                    <a:pt x="45" y="4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85"/>
                                        </p:tgtEl>
                                        <p:attrNameLst>
                                          <p:attrName>style.visibility</p:attrName>
                                        </p:attrNameLst>
                                      </p:cBhvr>
                                      <p:to>
                                        <p:strVal val="visible"/>
                                      </p:to>
                                    </p:set>
                                    <p:animEffect transition="in" filter="barn(inVertical)">
                                      <p:cBhvr>
                                        <p:cTn id="7" dur="500"/>
                                        <p:tgtEl>
                                          <p:spTgt spid="28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24"/>
                                        </p:tgtEl>
                                        <p:attrNameLst>
                                          <p:attrName>style.visibility</p:attrName>
                                        </p:attrNameLst>
                                      </p:cBhvr>
                                      <p:to>
                                        <p:strVal val="visible"/>
                                      </p:to>
                                    </p:set>
                                    <p:anim calcmode="lin" valueType="num">
                                      <p:cBhvr additive="base">
                                        <p:cTn id="11" dur="500" fill="hold"/>
                                        <p:tgtEl>
                                          <p:spTgt spid="324"/>
                                        </p:tgtEl>
                                        <p:attrNameLst>
                                          <p:attrName>ppt_x</p:attrName>
                                        </p:attrNameLst>
                                      </p:cBhvr>
                                      <p:tavLst>
                                        <p:tav tm="0">
                                          <p:val>
                                            <p:strVal val="#ppt_x"/>
                                          </p:val>
                                        </p:tav>
                                        <p:tav tm="100000">
                                          <p:val>
                                            <p:strVal val="#ppt_x"/>
                                          </p:val>
                                        </p:tav>
                                      </p:tavLst>
                                    </p:anim>
                                    <p:anim calcmode="lin" valueType="num">
                                      <p:cBhvr additive="base">
                                        <p:cTn id="12" dur="500" fill="hold"/>
                                        <p:tgtEl>
                                          <p:spTgt spid="32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500"/>
                            </p:stCondLst>
                            <p:childTnLst>
                              <p:par>
                                <p:cTn id="19" presetID="18" presetClass="entr" presetSubtype="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strips(downRight)">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五</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520228" y="919422"/>
            <a:ext cx="11691666" cy="5913404"/>
          </a:xfrm>
        </p:spPr>
        <p:txBody>
          <a:bodyPr>
            <a:normAutofit fontScale="92500" lnSpcReduction="10000"/>
          </a:bodyPr>
          <a:lstStyle/>
          <a:p>
            <a:pPr marL="0" algn="l">
              <a:buClrTx/>
              <a:buSzTx/>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话题：情感表达</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algn="l">
              <a:buClrTx/>
              <a:buSzTx/>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 M: This motorcycle looks really cool.</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algn="l">
              <a:buClrTx/>
              <a:buSzTx/>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___________________.</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It is the best I’ve ever seen.</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algn="l">
              <a:buClrTx/>
              <a:buSzTx/>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OK                                                B. That’s all right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algn="l">
              <a:buClrTx/>
              <a:buSzTx/>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No problem                                 D. It definitely is</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algn="l">
              <a:buClrTx/>
              <a:buSzTx/>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话题：情感表达</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algn="l">
              <a:buClrTx/>
              <a:buSzTx/>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 M: My friend Jessica won the first prize in an important dancing 	competition.</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algn="l">
              <a:buClrTx/>
              <a:buSzTx/>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Bravo! </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algn="l">
              <a:buClrTx/>
              <a:buSzTx/>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Yeah, she tried so hard to be a good dancer.</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algn="l">
              <a:buClrTx/>
              <a:buSzTx/>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Well,</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___________________.</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algn="l">
              <a:buClrTx/>
              <a:buSzTx/>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where there is a will, there is a way </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algn="l">
              <a:buClrTx/>
              <a:buSzTx/>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it is a horse of a different color</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algn="l">
              <a:buClrTx/>
              <a:buSzTx/>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one is never too old to learn </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algn="l">
              <a:buClrTx/>
              <a:buSzTx/>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 friend in need is a friend indeed</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2120094" y="147944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1025645"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16" name="TextBox 22"/>
          <p:cNvSpPr txBox="1"/>
          <p:nvPr/>
        </p:nvSpPr>
        <p:spPr>
          <a:xfrm>
            <a:off x="2628900" y="452844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a:hlinkClick r:id="rId3" action="ppaction://hlinksldjump"/>
          </p:cNvPr>
          <p:cNvSpPr txBox="1"/>
          <p:nvPr/>
        </p:nvSpPr>
        <p:spPr>
          <a:xfrm>
            <a:off x="8721991" y="1700831"/>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a:hlinkClick r:id="rId4" action="ppaction://hlinksldjump"/>
          </p:cNvPr>
          <p:cNvSpPr txBox="1"/>
          <p:nvPr/>
        </p:nvSpPr>
        <p:spPr>
          <a:xfrm>
            <a:off x="8904235" y="4299223"/>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wipe(up)">
                                      <p:cBhvr>
                                        <p:cTn id="37" dur="500"/>
                                        <p:tgtEl>
                                          <p:spTgt spid="3">
                                            <p:txEl>
                                              <p:pRg st="10" end="10"/>
                                            </p:txEl>
                                          </p:spTgt>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3">
                                            <p:txEl>
                                              <p:pRg st="11" end="11"/>
                                            </p:txEl>
                                          </p:spTgt>
                                        </p:tgtEl>
                                        <p:attrNameLst>
                                          <p:attrName>style.visibility</p:attrName>
                                        </p:attrNameLst>
                                      </p:cBhvr>
                                      <p:to>
                                        <p:strVal val="visible"/>
                                      </p:to>
                                    </p:set>
                                    <p:animEffect transition="in" filter="wipe(up)">
                                      <p:cBhvr>
                                        <p:cTn id="40" dur="500"/>
                                        <p:tgtEl>
                                          <p:spTgt spid="3">
                                            <p:txEl>
                                              <p:pRg st="11" end="11"/>
                                            </p:txEl>
                                          </p:spTgt>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3">
                                            <p:txEl>
                                              <p:pRg st="12" end="12"/>
                                            </p:txEl>
                                          </p:spTgt>
                                        </p:tgtEl>
                                        <p:attrNameLst>
                                          <p:attrName>style.visibility</p:attrName>
                                        </p:attrNameLst>
                                      </p:cBhvr>
                                      <p:to>
                                        <p:strVal val="visible"/>
                                      </p:to>
                                    </p:set>
                                    <p:animEffect transition="in" filter="wipe(up)">
                                      <p:cBhvr>
                                        <p:cTn id="43" dur="500"/>
                                        <p:tgtEl>
                                          <p:spTgt spid="3">
                                            <p:txEl>
                                              <p:pRg st="12" end="12"/>
                                            </p:txEl>
                                          </p:spTgt>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3">
                                            <p:txEl>
                                              <p:pRg st="13" end="13"/>
                                            </p:txEl>
                                          </p:spTgt>
                                        </p:tgtEl>
                                        <p:attrNameLst>
                                          <p:attrName>style.visibility</p:attrName>
                                        </p:attrNameLst>
                                      </p:cBhvr>
                                      <p:to>
                                        <p:strVal val="visible"/>
                                      </p:to>
                                    </p:set>
                                    <p:animEffect transition="in" filter="wipe(up)">
                                      <p:cBhvr>
                                        <p:cTn id="46" dur="500"/>
                                        <p:tgtEl>
                                          <p:spTgt spid="3">
                                            <p:txEl>
                                              <p:pRg st="13" end="13"/>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barn(inVertical)">
                                      <p:cBhvr>
                                        <p:cTn id="51" dur="500"/>
                                        <p:tgtEl>
                                          <p:spTgt spid="23"/>
                                        </p:tgtEl>
                                      </p:cBhvr>
                                    </p:animEffect>
                                  </p:childTnLst>
                                </p:cTn>
                              </p:par>
                            </p:childTnLst>
                          </p:cTn>
                        </p:par>
                        <p:par>
                          <p:cTn id="52" fill="hold">
                            <p:stCondLst>
                              <p:cond delay="500"/>
                            </p:stCondLst>
                            <p:childTnLst>
                              <p:par>
                                <p:cTn id="53" presetID="16" presetClass="entr" presetSubtype="37"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barn(outVertical)">
                                      <p:cBhvr>
                                        <p:cTn id="55" dur="500"/>
                                        <p:tgtEl>
                                          <p:spTgt spid="9"/>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21" fill="hold" grpId="0" nodeType="click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barn(inVertical)">
                                      <p:cBhvr>
                                        <p:cTn id="60" dur="500"/>
                                        <p:tgtEl>
                                          <p:spTgt spid="16"/>
                                        </p:tgtEl>
                                      </p:cBhvr>
                                    </p:animEffect>
                                  </p:childTnLst>
                                </p:cTn>
                              </p:par>
                            </p:childTnLst>
                          </p:cTn>
                        </p:par>
                        <p:par>
                          <p:cTn id="61" fill="hold">
                            <p:stCondLst>
                              <p:cond delay="500"/>
                            </p:stCondLst>
                            <p:childTnLst>
                              <p:par>
                                <p:cTn id="62" presetID="16" presetClass="entr" presetSubtype="37"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barn(outVertical)">
                                      <p:cBhvr>
                                        <p:cTn id="6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9" grpId="0" animBg="1"/>
      <p:bldP spid="10"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根据“This motorcycle looks really cool（这辆摩托车看起来真酷）”和“It is the best I’ve ever seen（这是我见过的最好的摩托车）”并结合选项，D 项“它绝对是”最符合上下文和表达情感时的用法。前 3 项的意思分别是“好的”“没关系（不客气）”“没问题”均不符合对话情境，故本题正确答案为 D。</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如果学生不能理解这 4 句话的意思，可能就会选错项。A 项意为“有志者，事竟成”，B项意为“完全是另一回事”，C 项意为“活到老，学到老”，而 D 项意为“患难见真情”，只有 A 项最符合上下文，故本题正确答案为 A。</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五</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520228" y="919422"/>
            <a:ext cx="11691666"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a:t>
            </a:r>
            <a:r>
              <a:rPr sz="2400" b="1" dirty="0">
                <a:latin typeface="微软雅黑" panose="020B0503020204020204" pitchFamily="34" charset="-122"/>
                <a:ea typeface="微软雅黑" panose="020B0503020204020204" pitchFamily="34" charset="-122"/>
                <a:cs typeface="微软雅黑" panose="020B0503020204020204" pitchFamily="34" charset="-122"/>
              </a:rPr>
              <a:t>表扬（鼓励）与应答</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 M: Did you sing this song?</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Yes.</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I believe you have a beautiful voice.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It’s very kind of you to say so                     B. Just so </a:t>
            </a:r>
            <a:r>
              <a:rPr lang="en-US" altLang="zh-CN" sz="2400" b="1" dirty="0" err="1">
                <a:latin typeface="微软雅黑" panose="020B0503020204020204" pitchFamily="34" charset="-122"/>
                <a:ea typeface="微软雅黑" panose="020B0503020204020204" pitchFamily="34" charset="-122"/>
                <a:cs typeface="微软雅黑" panose="020B0503020204020204" pitchFamily="34" charset="-122"/>
              </a:rPr>
              <a:t>so</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You are kidding                                               D. Sure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1926881" y="247914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1025645"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8" name="文本框 7">
            <a:hlinkClick r:id="rId3" action="ppaction://hlinksldjump"/>
          </p:cNvPr>
          <p:cNvSpPr txBox="1"/>
          <p:nvPr/>
        </p:nvSpPr>
        <p:spPr>
          <a:xfrm>
            <a:off x="6096000" y="269125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barn(inVertical)">
                                      <p:cBhvr>
                                        <p:cTn id="30" dur="500"/>
                                        <p:tgtEl>
                                          <p:spTgt spid="23"/>
                                        </p:tgtEl>
                                      </p:cBhvr>
                                    </p:animEffect>
                                  </p:childTnLst>
                                </p:cTn>
                              </p:par>
                            </p:childTnLst>
                          </p:cTn>
                        </p:par>
                        <p:par>
                          <p:cTn id="31" fill="hold">
                            <p:stCondLst>
                              <p:cond delay="500"/>
                            </p:stCondLst>
                            <p:childTnLst>
                              <p:par>
                                <p:cTn id="32" presetID="16" presetClass="entr" presetSubtype="37"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barn(outVertical)">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8" grpId="0" animBg="1"/>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通读全篇对话，我们可以得知说话人是在赞扬对方拥有美妙的歌喉，因此 A 项“It’s very kind of you to say so（非常感谢你能这么说）”最符合英美国家的人接受赞扬时的习惯表达。而B 项“一般般”和 C 项“你在开玩笑”属于中式英语，D 项“那是当然的”显得不够礼貌，故本题正确答案为 A。</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六</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520228" y="919422"/>
            <a:ext cx="11691666" cy="5913404"/>
          </a:xfrm>
        </p:spPr>
        <p:txBody>
          <a:bodyPr>
            <a:normAutofit lnSpcReduction="10000"/>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a:t>
            </a:r>
            <a:r>
              <a:rPr sz="2400" b="1" dirty="0">
                <a:latin typeface="微软雅黑" panose="020B0503020204020204" pitchFamily="34" charset="-122"/>
                <a:ea typeface="微软雅黑" panose="020B0503020204020204" pitchFamily="34" charset="-122"/>
                <a:cs typeface="微软雅黑" panose="020B0503020204020204" pitchFamily="34" charset="-122"/>
              </a:rPr>
              <a:t>表扬（鼓励）与应答</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 M: You look so beautiful in the white hat.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Where did you buy it?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I bought it in Thailand.</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Thank you                                     B. Not at all</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You must be joking                      D. Please don’t say that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a:t>
            </a:r>
            <a:r>
              <a:rPr sz="2400" b="1" dirty="0">
                <a:latin typeface="微软雅黑" panose="020B0503020204020204" pitchFamily="34" charset="-122"/>
                <a:ea typeface="微软雅黑" panose="020B0503020204020204" pitchFamily="34" charset="-122"/>
                <a:cs typeface="微软雅黑" panose="020B0503020204020204" pitchFamily="34" charset="-122"/>
              </a:rPr>
              <a:t>表扬（鼓励）与应答</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 M: I am worried about tomorrow’s English speaking contest.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 You have worked so hard on it, and I’m sure you 	will be the best.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I really hope that.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Congratulations                              B. I am worried about you</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Don’t say so                                  D. Take it easy</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2043259" y="170106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1025645"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16" name="TextBox 22"/>
          <p:cNvSpPr txBox="1"/>
          <p:nvPr/>
        </p:nvSpPr>
        <p:spPr>
          <a:xfrm>
            <a:off x="2207816" y="437210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a:hlinkClick r:id="rId3" action="ppaction://hlinksldjump"/>
          </p:cNvPr>
          <p:cNvSpPr txBox="1"/>
          <p:nvPr/>
        </p:nvSpPr>
        <p:spPr>
          <a:xfrm>
            <a:off x="5172110" y="1701387"/>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a:hlinkClick r:id="rId4" action="ppaction://hlinksldjump"/>
          </p:cNvPr>
          <p:cNvSpPr txBox="1"/>
          <p:nvPr/>
        </p:nvSpPr>
        <p:spPr>
          <a:xfrm>
            <a:off x="4733960" y="4895328"/>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wipe(up)">
                                      <p:cBhvr>
                                        <p:cTn id="37" dur="500"/>
                                        <p:tgtEl>
                                          <p:spTgt spid="3">
                                            <p:txEl>
                                              <p:pRg st="10" end="10"/>
                                            </p:txEl>
                                          </p:spTgt>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3">
                                            <p:txEl>
                                              <p:pRg st="11" end="11"/>
                                            </p:txEl>
                                          </p:spTgt>
                                        </p:tgtEl>
                                        <p:attrNameLst>
                                          <p:attrName>style.visibility</p:attrName>
                                        </p:attrNameLst>
                                      </p:cBhvr>
                                      <p:to>
                                        <p:strVal val="visible"/>
                                      </p:to>
                                    </p:set>
                                    <p:animEffect transition="in" filter="wipe(up)">
                                      <p:cBhvr>
                                        <p:cTn id="40" dur="500"/>
                                        <p:tgtEl>
                                          <p:spTgt spid="3">
                                            <p:txEl>
                                              <p:pRg st="11" end="11"/>
                                            </p:txEl>
                                          </p:spTgt>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3">
                                            <p:txEl>
                                              <p:pRg st="12" end="12"/>
                                            </p:txEl>
                                          </p:spTgt>
                                        </p:tgtEl>
                                        <p:attrNameLst>
                                          <p:attrName>style.visibility</p:attrName>
                                        </p:attrNameLst>
                                      </p:cBhvr>
                                      <p:to>
                                        <p:strVal val="visible"/>
                                      </p:to>
                                    </p:set>
                                    <p:animEffect transition="in" filter="wipe(up)">
                                      <p:cBhvr>
                                        <p:cTn id="43" dur="500"/>
                                        <p:tgtEl>
                                          <p:spTgt spid="3">
                                            <p:txEl>
                                              <p:pRg st="12" end="12"/>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barn(inVertical)">
                                      <p:cBhvr>
                                        <p:cTn id="48" dur="500"/>
                                        <p:tgtEl>
                                          <p:spTgt spid="23"/>
                                        </p:tgtEl>
                                      </p:cBhvr>
                                    </p:animEffect>
                                  </p:childTnLst>
                                </p:cTn>
                              </p:par>
                            </p:childTnLst>
                          </p:cTn>
                        </p:par>
                        <p:par>
                          <p:cTn id="49" fill="hold">
                            <p:stCondLst>
                              <p:cond delay="500"/>
                            </p:stCondLst>
                            <p:childTnLst>
                              <p:par>
                                <p:cTn id="50" presetID="16" presetClass="entr" presetSubtype="37"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barn(outVertical)">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barn(inVertical)">
                                      <p:cBhvr>
                                        <p:cTn id="57" dur="500"/>
                                        <p:tgtEl>
                                          <p:spTgt spid="16"/>
                                        </p:tgtEl>
                                      </p:cBhvr>
                                    </p:animEffect>
                                  </p:childTnLst>
                                </p:cTn>
                              </p:par>
                            </p:childTnLst>
                          </p:cTn>
                        </p:par>
                        <p:par>
                          <p:cTn id="58" fill="hold">
                            <p:stCondLst>
                              <p:cond delay="500"/>
                            </p:stCondLst>
                            <p:childTnLst>
                              <p:par>
                                <p:cTn id="59" presetID="16" presetClass="entr" presetSubtype="37"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barn(outVertical)">
                                      <p:cBhvr>
                                        <p:cTn id="6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16" grpId="0"/>
      <p:bldP spid="9" grpId="0" bldLvl="0" animBg="1"/>
      <p:bldP spid="10" grpId="0" animBg="1"/>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根据“You look so beautiful in the white hat（你戴白色的帽子真美丽）”并结合选项，A项“谢谢”最符合英美国家的人的表达习惯，而 B 项“一点都不”、C 项“你一定是在开玩笑”和 D 项“请别这么说”都是典型的中文思维 + 英文的形式，学生一定要注意中西方文化的差异，避免选错项，故本题正确答案为 A。</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通读对话，我们得知说话人对第二天的英语演讲比赛感到担忧，而对方向其表示安慰和鼓励。A 项“恭喜你”是在成功后的祝贺，B 项“我很担心你”并不能让人宽心，C 项“别这么说”在此语境中属于中式表达，而 D 项“放松点”最符合对话情境和英美国家的人的表达习惯，故本题正确答案为 D。</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160000" y="-29210"/>
            <a:ext cx="2051685" cy="2052955"/>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六</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520228" y="919422"/>
            <a:ext cx="10505417"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话题：邀请与应答</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 M: What is your plan for tomorrow evening?</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Well, there is going to be a concert at the Guangzhou Opera 	House. I have got two tickets for it.	Would you like to go 	with me?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___________________.</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The tickets must be difficult to get      B. It is about classic music</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Sure, I’d love to                                   D. The place is far </a:t>
            </a:r>
            <a:r>
              <a:rPr lang="en-US" altLang="zh-CN" sz="2400" b="1" dirty="0" err="1">
                <a:latin typeface="微软雅黑" panose="020B0503020204020204" pitchFamily="34" charset="-122"/>
                <a:ea typeface="微软雅黑" panose="020B0503020204020204" pitchFamily="34" charset="-122"/>
                <a:cs typeface="微软雅黑" panose="020B0503020204020204" pitchFamily="34" charset="-122"/>
              </a:rPr>
              <a:t>far</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away</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话题：邀请与应答</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 M: More onion soup?</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 I am stuffed. But it is very delicious.</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Yes, please                                              B. No, thank you</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I can’t eat                                             D. I don’ t want it</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1976757" y="285159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1025645"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16" name="TextBox 22"/>
          <p:cNvSpPr txBox="1"/>
          <p:nvPr/>
        </p:nvSpPr>
        <p:spPr>
          <a:xfrm>
            <a:off x="1976757" y="512904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a:hlinkClick r:id="rId3" action="ppaction://hlinksldjump"/>
          </p:cNvPr>
          <p:cNvSpPr txBox="1"/>
          <p:nvPr/>
        </p:nvSpPr>
        <p:spPr>
          <a:xfrm>
            <a:off x="4789975" y="2671007"/>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a:hlinkClick r:id="rId4" action="ppaction://hlinksldjump"/>
          </p:cNvPr>
          <p:cNvSpPr txBox="1"/>
          <p:nvPr/>
        </p:nvSpPr>
        <p:spPr>
          <a:xfrm>
            <a:off x="4789975" y="5645837"/>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wipe(up)">
                                      <p:cBhvr>
                                        <p:cTn id="37" dur="500"/>
                                        <p:tgtEl>
                                          <p:spTgt spid="3">
                                            <p:txEl>
                                              <p:pRg st="10" end="1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barn(inVertical)">
                                      <p:cBhvr>
                                        <p:cTn id="42" dur="500"/>
                                        <p:tgtEl>
                                          <p:spTgt spid="23"/>
                                        </p:tgtEl>
                                      </p:cBhvr>
                                    </p:animEffect>
                                  </p:childTnLst>
                                </p:cTn>
                              </p:par>
                            </p:childTnLst>
                          </p:cTn>
                        </p:par>
                        <p:par>
                          <p:cTn id="43" fill="hold">
                            <p:stCondLst>
                              <p:cond delay="500"/>
                            </p:stCondLst>
                            <p:childTnLst>
                              <p:par>
                                <p:cTn id="44" presetID="16" presetClass="entr" presetSubtype="37"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barn(outVertical)">
                                      <p:cBhvr>
                                        <p:cTn id="46" dur="5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500"/>
                                        <p:tgtEl>
                                          <p:spTgt spid="16"/>
                                        </p:tgtEl>
                                      </p:cBhvr>
                                    </p:animEffect>
                                  </p:childTnLst>
                                </p:cTn>
                              </p:par>
                            </p:childTnLst>
                          </p:cTn>
                        </p:par>
                        <p:par>
                          <p:cTn id="52" fill="hold">
                            <p:stCondLst>
                              <p:cond delay="500"/>
                            </p:stCondLst>
                            <p:childTnLst>
                              <p:par>
                                <p:cTn id="53" presetID="16" presetClass="entr" presetSubtype="37"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barn(outVertical)">
                                      <p:cBhvr>
                                        <p:cTn id="5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16" grpId="0"/>
      <p:bldP spid="9" grpId="0" bldLvl="0" animBg="1"/>
      <p:bldP spid="10" grpId="0" animBg="1"/>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通读对话，我们得知广州大剧院将有一场音乐会，说话人想邀请对方一同前往，问“Would you like to go with me（你是否愿意和我一起去）”，C 项“当然，我很乐意”最符合语境，而A 项“票一定很难获取”、B 项“是关于古典音乐的”和 D 项“那地方太远了”均不符合上下文，故本题正确答案为 C。</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 name="Group 414"/>
          <p:cNvGrpSpPr>
            <a:grpSpLocks noChangeAspect="1"/>
          </p:cNvGrpSpPr>
          <p:nvPr/>
        </p:nvGrpSpPr>
        <p:grpSpPr bwMode="auto">
          <a:xfrm>
            <a:off x="9654736" y="1678814"/>
            <a:ext cx="1773485" cy="3154094"/>
            <a:chOff x="3008" y="145"/>
            <a:chExt cx="1597" cy="4032"/>
          </a:xfrm>
        </p:grpSpPr>
        <p:sp>
          <p:nvSpPr>
            <p:cNvPr id="95" name="Freeform 415"/>
            <p:cNvSpPr/>
            <p:nvPr/>
          </p:nvSpPr>
          <p:spPr bwMode="auto">
            <a:xfrm>
              <a:off x="3152" y="1859"/>
              <a:ext cx="1427" cy="2318"/>
            </a:xfrm>
            <a:custGeom>
              <a:avLst/>
              <a:gdLst>
                <a:gd name="T0" fmla="*/ 871 w 871"/>
                <a:gd name="T1" fmla="*/ 1386 h 1418"/>
                <a:gd name="T2" fmla="*/ 840 w 871"/>
                <a:gd name="T3" fmla="*/ 1418 h 1418"/>
                <a:gd name="T4" fmla="*/ 31 w 871"/>
                <a:gd name="T5" fmla="*/ 1418 h 1418"/>
                <a:gd name="T6" fmla="*/ 0 w 871"/>
                <a:gd name="T7" fmla="*/ 1386 h 1418"/>
                <a:gd name="T8" fmla="*/ 0 w 871"/>
                <a:gd name="T9" fmla="*/ 32 h 1418"/>
                <a:gd name="T10" fmla="*/ 31 w 871"/>
                <a:gd name="T11" fmla="*/ 0 h 1418"/>
                <a:gd name="T12" fmla="*/ 840 w 871"/>
                <a:gd name="T13" fmla="*/ 0 h 1418"/>
                <a:gd name="T14" fmla="*/ 871 w 871"/>
                <a:gd name="T15" fmla="*/ 32 h 1418"/>
                <a:gd name="T16" fmla="*/ 871 w 871"/>
                <a:gd name="T17" fmla="*/ 1386 h 1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1" h="1418">
                  <a:moveTo>
                    <a:pt x="871" y="1386"/>
                  </a:moveTo>
                  <a:cubicBezTo>
                    <a:pt x="871" y="1404"/>
                    <a:pt x="857" y="1418"/>
                    <a:pt x="840" y="1418"/>
                  </a:cubicBezTo>
                  <a:cubicBezTo>
                    <a:pt x="31" y="1418"/>
                    <a:pt x="31" y="1418"/>
                    <a:pt x="31" y="1418"/>
                  </a:cubicBezTo>
                  <a:cubicBezTo>
                    <a:pt x="14" y="1418"/>
                    <a:pt x="0" y="1404"/>
                    <a:pt x="0" y="1386"/>
                  </a:cubicBezTo>
                  <a:cubicBezTo>
                    <a:pt x="0" y="32"/>
                    <a:pt x="0" y="32"/>
                    <a:pt x="0" y="32"/>
                  </a:cubicBezTo>
                  <a:cubicBezTo>
                    <a:pt x="0" y="14"/>
                    <a:pt x="14" y="0"/>
                    <a:pt x="31" y="0"/>
                  </a:cubicBezTo>
                  <a:cubicBezTo>
                    <a:pt x="840" y="0"/>
                    <a:pt x="840" y="0"/>
                    <a:pt x="840" y="0"/>
                  </a:cubicBezTo>
                  <a:cubicBezTo>
                    <a:pt x="857" y="0"/>
                    <a:pt x="871" y="14"/>
                    <a:pt x="871" y="32"/>
                  </a:cubicBezTo>
                  <a:cubicBezTo>
                    <a:pt x="871" y="1386"/>
                    <a:pt x="871" y="1386"/>
                    <a:pt x="871" y="1386"/>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97" name="Freeform 416"/>
            <p:cNvSpPr/>
            <p:nvPr/>
          </p:nvSpPr>
          <p:spPr bwMode="auto">
            <a:xfrm>
              <a:off x="3241" y="1979"/>
              <a:ext cx="1249" cy="1933"/>
            </a:xfrm>
            <a:custGeom>
              <a:avLst/>
              <a:gdLst>
                <a:gd name="T0" fmla="*/ 0 w 1249"/>
                <a:gd name="T1" fmla="*/ 1933 h 1933"/>
                <a:gd name="T2" fmla="*/ 1247 w 1249"/>
                <a:gd name="T3" fmla="*/ 1933 h 1933"/>
                <a:gd name="T4" fmla="*/ 1249 w 1249"/>
                <a:gd name="T5" fmla="*/ 1 h 1933"/>
                <a:gd name="T6" fmla="*/ 1 w 1249"/>
                <a:gd name="T7" fmla="*/ 0 h 1933"/>
                <a:gd name="T8" fmla="*/ 0 w 1249"/>
                <a:gd name="T9" fmla="*/ 1933 h 1933"/>
              </a:gdLst>
              <a:ahLst/>
              <a:cxnLst>
                <a:cxn ang="0">
                  <a:pos x="T0" y="T1"/>
                </a:cxn>
                <a:cxn ang="0">
                  <a:pos x="T2" y="T3"/>
                </a:cxn>
                <a:cxn ang="0">
                  <a:pos x="T4" y="T5"/>
                </a:cxn>
                <a:cxn ang="0">
                  <a:pos x="T6" y="T7"/>
                </a:cxn>
                <a:cxn ang="0">
                  <a:pos x="T8" y="T9"/>
                </a:cxn>
              </a:cxnLst>
              <a:rect l="0" t="0" r="r" b="b"/>
              <a:pathLst>
                <a:path w="1249" h="1933">
                  <a:moveTo>
                    <a:pt x="0" y="1933"/>
                  </a:moveTo>
                  <a:lnTo>
                    <a:pt x="1247" y="1933"/>
                  </a:lnTo>
                  <a:lnTo>
                    <a:pt x="1249" y="1"/>
                  </a:lnTo>
                  <a:lnTo>
                    <a:pt x="1" y="0"/>
                  </a:lnTo>
                  <a:lnTo>
                    <a:pt x="0" y="1933"/>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99" name="Freeform 417"/>
            <p:cNvSpPr/>
            <p:nvPr/>
          </p:nvSpPr>
          <p:spPr bwMode="auto">
            <a:xfrm>
              <a:off x="3241" y="1979"/>
              <a:ext cx="1249" cy="1933"/>
            </a:xfrm>
            <a:custGeom>
              <a:avLst/>
              <a:gdLst>
                <a:gd name="T0" fmla="*/ 0 w 1249"/>
                <a:gd name="T1" fmla="*/ 1933 h 1933"/>
                <a:gd name="T2" fmla="*/ 1247 w 1249"/>
                <a:gd name="T3" fmla="*/ 1933 h 1933"/>
                <a:gd name="T4" fmla="*/ 1249 w 1249"/>
                <a:gd name="T5" fmla="*/ 1 h 1933"/>
                <a:gd name="T6" fmla="*/ 1 w 1249"/>
                <a:gd name="T7" fmla="*/ 0 h 1933"/>
                <a:gd name="T8" fmla="*/ 0 w 1249"/>
                <a:gd name="T9" fmla="*/ 1933 h 1933"/>
              </a:gdLst>
              <a:ahLst/>
              <a:cxnLst>
                <a:cxn ang="0">
                  <a:pos x="T0" y="T1"/>
                </a:cxn>
                <a:cxn ang="0">
                  <a:pos x="T2" y="T3"/>
                </a:cxn>
                <a:cxn ang="0">
                  <a:pos x="T4" y="T5"/>
                </a:cxn>
                <a:cxn ang="0">
                  <a:pos x="T6" y="T7"/>
                </a:cxn>
                <a:cxn ang="0">
                  <a:pos x="T8" y="T9"/>
                </a:cxn>
              </a:cxnLst>
              <a:rect l="0" t="0" r="r" b="b"/>
              <a:pathLst>
                <a:path w="1249" h="1933">
                  <a:moveTo>
                    <a:pt x="0" y="1933"/>
                  </a:moveTo>
                  <a:lnTo>
                    <a:pt x="1247" y="1933"/>
                  </a:lnTo>
                  <a:lnTo>
                    <a:pt x="1249" y="1"/>
                  </a:lnTo>
                  <a:lnTo>
                    <a:pt x="1" y="0"/>
                  </a:lnTo>
                  <a:lnTo>
                    <a:pt x="0" y="193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00" name="Freeform 418"/>
            <p:cNvSpPr/>
            <p:nvPr/>
          </p:nvSpPr>
          <p:spPr bwMode="auto">
            <a:xfrm>
              <a:off x="3262" y="2013"/>
              <a:ext cx="1205" cy="1865"/>
            </a:xfrm>
            <a:custGeom>
              <a:avLst/>
              <a:gdLst>
                <a:gd name="T0" fmla="*/ 0 w 1205"/>
                <a:gd name="T1" fmla="*/ 1863 h 1865"/>
                <a:gd name="T2" fmla="*/ 1204 w 1205"/>
                <a:gd name="T3" fmla="*/ 1865 h 1865"/>
                <a:gd name="T4" fmla="*/ 1205 w 1205"/>
                <a:gd name="T5" fmla="*/ 2 h 1865"/>
                <a:gd name="T6" fmla="*/ 3 w 1205"/>
                <a:gd name="T7" fmla="*/ 0 h 1865"/>
                <a:gd name="T8" fmla="*/ 0 w 1205"/>
                <a:gd name="T9" fmla="*/ 1863 h 1865"/>
              </a:gdLst>
              <a:ahLst/>
              <a:cxnLst>
                <a:cxn ang="0">
                  <a:pos x="T0" y="T1"/>
                </a:cxn>
                <a:cxn ang="0">
                  <a:pos x="T2" y="T3"/>
                </a:cxn>
                <a:cxn ang="0">
                  <a:pos x="T4" y="T5"/>
                </a:cxn>
                <a:cxn ang="0">
                  <a:pos x="T6" y="T7"/>
                </a:cxn>
                <a:cxn ang="0">
                  <a:pos x="T8" y="T9"/>
                </a:cxn>
              </a:cxnLst>
              <a:rect l="0" t="0" r="r" b="b"/>
              <a:pathLst>
                <a:path w="1205" h="1865">
                  <a:moveTo>
                    <a:pt x="0" y="1863"/>
                  </a:moveTo>
                  <a:lnTo>
                    <a:pt x="1204" y="1865"/>
                  </a:lnTo>
                  <a:lnTo>
                    <a:pt x="1205" y="2"/>
                  </a:lnTo>
                  <a:lnTo>
                    <a:pt x="3" y="0"/>
                  </a:lnTo>
                  <a:lnTo>
                    <a:pt x="0" y="1863"/>
                  </a:ln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13" name="Freeform 419"/>
            <p:cNvSpPr/>
            <p:nvPr/>
          </p:nvSpPr>
          <p:spPr bwMode="auto">
            <a:xfrm>
              <a:off x="3262" y="2013"/>
              <a:ext cx="1205" cy="1865"/>
            </a:xfrm>
            <a:custGeom>
              <a:avLst/>
              <a:gdLst>
                <a:gd name="T0" fmla="*/ 0 w 1205"/>
                <a:gd name="T1" fmla="*/ 1863 h 1865"/>
                <a:gd name="T2" fmla="*/ 1204 w 1205"/>
                <a:gd name="T3" fmla="*/ 1865 h 1865"/>
                <a:gd name="T4" fmla="*/ 1205 w 1205"/>
                <a:gd name="T5" fmla="*/ 2 h 1865"/>
                <a:gd name="T6" fmla="*/ 3 w 1205"/>
                <a:gd name="T7" fmla="*/ 0 h 1865"/>
                <a:gd name="T8" fmla="*/ 0 w 1205"/>
                <a:gd name="T9" fmla="*/ 1863 h 1865"/>
              </a:gdLst>
              <a:ahLst/>
              <a:cxnLst>
                <a:cxn ang="0">
                  <a:pos x="T0" y="T1"/>
                </a:cxn>
                <a:cxn ang="0">
                  <a:pos x="T2" y="T3"/>
                </a:cxn>
                <a:cxn ang="0">
                  <a:pos x="T4" y="T5"/>
                </a:cxn>
                <a:cxn ang="0">
                  <a:pos x="T6" y="T7"/>
                </a:cxn>
                <a:cxn ang="0">
                  <a:pos x="T8" y="T9"/>
                </a:cxn>
              </a:cxnLst>
              <a:rect l="0" t="0" r="r" b="b"/>
              <a:pathLst>
                <a:path w="1205" h="1865">
                  <a:moveTo>
                    <a:pt x="0" y="1863"/>
                  </a:moveTo>
                  <a:lnTo>
                    <a:pt x="1204" y="1865"/>
                  </a:lnTo>
                  <a:lnTo>
                    <a:pt x="1205" y="2"/>
                  </a:lnTo>
                  <a:lnTo>
                    <a:pt x="3" y="0"/>
                  </a:lnTo>
                  <a:lnTo>
                    <a:pt x="0" y="186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14" name="Freeform 420"/>
            <p:cNvSpPr/>
            <p:nvPr/>
          </p:nvSpPr>
          <p:spPr bwMode="auto">
            <a:xfrm>
              <a:off x="3801" y="3946"/>
              <a:ext cx="150" cy="152"/>
            </a:xfrm>
            <a:custGeom>
              <a:avLst/>
              <a:gdLst>
                <a:gd name="T0" fmla="*/ 0 w 92"/>
                <a:gd name="T1" fmla="*/ 47 h 93"/>
                <a:gd name="T2" fmla="*/ 46 w 92"/>
                <a:gd name="T3" fmla="*/ 93 h 93"/>
                <a:gd name="T4" fmla="*/ 92 w 92"/>
                <a:gd name="T5" fmla="*/ 47 h 93"/>
                <a:gd name="T6" fmla="*/ 46 w 92"/>
                <a:gd name="T7" fmla="*/ 0 h 93"/>
                <a:gd name="T8" fmla="*/ 0 w 92"/>
                <a:gd name="T9" fmla="*/ 47 h 93"/>
              </a:gdLst>
              <a:ahLst/>
              <a:cxnLst>
                <a:cxn ang="0">
                  <a:pos x="T0" y="T1"/>
                </a:cxn>
                <a:cxn ang="0">
                  <a:pos x="T2" y="T3"/>
                </a:cxn>
                <a:cxn ang="0">
                  <a:pos x="T4" y="T5"/>
                </a:cxn>
                <a:cxn ang="0">
                  <a:pos x="T6" y="T7"/>
                </a:cxn>
                <a:cxn ang="0">
                  <a:pos x="T8" y="T9"/>
                </a:cxn>
              </a:cxnLst>
              <a:rect l="0" t="0" r="r" b="b"/>
              <a:pathLst>
                <a:path w="92" h="93">
                  <a:moveTo>
                    <a:pt x="0" y="47"/>
                  </a:moveTo>
                  <a:cubicBezTo>
                    <a:pt x="0" y="72"/>
                    <a:pt x="20" y="93"/>
                    <a:pt x="46" y="93"/>
                  </a:cubicBezTo>
                  <a:cubicBezTo>
                    <a:pt x="71" y="93"/>
                    <a:pt x="92" y="72"/>
                    <a:pt x="92" y="47"/>
                  </a:cubicBezTo>
                  <a:cubicBezTo>
                    <a:pt x="92" y="21"/>
                    <a:pt x="72" y="0"/>
                    <a:pt x="46" y="0"/>
                  </a:cubicBezTo>
                  <a:cubicBezTo>
                    <a:pt x="20" y="0"/>
                    <a:pt x="0" y="21"/>
                    <a:pt x="0" y="47"/>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15" name="Freeform 421"/>
            <p:cNvSpPr>
              <a:spLocks noEditPoints="1"/>
            </p:cNvSpPr>
            <p:nvPr/>
          </p:nvSpPr>
          <p:spPr bwMode="auto">
            <a:xfrm>
              <a:off x="4253" y="2015"/>
              <a:ext cx="126" cy="1863"/>
            </a:xfrm>
            <a:custGeom>
              <a:avLst/>
              <a:gdLst>
                <a:gd name="T0" fmla="*/ 0 w 126"/>
                <a:gd name="T1" fmla="*/ 1863 h 1863"/>
                <a:gd name="T2" fmla="*/ 0 w 126"/>
                <a:gd name="T3" fmla="*/ 1863 h 1863"/>
                <a:gd name="T4" fmla="*/ 124 w 126"/>
                <a:gd name="T5" fmla="*/ 1863 h 1863"/>
                <a:gd name="T6" fmla="*/ 0 w 126"/>
                <a:gd name="T7" fmla="*/ 1863 h 1863"/>
                <a:gd name="T8" fmla="*/ 3 w 126"/>
                <a:gd name="T9" fmla="*/ 0 h 1863"/>
                <a:gd name="T10" fmla="*/ 3 w 126"/>
                <a:gd name="T11" fmla="*/ 0 h 1863"/>
                <a:gd name="T12" fmla="*/ 126 w 126"/>
                <a:gd name="T13" fmla="*/ 0 h 1863"/>
                <a:gd name="T14" fmla="*/ 126 w 126"/>
                <a:gd name="T15" fmla="*/ 0 h 1863"/>
                <a:gd name="T16" fmla="*/ 3 w 126"/>
                <a:gd name="T17" fmla="*/ 0 h 1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1863">
                  <a:moveTo>
                    <a:pt x="0" y="1863"/>
                  </a:moveTo>
                  <a:lnTo>
                    <a:pt x="0" y="1863"/>
                  </a:lnTo>
                  <a:lnTo>
                    <a:pt x="124" y="1863"/>
                  </a:lnTo>
                  <a:lnTo>
                    <a:pt x="0" y="1863"/>
                  </a:lnTo>
                  <a:close/>
                  <a:moveTo>
                    <a:pt x="3" y="0"/>
                  </a:moveTo>
                  <a:lnTo>
                    <a:pt x="3" y="0"/>
                  </a:lnTo>
                  <a:lnTo>
                    <a:pt x="126" y="0"/>
                  </a:lnTo>
                  <a:lnTo>
                    <a:pt x="126" y="0"/>
                  </a:lnTo>
                  <a:lnTo>
                    <a:pt x="3" y="0"/>
                  </a:ln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16" name="Freeform 422"/>
            <p:cNvSpPr>
              <a:spLocks noEditPoints="1"/>
            </p:cNvSpPr>
            <p:nvPr/>
          </p:nvSpPr>
          <p:spPr bwMode="auto">
            <a:xfrm>
              <a:off x="4253" y="2015"/>
              <a:ext cx="126" cy="1863"/>
            </a:xfrm>
            <a:custGeom>
              <a:avLst/>
              <a:gdLst>
                <a:gd name="T0" fmla="*/ 0 w 126"/>
                <a:gd name="T1" fmla="*/ 1863 h 1863"/>
                <a:gd name="T2" fmla="*/ 0 w 126"/>
                <a:gd name="T3" fmla="*/ 1863 h 1863"/>
                <a:gd name="T4" fmla="*/ 124 w 126"/>
                <a:gd name="T5" fmla="*/ 1863 h 1863"/>
                <a:gd name="T6" fmla="*/ 0 w 126"/>
                <a:gd name="T7" fmla="*/ 1863 h 1863"/>
                <a:gd name="T8" fmla="*/ 3 w 126"/>
                <a:gd name="T9" fmla="*/ 0 h 1863"/>
                <a:gd name="T10" fmla="*/ 3 w 126"/>
                <a:gd name="T11" fmla="*/ 0 h 1863"/>
                <a:gd name="T12" fmla="*/ 126 w 126"/>
                <a:gd name="T13" fmla="*/ 0 h 1863"/>
                <a:gd name="T14" fmla="*/ 126 w 126"/>
                <a:gd name="T15" fmla="*/ 0 h 1863"/>
                <a:gd name="T16" fmla="*/ 3 w 126"/>
                <a:gd name="T17" fmla="*/ 0 h 1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1863">
                  <a:moveTo>
                    <a:pt x="0" y="1863"/>
                  </a:moveTo>
                  <a:lnTo>
                    <a:pt x="0" y="1863"/>
                  </a:lnTo>
                  <a:lnTo>
                    <a:pt x="124" y="1863"/>
                  </a:lnTo>
                  <a:lnTo>
                    <a:pt x="0" y="1863"/>
                  </a:lnTo>
                  <a:moveTo>
                    <a:pt x="3" y="0"/>
                  </a:moveTo>
                  <a:lnTo>
                    <a:pt x="3" y="0"/>
                  </a:lnTo>
                  <a:lnTo>
                    <a:pt x="126" y="0"/>
                  </a:lnTo>
                  <a:lnTo>
                    <a:pt x="126"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17" name="Freeform 423"/>
            <p:cNvSpPr/>
            <p:nvPr/>
          </p:nvSpPr>
          <p:spPr bwMode="auto">
            <a:xfrm>
              <a:off x="4253" y="2015"/>
              <a:ext cx="126" cy="1863"/>
            </a:xfrm>
            <a:custGeom>
              <a:avLst/>
              <a:gdLst>
                <a:gd name="T0" fmla="*/ 3 w 126"/>
                <a:gd name="T1" fmla="*/ 0 h 1863"/>
                <a:gd name="T2" fmla="*/ 0 w 126"/>
                <a:gd name="T3" fmla="*/ 1863 h 1863"/>
                <a:gd name="T4" fmla="*/ 124 w 126"/>
                <a:gd name="T5" fmla="*/ 1863 h 1863"/>
                <a:gd name="T6" fmla="*/ 126 w 126"/>
                <a:gd name="T7" fmla="*/ 0 h 1863"/>
                <a:gd name="T8" fmla="*/ 3 w 126"/>
                <a:gd name="T9" fmla="*/ 0 h 1863"/>
              </a:gdLst>
              <a:ahLst/>
              <a:cxnLst>
                <a:cxn ang="0">
                  <a:pos x="T0" y="T1"/>
                </a:cxn>
                <a:cxn ang="0">
                  <a:pos x="T2" y="T3"/>
                </a:cxn>
                <a:cxn ang="0">
                  <a:pos x="T4" y="T5"/>
                </a:cxn>
                <a:cxn ang="0">
                  <a:pos x="T6" y="T7"/>
                </a:cxn>
                <a:cxn ang="0">
                  <a:pos x="T8" y="T9"/>
                </a:cxn>
              </a:cxnLst>
              <a:rect l="0" t="0" r="r" b="b"/>
              <a:pathLst>
                <a:path w="126" h="1863">
                  <a:moveTo>
                    <a:pt x="3" y="0"/>
                  </a:moveTo>
                  <a:lnTo>
                    <a:pt x="0" y="1863"/>
                  </a:lnTo>
                  <a:lnTo>
                    <a:pt x="124" y="1863"/>
                  </a:lnTo>
                  <a:lnTo>
                    <a:pt x="126" y="0"/>
                  </a:lnTo>
                  <a:lnTo>
                    <a:pt x="3" y="0"/>
                  </a:ln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18" name="Freeform 424"/>
            <p:cNvSpPr/>
            <p:nvPr/>
          </p:nvSpPr>
          <p:spPr bwMode="auto">
            <a:xfrm>
              <a:off x="4253" y="2015"/>
              <a:ext cx="126" cy="1863"/>
            </a:xfrm>
            <a:custGeom>
              <a:avLst/>
              <a:gdLst>
                <a:gd name="T0" fmla="*/ 3 w 126"/>
                <a:gd name="T1" fmla="*/ 0 h 1863"/>
                <a:gd name="T2" fmla="*/ 0 w 126"/>
                <a:gd name="T3" fmla="*/ 1863 h 1863"/>
                <a:gd name="T4" fmla="*/ 124 w 126"/>
                <a:gd name="T5" fmla="*/ 1863 h 1863"/>
                <a:gd name="T6" fmla="*/ 126 w 126"/>
                <a:gd name="T7" fmla="*/ 0 h 1863"/>
                <a:gd name="T8" fmla="*/ 3 w 126"/>
                <a:gd name="T9" fmla="*/ 0 h 1863"/>
              </a:gdLst>
              <a:ahLst/>
              <a:cxnLst>
                <a:cxn ang="0">
                  <a:pos x="T0" y="T1"/>
                </a:cxn>
                <a:cxn ang="0">
                  <a:pos x="T2" y="T3"/>
                </a:cxn>
                <a:cxn ang="0">
                  <a:pos x="T4" y="T5"/>
                </a:cxn>
                <a:cxn ang="0">
                  <a:pos x="T6" y="T7"/>
                </a:cxn>
                <a:cxn ang="0">
                  <a:pos x="T8" y="T9"/>
                </a:cxn>
              </a:cxnLst>
              <a:rect l="0" t="0" r="r" b="b"/>
              <a:pathLst>
                <a:path w="126" h="1863">
                  <a:moveTo>
                    <a:pt x="3" y="0"/>
                  </a:moveTo>
                  <a:lnTo>
                    <a:pt x="0" y="1863"/>
                  </a:lnTo>
                  <a:lnTo>
                    <a:pt x="124" y="1863"/>
                  </a:lnTo>
                  <a:lnTo>
                    <a:pt x="126"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24" name="Freeform 425"/>
            <p:cNvSpPr>
              <a:spLocks noEditPoints="1"/>
            </p:cNvSpPr>
            <p:nvPr/>
          </p:nvSpPr>
          <p:spPr bwMode="auto">
            <a:xfrm>
              <a:off x="4130" y="2013"/>
              <a:ext cx="47" cy="1865"/>
            </a:xfrm>
            <a:custGeom>
              <a:avLst/>
              <a:gdLst>
                <a:gd name="T0" fmla="*/ 15 w 47"/>
                <a:gd name="T1" fmla="*/ 1865 h 1865"/>
                <a:gd name="T2" fmla="*/ 46 w 47"/>
                <a:gd name="T3" fmla="*/ 1865 h 1865"/>
                <a:gd name="T4" fmla="*/ 15 w 47"/>
                <a:gd name="T5" fmla="*/ 1865 h 1865"/>
                <a:gd name="T6" fmla="*/ 0 w 47"/>
                <a:gd name="T7" fmla="*/ 0 h 1865"/>
                <a:gd name="T8" fmla="*/ 0 w 47"/>
                <a:gd name="T9" fmla="*/ 2 h 1865"/>
                <a:gd name="T10" fmla="*/ 47 w 47"/>
                <a:gd name="T11" fmla="*/ 2 h 1865"/>
                <a:gd name="T12" fmla="*/ 47 w 47"/>
                <a:gd name="T13" fmla="*/ 2 h 1865"/>
                <a:gd name="T14" fmla="*/ 0 w 47"/>
                <a:gd name="T15" fmla="*/ 0 h 18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865">
                  <a:moveTo>
                    <a:pt x="15" y="1865"/>
                  </a:moveTo>
                  <a:lnTo>
                    <a:pt x="46" y="1865"/>
                  </a:lnTo>
                  <a:lnTo>
                    <a:pt x="15" y="1865"/>
                  </a:lnTo>
                  <a:close/>
                  <a:moveTo>
                    <a:pt x="0" y="0"/>
                  </a:moveTo>
                  <a:lnTo>
                    <a:pt x="0" y="2"/>
                  </a:lnTo>
                  <a:lnTo>
                    <a:pt x="47" y="2"/>
                  </a:lnTo>
                  <a:lnTo>
                    <a:pt x="47" y="2"/>
                  </a:lnTo>
                  <a:lnTo>
                    <a:pt x="0" y="0"/>
                  </a:ln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25" name="Freeform 426"/>
            <p:cNvSpPr>
              <a:spLocks noEditPoints="1"/>
            </p:cNvSpPr>
            <p:nvPr/>
          </p:nvSpPr>
          <p:spPr bwMode="auto">
            <a:xfrm>
              <a:off x="4130" y="2013"/>
              <a:ext cx="47" cy="1865"/>
            </a:xfrm>
            <a:custGeom>
              <a:avLst/>
              <a:gdLst>
                <a:gd name="T0" fmla="*/ 15 w 47"/>
                <a:gd name="T1" fmla="*/ 1865 h 1865"/>
                <a:gd name="T2" fmla="*/ 46 w 47"/>
                <a:gd name="T3" fmla="*/ 1865 h 1865"/>
                <a:gd name="T4" fmla="*/ 15 w 47"/>
                <a:gd name="T5" fmla="*/ 1865 h 1865"/>
                <a:gd name="T6" fmla="*/ 0 w 47"/>
                <a:gd name="T7" fmla="*/ 0 h 1865"/>
                <a:gd name="T8" fmla="*/ 0 w 47"/>
                <a:gd name="T9" fmla="*/ 2 h 1865"/>
                <a:gd name="T10" fmla="*/ 47 w 47"/>
                <a:gd name="T11" fmla="*/ 2 h 1865"/>
                <a:gd name="T12" fmla="*/ 47 w 47"/>
                <a:gd name="T13" fmla="*/ 2 h 1865"/>
                <a:gd name="T14" fmla="*/ 0 w 47"/>
                <a:gd name="T15" fmla="*/ 0 h 18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865">
                  <a:moveTo>
                    <a:pt x="15" y="1865"/>
                  </a:moveTo>
                  <a:lnTo>
                    <a:pt x="46" y="1865"/>
                  </a:lnTo>
                  <a:lnTo>
                    <a:pt x="15" y="1865"/>
                  </a:lnTo>
                  <a:moveTo>
                    <a:pt x="0" y="0"/>
                  </a:moveTo>
                  <a:lnTo>
                    <a:pt x="0" y="2"/>
                  </a:lnTo>
                  <a:lnTo>
                    <a:pt x="47" y="2"/>
                  </a:lnTo>
                  <a:lnTo>
                    <a:pt x="47"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26" name="Freeform 427"/>
            <p:cNvSpPr/>
            <p:nvPr/>
          </p:nvSpPr>
          <p:spPr bwMode="auto">
            <a:xfrm>
              <a:off x="4128" y="2015"/>
              <a:ext cx="49" cy="1863"/>
            </a:xfrm>
            <a:custGeom>
              <a:avLst/>
              <a:gdLst>
                <a:gd name="T0" fmla="*/ 2 w 49"/>
                <a:gd name="T1" fmla="*/ 0 h 1863"/>
                <a:gd name="T2" fmla="*/ 0 w 49"/>
                <a:gd name="T3" fmla="*/ 1863 h 1863"/>
                <a:gd name="T4" fmla="*/ 17 w 49"/>
                <a:gd name="T5" fmla="*/ 1863 h 1863"/>
                <a:gd name="T6" fmla="*/ 48 w 49"/>
                <a:gd name="T7" fmla="*/ 1863 h 1863"/>
                <a:gd name="T8" fmla="*/ 49 w 49"/>
                <a:gd name="T9" fmla="*/ 0 h 1863"/>
                <a:gd name="T10" fmla="*/ 2 w 49"/>
                <a:gd name="T11" fmla="*/ 0 h 1863"/>
              </a:gdLst>
              <a:ahLst/>
              <a:cxnLst>
                <a:cxn ang="0">
                  <a:pos x="T0" y="T1"/>
                </a:cxn>
                <a:cxn ang="0">
                  <a:pos x="T2" y="T3"/>
                </a:cxn>
                <a:cxn ang="0">
                  <a:pos x="T4" y="T5"/>
                </a:cxn>
                <a:cxn ang="0">
                  <a:pos x="T6" y="T7"/>
                </a:cxn>
                <a:cxn ang="0">
                  <a:pos x="T8" y="T9"/>
                </a:cxn>
                <a:cxn ang="0">
                  <a:pos x="T10" y="T11"/>
                </a:cxn>
              </a:cxnLst>
              <a:rect l="0" t="0" r="r" b="b"/>
              <a:pathLst>
                <a:path w="49" h="1863">
                  <a:moveTo>
                    <a:pt x="2" y="0"/>
                  </a:moveTo>
                  <a:lnTo>
                    <a:pt x="0" y="1863"/>
                  </a:lnTo>
                  <a:lnTo>
                    <a:pt x="17" y="1863"/>
                  </a:lnTo>
                  <a:lnTo>
                    <a:pt x="48" y="1863"/>
                  </a:lnTo>
                  <a:lnTo>
                    <a:pt x="49" y="0"/>
                  </a:lnTo>
                  <a:lnTo>
                    <a:pt x="2" y="0"/>
                  </a:ln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27" name="Freeform 428"/>
            <p:cNvSpPr/>
            <p:nvPr/>
          </p:nvSpPr>
          <p:spPr bwMode="auto">
            <a:xfrm>
              <a:off x="4128" y="2015"/>
              <a:ext cx="49" cy="1863"/>
            </a:xfrm>
            <a:custGeom>
              <a:avLst/>
              <a:gdLst>
                <a:gd name="T0" fmla="*/ 2 w 49"/>
                <a:gd name="T1" fmla="*/ 0 h 1863"/>
                <a:gd name="T2" fmla="*/ 0 w 49"/>
                <a:gd name="T3" fmla="*/ 1863 h 1863"/>
                <a:gd name="T4" fmla="*/ 17 w 49"/>
                <a:gd name="T5" fmla="*/ 1863 h 1863"/>
                <a:gd name="T6" fmla="*/ 48 w 49"/>
                <a:gd name="T7" fmla="*/ 1863 h 1863"/>
                <a:gd name="T8" fmla="*/ 49 w 49"/>
                <a:gd name="T9" fmla="*/ 0 h 1863"/>
                <a:gd name="T10" fmla="*/ 2 w 49"/>
                <a:gd name="T11" fmla="*/ 0 h 1863"/>
              </a:gdLst>
              <a:ahLst/>
              <a:cxnLst>
                <a:cxn ang="0">
                  <a:pos x="T0" y="T1"/>
                </a:cxn>
                <a:cxn ang="0">
                  <a:pos x="T2" y="T3"/>
                </a:cxn>
                <a:cxn ang="0">
                  <a:pos x="T4" y="T5"/>
                </a:cxn>
                <a:cxn ang="0">
                  <a:pos x="T6" y="T7"/>
                </a:cxn>
                <a:cxn ang="0">
                  <a:pos x="T8" y="T9"/>
                </a:cxn>
                <a:cxn ang="0">
                  <a:pos x="T10" y="T11"/>
                </a:cxn>
              </a:cxnLst>
              <a:rect l="0" t="0" r="r" b="b"/>
              <a:pathLst>
                <a:path w="49" h="1863">
                  <a:moveTo>
                    <a:pt x="2" y="0"/>
                  </a:moveTo>
                  <a:lnTo>
                    <a:pt x="0" y="1863"/>
                  </a:lnTo>
                  <a:lnTo>
                    <a:pt x="17" y="1863"/>
                  </a:lnTo>
                  <a:lnTo>
                    <a:pt x="48" y="1863"/>
                  </a:lnTo>
                  <a:lnTo>
                    <a:pt x="49"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28" name="Freeform 429"/>
            <p:cNvSpPr/>
            <p:nvPr/>
          </p:nvSpPr>
          <p:spPr bwMode="auto">
            <a:xfrm>
              <a:off x="3814" y="3961"/>
              <a:ext cx="124" cy="124"/>
            </a:xfrm>
            <a:custGeom>
              <a:avLst/>
              <a:gdLst>
                <a:gd name="T0" fmla="*/ 0 w 76"/>
                <a:gd name="T1" fmla="*/ 38 h 76"/>
                <a:gd name="T2" fmla="*/ 38 w 76"/>
                <a:gd name="T3" fmla="*/ 75 h 76"/>
                <a:gd name="T4" fmla="*/ 76 w 76"/>
                <a:gd name="T5" fmla="*/ 38 h 76"/>
                <a:gd name="T6" fmla="*/ 38 w 76"/>
                <a:gd name="T7" fmla="*/ 0 h 76"/>
                <a:gd name="T8" fmla="*/ 0 w 76"/>
                <a:gd name="T9" fmla="*/ 38 h 76"/>
              </a:gdLst>
              <a:ahLst/>
              <a:cxnLst>
                <a:cxn ang="0">
                  <a:pos x="T0" y="T1"/>
                </a:cxn>
                <a:cxn ang="0">
                  <a:pos x="T2" y="T3"/>
                </a:cxn>
                <a:cxn ang="0">
                  <a:pos x="T4" y="T5"/>
                </a:cxn>
                <a:cxn ang="0">
                  <a:pos x="T6" y="T7"/>
                </a:cxn>
                <a:cxn ang="0">
                  <a:pos x="T8" y="T9"/>
                </a:cxn>
              </a:cxnLst>
              <a:rect l="0" t="0" r="r" b="b"/>
              <a:pathLst>
                <a:path w="76" h="76">
                  <a:moveTo>
                    <a:pt x="0" y="38"/>
                  </a:moveTo>
                  <a:cubicBezTo>
                    <a:pt x="0" y="59"/>
                    <a:pt x="17" y="75"/>
                    <a:pt x="38" y="75"/>
                  </a:cubicBezTo>
                  <a:cubicBezTo>
                    <a:pt x="59" y="76"/>
                    <a:pt x="76" y="59"/>
                    <a:pt x="76" y="38"/>
                  </a:cubicBezTo>
                  <a:cubicBezTo>
                    <a:pt x="76" y="17"/>
                    <a:pt x="59" y="0"/>
                    <a:pt x="38" y="0"/>
                  </a:cubicBezTo>
                  <a:cubicBezTo>
                    <a:pt x="17" y="0"/>
                    <a:pt x="0" y="17"/>
                    <a:pt x="0" y="38"/>
                  </a:cubicBez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29" name="Freeform 430"/>
            <p:cNvSpPr/>
            <p:nvPr/>
          </p:nvSpPr>
          <p:spPr bwMode="auto">
            <a:xfrm>
              <a:off x="3648" y="1913"/>
              <a:ext cx="433" cy="25"/>
            </a:xfrm>
            <a:custGeom>
              <a:avLst/>
              <a:gdLst>
                <a:gd name="T0" fmla="*/ 264 w 264"/>
                <a:gd name="T1" fmla="*/ 8 h 15"/>
                <a:gd name="T2" fmla="*/ 257 w 264"/>
                <a:gd name="T3" fmla="*/ 15 h 15"/>
                <a:gd name="T4" fmla="*/ 8 w 264"/>
                <a:gd name="T5" fmla="*/ 15 h 15"/>
                <a:gd name="T6" fmla="*/ 0 w 264"/>
                <a:gd name="T7" fmla="*/ 8 h 15"/>
                <a:gd name="T8" fmla="*/ 8 w 264"/>
                <a:gd name="T9" fmla="*/ 0 h 15"/>
                <a:gd name="T10" fmla="*/ 257 w 264"/>
                <a:gd name="T11" fmla="*/ 0 h 15"/>
                <a:gd name="T12" fmla="*/ 264 w 264"/>
                <a:gd name="T13" fmla="*/ 8 h 15"/>
              </a:gdLst>
              <a:ahLst/>
              <a:cxnLst>
                <a:cxn ang="0">
                  <a:pos x="T0" y="T1"/>
                </a:cxn>
                <a:cxn ang="0">
                  <a:pos x="T2" y="T3"/>
                </a:cxn>
                <a:cxn ang="0">
                  <a:pos x="T4" y="T5"/>
                </a:cxn>
                <a:cxn ang="0">
                  <a:pos x="T6" y="T7"/>
                </a:cxn>
                <a:cxn ang="0">
                  <a:pos x="T8" y="T9"/>
                </a:cxn>
                <a:cxn ang="0">
                  <a:pos x="T10" y="T11"/>
                </a:cxn>
                <a:cxn ang="0">
                  <a:pos x="T12" y="T13"/>
                </a:cxn>
              </a:cxnLst>
              <a:rect l="0" t="0" r="r" b="b"/>
              <a:pathLst>
                <a:path w="264" h="15">
                  <a:moveTo>
                    <a:pt x="264" y="8"/>
                  </a:moveTo>
                  <a:cubicBezTo>
                    <a:pt x="264" y="12"/>
                    <a:pt x="261" y="15"/>
                    <a:pt x="257" y="15"/>
                  </a:cubicBezTo>
                  <a:cubicBezTo>
                    <a:pt x="8" y="15"/>
                    <a:pt x="8" y="15"/>
                    <a:pt x="8" y="15"/>
                  </a:cubicBezTo>
                  <a:cubicBezTo>
                    <a:pt x="4" y="15"/>
                    <a:pt x="0" y="12"/>
                    <a:pt x="0" y="8"/>
                  </a:cubicBezTo>
                  <a:cubicBezTo>
                    <a:pt x="0" y="4"/>
                    <a:pt x="4" y="0"/>
                    <a:pt x="8" y="0"/>
                  </a:cubicBezTo>
                  <a:cubicBezTo>
                    <a:pt x="257" y="0"/>
                    <a:pt x="257" y="0"/>
                    <a:pt x="257" y="0"/>
                  </a:cubicBezTo>
                  <a:cubicBezTo>
                    <a:pt x="261" y="0"/>
                    <a:pt x="264" y="4"/>
                    <a:pt x="264" y="8"/>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0" name="Freeform 431"/>
            <p:cNvSpPr/>
            <p:nvPr/>
          </p:nvSpPr>
          <p:spPr bwMode="auto">
            <a:xfrm>
              <a:off x="3008" y="3476"/>
              <a:ext cx="629" cy="402"/>
            </a:xfrm>
            <a:custGeom>
              <a:avLst/>
              <a:gdLst>
                <a:gd name="T0" fmla="*/ 384 w 384"/>
                <a:gd name="T1" fmla="*/ 246 h 246"/>
                <a:gd name="T2" fmla="*/ 204 w 384"/>
                <a:gd name="T3" fmla="*/ 66 h 246"/>
                <a:gd name="T4" fmla="*/ 155 w 384"/>
                <a:gd name="T5" fmla="*/ 246 h 246"/>
                <a:gd name="T6" fmla="*/ 384 w 384"/>
                <a:gd name="T7" fmla="*/ 246 h 246"/>
              </a:gdLst>
              <a:ahLst/>
              <a:cxnLst>
                <a:cxn ang="0">
                  <a:pos x="T0" y="T1"/>
                </a:cxn>
                <a:cxn ang="0">
                  <a:pos x="T2" y="T3"/>
                </a:cxn>
                <a:cxn ang="0">
                  <a:pos x="T4" y="T5"/>
                </a:cxn>
                <a:cxn ang="0">
                  <a:pos x="T6" y="T7"/>
                </a:cxn>
              </a:cxnLst>
              <a:rect l="0" t="0" r="r" b="b"/>
              <a:pathLst>
                <a:path w="384" h="246">
                  <a:moveTo>
                    <a:pt x="384" y="246"/>
                  </a:moveTo>
                  <a:cubicBezTo>
                    <a:pt x="204" y="66"/>
                    <a:pt x="204" y="66"/>
                    <a:pt x="204" y="66"/>
                  </a:cubicBezTo>
                  <a:cubicBezTo>
                    <a:pt x="46" y="0"/>
                    <a:pt x="0" y="234"/>
                    <a:pt x="155" y="246"/>
                  </a:cubicBezTo>
                  <a:lnTo>
                    <a:pt x="384" y="246"/>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1" name="Freeform 432"/>
            <p:cNvSpPr/>
            <p:nvPr/>
          </p:nvSpPr>
          <p:spPr bwMode="auto">
            <a:xfrm>
              <a:off x="4079" y="3386"/>
              <a:ext cx="526" cy="519"/>
            </a:xfrm>
            <a:custGeom>
              <a:avLst/>
              <a:gdLst>
                <a:gd name="T0" fmla="*/ 237 w 321"/>
                <a:gd name="T1" fmla="*/ 301 h 318"/>
                <a:gd name="T2" fmla="*/ 236 w 321"/>
                <a:gd name="T3" fmla="*/ 187 h 318"/>
                <a:gd name="T4" fmla="*/ 295 w 321"/>
                <a:gd name="T5" fmla="*/ 71 h 318"/>
                <a:gd name="T6" fmla="*/ 156 w 321"/>
                <a:gd name="T7" fmla="*/ 44 h 318"/>
                <a:gd name="T8" fmla="*/ 0 w 321"/>
                <a:gd name="T9" fmla="*/ 301 h 318"/>
                <a:gd name="T10" fmla="*/ 237 w 321"/>
                <a:gd name="T11" fmla="*/ 301 h 318"/>
              </a:gdLst>
              <a:ahLst/>
              <a:cxnLst>
                <a:cxn ang="0">
                  <a:pos x="T0" y="T1"/>
                </a:cxn>
                <a:cxn ang="0">
                  <a:pos x="T2" y="T3"/>
                </a:cxn>
                <a:cxn ang="0">
                  <a:pos x="T4" y="T5"/>
                </a:cxn>
                <a:cxn ang="0">
                  <a:pos x="T6" y="T7"/>
                </a:cxn>
                <a:cxn ang="0">
                  <a:pos x="T8" y="T9"/>
                </a:cxn>
                <a:cxn ang="0">
                  <a:pos x="T10" y="T11"/>
                </a:cxn>
              </a:cxnLst>
              <a:rect l="0" t="0" r="r" b="b"/>
              <a:pathLst>
                <a:path w="321" h="318">
                  <a:moveTo>
                    <a:pt x="237" y="301"/>
                  </a:moveTo>
                  <a:cubicBezTo>
                    <a:pt x="294" y="318"/>
                    <a:pt x="308" y="212"/>
                    <a:pt x="236" y="187"/>
                  </a:cubicBezTo>
                  <a:cubicBezTo>
                    <a:pt x="281" y="173"/>
                    <a:pt x="321" y="129"/>
                    <a:pt x="295" y="71"/>
                  </a:cubicBezTo>
                  <a:cubicBezTo>
                    <a:pt x="264" y="0"/>
                    <a:pt x="202" y="33"/>
                    <a:pt x="156" y="44"/>
                  </a:cubicBezTo>
                  <a:cubicBezTo>
                    <a:pt x="0" y="301"/>
                    <a:pt x="0" y="301"/>
                    <a:pt x="0" y="301"/>
                  </a:cubicBezTo>
                  <a:lnTo>
                    <a:pt x="237" y="301"/>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2" name="Freeform 433"/>
            <p:cNvSpPr/>
            <p:nvPr/>
          </p:nvSpPr>
          <p:spPr bwMode="auto">
            <a:xfrm>
              <a:off x="3791" y="3521"/>
              <a:ext cx="612" cy="357"/>
            </a:xfrm>
            <a:custGeom>
              <a:avLst/>
              <a:gdLst>
                <a:gd name="T0" fmla="*/ 254 w 374"/>
                <a:gd name="T1" fmla="*/ 218 h 218"/>
                <a:gd name="T2" fmla="*/ 237 w 374"/>
                <a:gd name="T3" fmla="*/ 182 h 218"/>
                <a:gd name="T4" fmla="*/ 349 w 374"/>
                <a:gd name="T5" fmla="*/ 163 h 218"/>
                <a:gd name="T6" fmla="*/ 317 w 374"/>
                <a:gd name="T7" fmla="*/ 46 h 218"/>
                <a:gd name="T8" fmla="*/ 117 w 374"/>
                <a:gd name="T9" fmla="*/ 7 h 218"/>
                <a:gd name="T10" fmla="*/ 0 w 374"/>
                <a:gd name="T11" fmla="*/ 218 h 218"/>
                <a:gd name="T12" fmla="*/ 254 w 374"/>
                <a:gd name="T13" fmla="*/ 218 h 218"/>
              </a:gdLst>
              <a:ahLst/>
              <a:cxnLst>
                <a:cxn ang="0">
                  <a:pos x="T0" y="T1"/>
                </a:cxn>
                <a:cxn ang="0">
                  <a:pos x="T2" y="T3"/>
                </a:cxn>
                <a:cxn ang="0">
                  <a:pos x="T4" y="T5"/>
                </a:cxn>
                <a:cxn ang="0">
                  <a:pos x="T6" y="T7"/>
                </a:cxn>
                <a:cxn ang="0">
                  <a:pos x="T8" y="T9"/>
                </a:cxn>
                <a:cxn ang="0">
                  <a:pos x="T10" y="T11"/>
                </a:cxn>
                <a:cxn ang="0">
                  <a:pos x="T12" y="T13"/>
                </a:cxn>
              </a:cxnLst>
              <a:rect l="0" t="0" r="r" b="b"/>
              <a:pathLst>
                <a:path w="374" h="218">
                  <a:moveTo>
                    <a:pt x="254" y="218"/>
                  </a:moveTo>
                  <a:cubicBezTo>
                    <a:pt x="250" y="205"/>
                    <a:pt x="244" y="192"/>
                    <a:pt x="237" y="182"/>
                  </a:cubicBezTo>
                  <a:cubicBezTo>
                    <a:pt x="268" y="204"/>
                    <a:pt x="328" y="198"/>
                    <a:pt x="349" y="163"/>
                  </a:cubicBezTo>
                  <a:cubicBezTo>
                    <a:pt x="374" y="123"/>
                    <a:pt x="345" y="72"/>
                    <a:pt x="317" y="46"/>
                  </a:cubicBezTo>
                  <a:cubicBezTo>
                    <a:pt x="317" y="46"/>
                    <a:pt x="165" y="0"/>
                    <a:pt x="117" y="7"/>
                  </a:cubicBezTo>
                  <a:cubicBezTo>
                    <a:pt x="69" y="13"/>
                    <a:pt x="1" y="134"/>
                    <a:pt x="0" y="218"/>
                  </a:cubicBezTo>
                  <a:lnTo>
                    <a:pt x="254" y="21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3" name="Freeform 434"/>
            <p:cNvSpPr/>
            <p:nvPr/>
          </p:nvSpPr>
          <p:spPr bwMode="auto">
            <a:xfrm>
              <a:off x="3519" y="2748"/>
              <a:ext cx="907" cy="1071"/>
            </a:xfrm>
            <a:custGeom>
              <a:avLst/>
              <a:gdLst>
                <a:gd name="T0" fmla="*/ 20 w 554"/>
                <a:gd name="T1" fmla="*/ 218 h 655"/>
                <a:gd name="T2" fmla="*/ 128 w 554"/>
                <a:gd name="T3" fmla="*/ 166 h 655"/>
                <a:gd name="T4" fmla="*/ 136 w 554"/>
                <a:gd name="T5" fmla="*/ 40 h 655"/>
                <a:gd name="T6" fmla="*/ 230 w 554"/>
                <a:gd name="T7" fmla="*/ 37 h 655"/>
                <a:gd name="T8" fmla="*/ 230 w 554"/>
                <a:gd name="T9" fmla="*/ 26 h 655"/>
                <a:gd name="T10" fmla="*/ 333 w 554"/>
                <a:gd name="T11" fmla="*/ 81 h 655"/>
                <a:gd name="T12" fmla="*/ 305 w 554"/>
                <a:gd name="T13" fmla="*/ 166 h 655"/>
                <a:gd name="T14" fmla="*/ 442 w 554"/>
                <a:gd name="T15" fmla="*/ 312 h 655"/>
                <a:gd name="T16" fmla="*/ 538 w 554"/>
                <a:gd name="T17" fmla="*/ 374 h 655"/>
                <a:gd name="T18" fmla="*/ 512 w 554"/>
                <a:gd name="T19" fmla="*/ 524 h 655"/>
                <a:gd name="T20" fmla="*/ 345 w 554"/>
                <a:gd name="T21" fmla="*/ 510 h 655"/>
                <a:gd name="T22" fmla="*/ 163 w 554"/>
                <a:gd name="T23" fmla="*/ 486 h 655"/>
                <a:gd name="T24" fmla="*/ 43 w 554"/>
                <a:gd name="T25" fmla="*/ 445 h 655"/>
                <a:gd name="T26" fmla="*/ 95 w 554"/>
                <a:gd name="T27" fmla="*/ 338 h 655"/>
                <a:gd name="T28" fmla="*/ 20 w 554"/>
                <a:gd name="T29" fmla="*/ 218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4" h="655">
                  <a:moveTo>
                    <a:pt x="20" y="218"/>
                  </a:moveTo>
                  <a:cubicBezTo>
                    <a:pt x="38" y="157"/>
                    <a:pt x="91" y="150"/>
                    <a:pt x="128" y="166"/>
                  </a:cubicBezTo>
                  <a:cubicBezTo>
                    <a:pt x="90" y="141"/>
                    <a:pt x="102" y="66"/>
                    <a:pt x="136" y="40"/>
                  </a:cubicBezTo>
                  <a:cubicBezTo>
                    <a:pt x="164" y="19"/>
                    <a:pt x="204" y="27"/>
                    <a:pt x="230" y="37"/>
                  </a:cubicBezTo>
                  <a:cubicBezTo>
                    <a:pt x="230" y="26"/>
                    <a:pt x="230" y="26"/>
                    <a:pt x="230" y="26"/>
                  </a:cubicBezTo>
                  <a:cubicBezTo>
                    <a:pt x="261" y="0"/>
                    <a:pt x="325" y="48"/>
                    <a:pt x="333" y="81"/>
                  </a:cubicBezTo>
                  <a:cubicBezTo>
                    <a:pt x="342" y="113"/>
                    <a:pt x="325" y="146"/>
                    <a:pt x="305" y="166"/>
                  </a:cubicBezTo>
                  <a:cubicBezTo>
                    <a:pt x="414" y="87"/>
                    <a:pt x="516" y="210"/>
                    <a:pt x="442" y="312"/>
                  </a:cubicBezTo>
                  <a:cubicBezTo>
                    <a:pt x="478" y="294"/>
                    <a:pt x="527" y="338"/>
                    <a:pt x="538" y="374"/>
                  </a:cubicBezTo>
                  <a:cubicBezTo>
                    <a:pt x="554" y="423"/>
                    <a:pt x="547" y="486"/>
                    <a:pt x="512" y="524"/>
                  </a:cubicBezTo>
                  <a:cubicBezTo>
                    <a:pt x="470" y="569"/>
                    <a:pt x="380" y="574"/>
                    <a:pt x="345" y="510"/>
                  </a:cubicBezTo>
                  <a:cubicBezTo>
                    <a:pt x="333" y="655"/>
                    <a:pt x="115" y="610"/>
                    <a:pt x="163" y="486"/>
                  </a:cubicBezTo>
                  <a:cubicBezTo>
                    <a:pt x="107" y="532"/>
                    <a:pt x="59" y="491"/>
                    <a:pt x="43" y="445"/>
                  </a:cubicBezTo>
                  <a:cubicBezTo>
                    <a:pt x="27" y="402"/>
                    <a:pt x="50" y="339"/>
                    <a:pt x="95" y="338"/>
                  </a:cubicBezTo>
                  <a:cubicBezTo>
                    <a:pt x="38" y="329"/>
                    <a:pt x="0" y="284"/>
                    <a:pt x="20" y="21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4" name="Freeform 435"/>
            <p:cNvSpPr/>
            <p:nvPr/>
          </p:nvSpPr>
          <p:spPr bwMode="auto">
            <a:xfrm>
              <a:off x="3201" y="3165"/>
              <a:ext cx="934" cy="750"/>
            </a:xfrm>
            <a:custGeom>
              <a:avLst/>
              <a:gdLst>
                <a:gd name="T0" fmla="*/ 112 w 570"/>
                <a:gd name="T1" fmla="*/ 379 h 459"/>
                <a:gd name="T2" fmla="*/ 84 w 570"/>
                <a:gd name="T3" fmla="*/ 436 h 459"/>
                <a:gd name="T4" fmla="*/ 416 w 570"/>
                <a:gd name="T5" fmla="*/ 436 h 459"/>
                <a:gd name="T6" fmla="*/ 405 w 570"/>
                <a:gd name="T7" fmla="*/ 384 h 459"/>
                <a:gd name="T8" fmla="*/ 522 w 570"/>
                <a:gd name="T9" fmla="*/ 288 h 459"/>
                <a:gd name="T10" fmla="*/ 302 w 570"/>
                <a:gd name="T11" fmla="*/ 56 h 459"/>
                <a:gd name="T12" fmla="*/ 168 w 570"/>
                <a:gd name="T13" fmla="*/ 25 h 459"/>
                <a:gd name="T14" fmla="*/ 147 w 570"/>
                <a:gd name="T15" fmla="*/ 181 h 459"/>
                <a:gd name="T16" fmla="*/ 15 w 570"/>
                <a:gd name="T17" fmla="*/ 250 h 459"/>
                <a:gd name="T18" fmla="*/ 112 w 570"/>
                <a:gd name="T19" fmla="*/ 37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0" h="459">
                  <a:moveTo>
                    <a:pt x="112" y="379"/>
                  </a:moveTo>
                  <a:cubicBezTo>
                    <a:pt x="94" y="398"/>
                    <a:pt x="86" y="418"/>
                    <a:pt x="84" y="436"/>
                  </a:cubicBezTo>
                  <a:cubicBezTo>
                    <a:pt x="416" y="436"/>
                    <a:pt x="416" y="436"/>
                    <a:pt x="416" y="436"/>
                  </a:cubicBezTo>
                  <a:cubicBezTo>
                    <a:pt x="416" y="420"/>
                    <a:pt x="413" y="403"/>
                    <a:pt x="405" y="384"/>
                  </a:cubicBezTo>
                  <a:cubicBezTo>
                    <a:pt x="454" y="459"/>
                    <a:pt x="570" y="390"/>
                    <a:pt x="522" y="288"/>
                  </a:cubicBezTo>
                  <a:cubicBezTo>
                    <a:pt x="518" y="289"/>
                    <a:pt x="302" y="56"/>
                    <a:pt x="302" y="56"/>
                  </a:cubicBezTo>
                  <a:cubicBezTo>
                    <a:pt x="278" y="17"/>
                    <a:pt x="207" y="0"/>
                    <a:pt x="168" y="25"/>
                  </a:cubicBezTo>
                  <a:cubicBezTo>
                    <a:pt x="120" y="55"/>
                    <a:pt x="129" y="135"/>
                    <a:pt x="147" y="181"/>
                  </a:cubicBezTo>
                  <a:cubicBezTo>
                    <a:pt x="91" y="145"/>
                    <a:pt x="28" y="189"/>
                    <a:pt x="15" y="250"/>
                  </a:cubicBezTo>
                  <a:cubicBezTo>
                    <a:pt x="0" y="319"/>
                    <a:pt x="52" y="376"/>
                    <a:pt x="112" y="37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5" name="Freeform 436"/>
            <p:cNvSpPr/>
            <p:nvPr/>
          </p:nvSpPr>
          <p:spPr bwMode="auto">
            <a:xfrm>
              <a:off x="3519" y="3007"/>
              <a:ext cx="907" cy="812"/>
            </a:xfrm>
            <a:custGeom>
              <a:avLst/>
              <a:gdLst>
                <a:gd name="T0" fmla="*/ 538 w 554"/>
                <a:gd name="T1" fmla="*/ 216 h 497"/>
                <a:gd name="T2" fmla="*/ 512 w 554"/>
                <a:gd name="T3" fmla="*/ 366 h 497"/>
                <a:gd name="T4" fmla="*/ 345 w 554"/>
                <a:gd name="T5" fmla="*/ 352 h 497"/>
                <a:gd name="T6" fmla="*/ 163 w 554"/>
                <a:gd name="T7" fmla="*/ 328 h 497"/>
                <a:gd name="T8" fmla="*/ 43 w 554"/>
                <a:gd name="T9" fmla="*/ 287 h 497"/>
                <a:gd name="T10" fmla="*/ 95 w 554"/>
                <a:gd name="T11" fmla="*/ 180 h 497"/>
                <a:gd name="T12" fmla="*/ 20 w 554"/>
                <a:gd name="T13" fmla="*/ 60 h 497"/>
                <a:gd name="T14" fmla="*/ 92 w 554"/>
                <a:gd name="T15" fmla="*/ 0 h 497"/>
                <a:gd name="T16" fmla="*/ 172 w 554"/>
                <a:gd name="T17" fmla="*/ 135 h 497"/>
                <a:gd name="T18" fmla="*/ 223 w 554"/>
                <a:gd name="T19" fmla="*/ 211 h 497"/>
                <a:gd name="T20" fmla="*/ 270 w 554"/>
                <a:gd name="T21" fmla="*/ 366 h 497"/>
                <a:gd name="T22" fmla="*/ 366 w 554"/>
                <a:gd name="T23" fmla="*/ 244 h 497"/>
                <a:gd name="T24" fmla="*/ 475 w 554"/>
                <a:gd name="T25" fmla="*/ 327 h 497"/>
                <a:gd name="T26" fmla="*/ 443 w 554"/>
                <a:gd name="T27" fmla="*/ 154 h 497"/>
                <a:gd name="T28" fmla="*/ 449 w 554"/>
                <a:gd name="T29" fmla="*/ 151 h 497"/>
                <a:gd name="T30" fmla="*/ 538 w 554"/>
                <a:gd name="T31" fmla="*/ 216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4" h="497">
                  <a:moveTo>
                    <a:pt x="538" y="216"/>
                  </a:moveTo>
                  <a:cubicBezTo>
                    <a:pt x="554" y="265"/>
                    <a:pt x="547" y="328"/>
                    <a:pt x="512" y="366"/>
                  </a:cubicBezTo>
                  <a:cubicBezTo>
                    <a:pt x="470" y="411"/>
                    <a:pt x="380" y="416"/>
                    <a:pt x="345" y="352"/>
                  </a:cubicBezTo>
                  <a:cubicBezTo>
                    <a:pt x="333" y="497"/>
                    <a:pt x="115" y="452"/>
                    <a:pt x="163" y="328"/>
                  </a:cubicBezTo>
                  <a:cubicBezTo>
                    <a:pt x="107" y="374"/>
                    <a:pt x="59" y="333"/>
                    <a:pt x="43" y="287"/>
                  </a:cubicBezTo>
                  <a:cubicBezTo>
                    <a:pt x="27" y="244"/>
                    <a:pt x="50" y="181"/>
                    <a:pt x="95" y="180"/>
                  </a:cubicBezTo>
                  <a:cubicBezTo>
                    <a:pt x="38" y="171"/>
                    <a:pt x="0" y="126"/>
                    <a:pt x="20" y="60"/>
                  </a:cubicBezTo>
                  <a:cubicBezTo>
                    <a:pt x="33" y="17"/>
                    <a:pt x="63" y="1"/>
                    <a:pt x="92" y="0"/>
                  </a:cubicBezTo>
                  <a:cubicBezTo>
                    <a:pt x="77" y="59"/>
                    <a:pt x="104" y="143"/>
                    <a:pt x="172" y="135"/>
                  </a:cubicBezTo>
                  <a:cubicBezTo>
                    <a:pt x="101" y="160"/>
                    <a:pt x="179" y="231"/>
                    <a:pt x="223" y="211"/>
                  </a:cubicBezTo>
                  <a:cubicBezTo>
                    <a:pt x="187" y="254"/>
                    <a:pt x="178" y="352"/>
                    <a:pt x="270" y="366"/>
                  </a:cubicBezTo>
                  <a:cubicBezTo>
                    <a:pt x="330" y="375"/>
                    <a:pt x="359" y="290"/>
                    <a:pt x="366" y="244"/>
                  </a:cubicBezTo>
                  <a:cubicBezTo>
                    <a:pt x="367" y="313"/>
                    <a:pt x="427" y="361"/>
                    <a:pt x="475" y="327"/>
                  </a:cubicBezTo>
                  <a:cubicBezTo>
                    <a:pt x="535" y="285"/>
                    <a:pt x="549" y="187"/>
                    <a:pt x="443" y="154"/>
                  </a:cubicBezTo>
                  <a:cubicBezTo>
                    <a:pt x="449" y="151"/>
                    <a:pt x="449" y="151"/>
                    <a:pt x="449" y="151"/>
                  </a:cubicBezTo>
                  <a:cubicBezTo>
                    <a:pt x="485" y="142"/>
                    <a:pt x="528" y="183"/>
                    <a:pt x="538" y="216"/>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6" name="Freeform 437"/>
            <p:cNvSpPr/>
            <p:nvPr/>
          </p:nvSpPr>
          <p:spPr bwMode="auto">
            <a:xfrm>
              <a:off x="3594" y="3757"/>
              <a:ext cx="92" cy="121"/>
            </a:xfrm>
            <a:custGeom>
              <a:avLst/>
              <a:gdLst>
                <a:gd name="T0" fmla="*/ 0 w 56"/>
                <a:gd name="T1" fmla="*/ 74 h 74"/>
                <a:gd name="T2" fmla="*/ 53 w 56"/>
                <a:gd name="T3" fmla="*/ 74 h 74"/>
                <a:gd name="T4" fmla="*/ 56 w 56"/>
                <a:gd name="T5" fmla="*/ 0 h 74"/>
                <a:gd name="T6" fmla="*/ 0 w 56"/>
                <a:gd name="T7" fmla="*/ 74 h 74"/>
              </a:gdLst>
              <a:ahLst/>
              <a:cxnLst>
                <a:cxn ang="0">
                  <a:pos x="T0" y="T1"/>
                </a:cxn>
                <a:cxn ang="0">
                  <a:pos x="T2" y="T3"/>
                </a:cxn>
                <a:cxn ang="0">
                  <a:pos x="T4" y="T5"/>
                </a:cxn>
                <a:cxn ang="0">
                  <a:pos x="T6" y="T7"/>
                </a:cxn>
              </a:cxnLst>
              <a:rect l="0" t="0" r="r" b="b"/>
              <a:pathLst>
                <a:path w="56" h="74">
                  <a:moveTo>
                    <a:pt x="0" y="74"/>
                  </a:moveTo>
                  <a:cubicBezTo>
                    <a:pt x="53" y="74"/>
                    <a:pt x="53" y="74"/>
                    <a:pt x="53" y="74"/>
                  </a:cubicBezTo>
                  <a:cubicBezTo>
                    <a:pt x="48" y="55"/>
                    <a:pt x="48" y="30"/>
                    <a:pt x="56" y="0"/>
                  </a:cubicBezTo>
                  <a:cubicBezTo>
                    <a:pt x="38" y="24"/>
                    <a:pt x="19" y="53"/>
                    <a:pt x="0" y="74"/>
                  </a:cubicBezTo>
                  <a:close/>
                </a:path>
              </a:pathLst>
            </a:custGeom>
            <a:solidFill>
              <a:srgbClr val="E0E3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7" name="Freeform 438"/>
            <p:cNvSpPr/>
            <p:nvPr/>
          </p:nvSpPr>
          <p:spPr bwMode="auto">
            <a:xfrm>
              <a:off x="3190" y="3381"/>
              <a:ext cx="290" cy="497"/>
            </a:xfrm>
            <a:custGeom>
              <a:avLst/>
              <a:gdLst>
                <a:gd name="T0" fmla="*/ 122 w 177"/>
                <a:gd name="T1" fmla="*/ 245 h 304"/>
                <a:gd name="T2" fmla="*/ 91 w 177"/>
                <a:gd name="T3" fmla="*/ 304 h 304"/>
                <a:gd name="T4" fmla="*/ 139 w 177"/>
                <a:gd name="T5" fmla="*/ 304 h 304"/>
                <a:gd name="T6" fmla="*/ 177 w 177"/>
                <a:gd name="T7" fmla="*/ 216 h 304"/>
                <a:gd name="T8" fmla="*/ 77 w 177"/>
                <a:gd name="T9" fmla="*/ 125 h 304"/>
                <a:gd name="T10" fmla="*/ 168 w 177"/>
                <a:gd name="T11" fmla="*/ 40 h 304"/>
                <a:gd name="T12" fmla="*/ 158 w 177"/>
                <a:gd name="T13" fmla="*/ 29 h 304"/>
                <a:gd name="T14" fmla="*/ 161 w 177"/>
                <a:gd name="T15" fmla="*/ 37 h 304"/>
                <a:gd name="T16" fmla="*/ 16 w 177"/>
                <a:gd name="T17" fmla="*/ 111 h 304"/>
                <a:gd name="T18" fmla="*/ 122 w 177"/>
                <a:gd name="T19" fmla="*/ 24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304">
                  <a:moveTo>
                    <a:pt x="122" y="245"/>
                  </a:moveTo>
                  <a:cubicBezTo>
                    <a:pt x="103" y="265"/>
                    <a:pt x="93" y="285"/>
                    <a:pt x="91" y="304"/>
                  </a:cubicBezTo>
                  <a:cubicBezTo>
                    <a:pt x="139" y="304"/>
                    <a:pt x="139" y="304"/>
                    <a:pt x="139" y="304"/>
                  </a:cubicBezTo>
                  <a:cubicBezTo>
                    <a:pt x="119" y="273"/>
                    <a:pt x="141" y="239"/>
                    <a:pt x="177" y="216"/>
                  </a:cubicBezTo>
                  <a:cubicBezTo>
                    <a:pt x="128" y="213"/>
                    <a:pt x="78" y="180"/>
                    <a:pt x="77" y="125"/>
                  </a:cubicBezTo>
                  <a:cubicBezTo>
                    <a:pt x="75" y="73"/>
                    <a:pt x="125" y="47"/>
                    <a:pt x="168" y="40"/>
                  </a:cubicBezTo>
                  <a:cubicBezTo>
                    <a:pt x="165" y="36"/>
                    <a:pt x="161" y="33"/>
                    <a:pt x="158" y="29"/>
                  </a:cubicBezTo>
                  <a:cubicBezTo>
                    <a:pt x="159" y="32"/>
                    <a:pt x="160" y="35"/>
                    <a:pt x="161" y="37"/>
                  </a:cubicBezTo>
                  <a:cubicBezTo>
                    <a:pt x="99" y="0"/>
                    <a:pt x="31" y="46"/>
                    <a:pt x="16" y="111"/>
                  </a:cubicBezTo>
                  <a:cubicBezTo>
                    <a:pt x="0" y="182"/>
                    <a:pt x="56" y="242"/>
                    <a:pt x="122" y="245"/>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8" name="Rectangle 439"/>
            <p:cNvSpPr>
              <a:spLocks noChangeArrowheads="1"/>
            </p:cNvSpPr>
            <p:nvPr/>
          </p:nvSpPr>
          <p:spPr bwMode="auto">
            <a:xfrm>
              <a:off x="3773" y="2015"/>
              <a:ext cx="190" cy="111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9" name="Freeform 440"/>
            <p:cNvSpPr/>
            <p:nvPr/>
          </p:nvSpPr>
          <p:spPr bwMode="auto">
            <a:xfrm>
              <a:off x="3694" y="1237"/>
              <a:ext cx="770" cy="704"/>
            </a:xfrm>
            <a:custGeom>
              <a:avLst/>
              <a:gdLst>
                <a:gd name="T0" fmla="*/ 242 w 470"/>
                <a:gd name="T1" fmla="*/ 64 h 431"/>
                <a:gd name="T2" fmla="*/ 364 w 470"/>
                <a:gd name="T3" fmla="*/ 431 h 431"/>
                <a:gd name="T4" fmla="*/ 178 w 470"/>
                <a:gd name="T5" fmla="*/ 312 h 431"/>
                <a:gd name="T6" fmla="*/ 242 w 470"/>
                <a:gd name="T7" fmla="*/ 64 h 431"/>
              </a:gdLst>
              <a:ahLst/>
              <a:cxnLst>
                <a:cxn ang="0">
                  <a:pos x="T0" y="T1"/>
                </a:cxn>
                <a:cxn ang="0">
                  <a:pos x="T2" y="T3"/>
                </a:cxn>
                <a:cxn ang="0">
                  <a:pos x="T4" y="T5"/>
                </a:cxn>
                <a:cxn ang="0">
                  <a:pos x="T6" y="T7"/>
                </a:cxn>
              </a:cxnLst>
              <a:rect l="0" t="0" r="r" b="b"/>
              <a:pathLst>
                <a:path w="470" h="431">
                  <a:moveTo>
                    <a:pt x="242" y="64"/>
                  </a:moveTo>
                  <a:cubicBezTo>
                    <a:pt x="242" y="64"/>
                    <a:pt x="470" y="0"/>
                    <a:pt x="364" y="431"/>
                  </a:cubicBezTo>
                  <a:cubicBezTo>
                    <a:pt x="364" y="431"/>
                    <a:pt x="355" y="312"/>
                    <a:pt x="178" y="312"/>
                  </a:cubicBezTo>
                  <a:cubicBezTo>
                    <a:pt x="0" y="312"/>
                    <a:pt x="242" y="64"/>
                    <a:pt x="242" y="64"/>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40" name="Freeform 441"/>
            <p:cNvSpPr/>
            <p:nvPr/>
          </p:nvSpPr>
          <p:spPr bwMode="auto">
            <a:xfrm>
              <a:off x="3267" y="1237"/>
              <a:ext cx="769" cy="704"/>
            </a:xfrm>
            <a:custGeom>
              <a:avLst/>
              <a:gdLst>
                <a:gd name="T0" fmla="*/ 228 w 470"/>
                <a:gd name="T1" fmla="*/ 64 h 431"/>
                <a:gd name="T2" fmla="*/ 106 w 470"/>
                <a:gd name="T3" fmla="*/ 431 h 431"/>
                <a:gd name="T4" fmla="*/ 292 w 470"/>
                <a:gd name="T5" fmla="*/ 312 h 431"/>
                <a:gd name="T6" fmla="*/ 228 w 470"/>
                <a:gd name="T7" fmla="*/ 64 h 431"/>
              </a:gdLst>
              <a:ahLst/>
              <a:cxnLst>
                <a:cxn ang="0">
                  <a:pos x="T0" y="T1"/>
                </a:cxn>
                <a:cxn ang="0">
                  <a:pos x="T2" y="T3"/>
                </a:cxn>
                <a:cxn ang="0">
                  <a:pos x="T4" y="T5"/>
                </a:cxn>
                <a:cxn ang="0">
                  <a:pos x="T6" y="T7"/>
                </a:cxn>
              </a:cxnLst>
              <a:rect l="0" t="0" r="r" b="b"/>
              <a:pathLst>
                <a:path w="470" h="431">
                  <a:moveTo>
                    <a:pt x="228" y="64"/>
                  </a:moveTo>
                  <a:cubicBezTo>
                    <a:pt x="228" y="64"/>
                    <a:pt x="0" y="0"/>
                    <a:pt x="106" y="431"/>
                  </a:cubicBezTo>
                  <a:cubicBezTo>
                    <a:pt x="106" y="431"/>
                    <a:pt x="114" y="312"/>
                    <a:pt x="292" y="312"/>
                  </a:cubicBezTo>
                  <a:cubicBezTo>
                    <a:pt x="470" y="312"/>
                    <a:pt x="228" y="64"/>
                    <a:pt x="228" y="64"/>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41" name="Freeform 442"/>
            <p:cNvSpPr/>
            <p:nvPr/>
          </p:nvSpPr>
          <p:spPr bwMode="auto">
            <a:xfrm>
              <a:off x="3638" y="1876"/>
              <a:ext cx="461" cy="400"/>
            </a:xfrm>
            <a:custGeom>
              <a:avLst/>
              <a:gdLst>
                <a:gd name="T0" fmla="*/ 141 w 281"/>
                <a:gd name="T1" fmla="*/ 244 h 245"/>
                <a:gd name="T2" fmla="*/ 193 w 281"/>
                <a:gd name="T3" fmla="*/ 0 h 245"/>
                <a:gd name="T4" fmla="*/ 141 w 281"/>
                <a:gd name="T5" fmla="*/ 0 h 245"/>
                <a:gd name="T6" fmla="*/ 140 w 281"/>
                <a:gd name="T7" fmla="*/ 0 h 245"/>
                <a:gd name="T8" fmla="*/ 88 w 281"/>
                <a:gd name="T9" fmla="*/ 0 h 245"/>
                <a:gd name="T10" fmla="*/ 140 w 281"/>
                <a:gd name="T11" fmla="*/ 244 h 245"/>
                <a:gd name="T12" fmla="*/ 140 w 281"/>
                <a:gd name="T13" fmla="*/ 245 h 245"/>
                <a:gd name="T14" fmla="*/ 141 w 281"/>
                <a:gd name="T15" fmla="*/ 244 h 245"/>
                <a:gd name="T16" fmla="*/ 141 w 281"/>
                <a:gd name="T17" fmla="*/ 245 h 245"/>
                <a:gd name="T18" fmla="*/ 141 w 281"/>
                <a:gd name="T19" fmla="*/ 24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1" h="245">
                  <a:moveTo>
                    <a:pt x="141" y="244"/>
                  </a:moveTo>
                  <a:cubicBezTo>
                    <a:pt x="281" y="74"/>
                    <a:pt x="193" y="0"/>
                    <a:pt x="193" y="0"/>
                  </a:cubicBezTo>
                  <a:cubicBezTo>
                    <a:pt x="141" y="0"/>
                    <a:pt x="141" y="0"/>
                    <a:pt x="141" y="0"/>
                  </a:cubicBezTo>
                  <a:cubicBezTo>
                    <a:pt x="140" y="0"/>
                    <a:pt x="140" y="0"/>
                    <a:pt x="140" y="0"/>
                  </a:cubicBezTo>
                  <a:cubicBezTo>
                    <a:pt x="88" y="0"/>
                    <a:pt x="88" y="0"/>
                    <a:pt x="88" y="0"/>
                  </a:cubicBezTo>
                  <a:cubicBezTo>
                    <a:pt x="88" y="0"/>
                    <a:pt x="0" y="74"/>
                    <a:pt x="140" y="244"/>
                  </a:cubicBezTo>
                  <a:cubicBezTo>
                    <a:pt x="140" y="245"/>
                    <a:pt x="140" y="245"/>
                    <a:pt x="140" y="245"/>
                  </a:cubicBezTo>
                  <a:cubicBezTo>
                    <a:pt x="141" y="244"/>
                    <a:pt x="141" y="244"/>
                    <a:pt x="141" y="244"/>
                  </a:cubicBezTo>
                  <a:cubicBezTo>
                    <a:pt x="141" y="245"/>
                    <a:pt x="141" y="245"/>
                    <a:pt x="141" y="245"/>
                  </a:cubicBezTo>
                  <a:lnTo>
                    <a:pt x="141" y="244"/>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42" name="Freeform 443"/>
            <p:cNvSpPr/>
            <p:nvPr/>
          </p:nvSpPr>
          <p:spPr bwMode="auto">
            <a:xfrm>
              <a:off x="3693" y="1876"/>
              <a:ext cx="352" cy="307"/>
            </a:xfrm>
            <a:custGeom>
              <a:avLst/>
              <a:gdLst>
                <a:gd name="T0" fmla="*/ 108 w 215"/>
                <a:gd name="T1" fmla="*/ 187 h 188"/>
                <a:gd name="T2" fmla="*/ 148 w 215"/>
                <a:gd name="T3" fmla="*/ 0 h 188"/>
                <a:gd name="T4" fmla="*/ 108 w 215"/>
                <a:gd name="T5" fmla="*/ 0 h 188"/>
                <a:gd name="T6" fmla="*/ 107 w 215"/>
                <a:gd name="T7" fmla="*/ 0 h 188"/>
                <a:gd name="T8" fmla="*/ 68 w 215"/>
                <a:gd name="T9" fmla="*/ 0 h 188"/>
                <a:gd name="T10" fmla="*/ 107 w 215"/>
                <a:gd name="T11" fmla="*/ 187 h 188"/>
                <a:gd name="T12" fmla="*/ 107 w 215"/>
                <a:gd name="T13" fmla="*/ 188 h 188"/>
                <a:gd name="T14" fmla="*/ 108 w 215"/>
                <a:gd name="T15" fmla="*/ 187 h 188"/>
                <a:gd name="T16" fmla="*/ 108 w 215"/>
                <a:gd name="T17" fmla="*/ 188 h 188"/>
                <a:gd name="T18" fmla="*/ 108 w 215"/>
                <a:gd name="T19" fmla="*/ 18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88">
                  <a:moveTo>
                    <a:pt x="108" y="187"/>
                  </a:moveTo>
                  <a:cubicBezTo>
                    <a:pt x="215" y="57"/>
                    <a:pt x="148" y="0"/>
                    <a:pt x="148" y="0"/>
                  </a:cubicBezTo>
                  <a:cubicBezTo>
                    <a:pt x="108" y="0"/>
                    <a:pt x="108" y="0"/>
                    <a:pt x="108" y="0"/>
                  </a:cubicBezTo>
                  <a:cubicBezTo>
                    <a:pt x="107" y="0"/>
                    <a:pt x="107" y="0"/>
                    <a:pt x="107" y="0"/>
                  </a:cubicBezTo>
                  <a:cubicBezTo>
                    <a:pt x="68" y="0"/>
                    <a:pt x="68" y="0"/>
                    <a:pt x="68" y="0"/>
                  </a:cubicBezTo>
                  <a:cubicBezTo>
                    <a:pt x="68" y="0"/>
                    <a:pt x="0" y="57"/>
                    <a:pt x="107" y="187"/>
                  </a:cubicBezTo>
                  <a:cubicBezTo>
                    <a:pt x="107" y="188"/>
                    <a:pt x="107" y="188"/>
                    <a:pt x="107" y="188"/>
                  </a:cubicBezTo>
                  <a:cubicBezTo>
                    <a:pt x="108" y="187"/>
                    <a:pt x="108" y="187"/>
                    <a:pt x="108" y="187"/>
                  </a:cubicBezTo>
                  <a:cubicBezTo>
                    <a:pt x="108" y="188"/>
                    <a:pt x="108" y="188"/>
                    <a:pt x="108" y="188"/>
                  </a:cubicBezTo>
                  <a:lnTo>
                    <a:pt x="108" y="187"/>
                  </a:ln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43" name="Freeform 444"/>
            <p:cNvSpPr/>
            <p:nvPr/>
          </p:nvSpPr>
          <p:spPr bwMode="auto">
            <a:xfrm>
              <a:off x="3745" y="1876"/>
              <a:ext cx="247" cy="215"/>
            </a:xfrm>
            <a:custGeom>
              <a:avLst/>
              <a:gdLst>
                <a:gd name="T0" fmla="*/ 76 w 151"/>
                <a:gd name="T1" fmla="*/ 131 h 132"/>
                <a:gd name="T2" fmla="*/ 104 w 151"/>
                <a:gd name="T3" fmla="*/ 0 h 132"/>
                <a:gd name="T4" fmla="*/ 76 w 151"/>
                <a:gd name="T5" fmla="*/ 0 h 132"/>
                <a:gd name="T6" fmla="*/ 75 w 151"/>
                <a:gd name="T7" fmla="*/ 0 h 132"/>
                <a:gd name="T8" fmla="*/ 47 w 151"/>
                <a:gd name="T9" fmla="*/ 0 h 132"/>
                <a:gd name="T10" fmla="*/ 75 w 151"/>
                <a:gd name="T11" fmla="*/ 131 h 132"/>
                <a:gd name="T12" fmla="*/ 75 w 151"/>
                <a:gd name="T13" fmla="*/ 132 h 132"/>
                <a:gd name="T14" fmla="*/ 76 w 151"/>
                <a:gd name="T15" fmla="*/ 131 h 132"/>
                <a:gd name="T16" fmla="*/ 76 w 151"/>
                <a:gd name="T17" fmla="*/ 132 h 132"/>
                <a:gd name="T18" fmla="*/ 76 w 151"/>
                <a:gd name="T19" fmla="*/ 131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 h="132">
                  <a:moveTo>
                    <a:pt x="76" y="131"/>
                  </a:moveTo>
                  <a:cubicBezTo>
                    <a:pt x="151" y="40"/>
                    <a:pt x="104" y="0"/>
                    <a:pt x="104" y="0"/>
                  </a:cubicBezTo>
                  <a:cubicBezTo>
                    <a:pt x="76" y="0"/>
                    <a:pt x="76" y="0"/>
                    <a:pt x="76" y="0"/>
                  </a:cubicBezTo>
                  <a:cubicBezTo>
                    <a:pt x="75" y="0"/>
                    <a:pt x="75" y="0"/>
                    <a:pt x="75" y="0"/>
                  </a:cubicBezTo>
                  <a:cubicBezTo>
                    <a:pt x="47" y="0"/>
                    <a:pt x="47" y="0"/>
                    <a:pt x="47" y="0"/>
                  </a:cubicBezTo>
                  <a:cubicBezTo>
                    <a:pt x="47" y="0"/>
                    <a:pt x="0" y="40"/>
                    <a:pt x="75" y="131"/>
                  </a:cubicBezTo>
                  <a:cubicBezTo>
                    <a:pt x="75" y="132"/>
                    <a:pt x="75" y="132"/>
                    <a:pt x="75" y="132"/>
                  </a:cubicBezTo>
                  <a:cubicBezTo>
                    <a:pt x="76" y="131"/>
                    <a:pt x="76" y="131"/>
                    <a:pt x="76" y="131"/>
                  </a:cubicBezTo>
                  <a:cubicBezTo>
                    <a:pt x="76" y="132"/>
                    <a:pt x="76" y="132"/>
                    <a:pt x="76" y="132"/>
                  </a:cubicBezTo>
                  <a:lnTo>
                    <a:pt x="76" y="131"/>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44" name="Freeform 445"/>
            <p:cNvSpPr/>
            <p:nvPr/>
          </p:nvSpPr>
          <p:spPr bwMode="auto">
            <a:xfrm>
              <a:off x="3724" y="1632"/>
              <a:ext cx="283" cy="271"/>
            </a:xfrm>
            <a:custGeom>
              <a:avLst/>
              <a:gdLst>
                <a:gd name="T0" fmla="*/ 283 w 283"/>
                <a:gd name="T1" fmla="*/ 271 h 271"/>
                <a:gd name="T2" fmla="*/ 0 w 283"/>
                <a:gd name="T3" fmla="*/ 271 h 271"/>
                <a:gd name="T4" fmla="*/ 44 w 283"/>
                <a:gd name="T5" fmla="*/ 0 h 271"/>
                <a:gd name="T6" fmla="*/ 239 w 283"/>
                <a:gd name="T7" fmla="*/ 0 h 271"/>
                <a:gd name="T8" fmla="*/ 283 w 283"/>
                <a:gd name="T9" fmla="*/ 271 h 271"/>
              </a:gdLst>
              <a:ahLst/>
              <a:cxnLst>
                <a:cxn ang="0">
                  <a:pos x="T0" y="T1"/>
                </a:cxn>
                <a:cxn ang="0">
                  <a:pos x="T2" y="T3"/>
                </a:cxn>
                <a:cxn ang="0">
                  <a:pos x="T4" y="T5"/>
                </a:cxn>
                <a:cxn ang="0">
                  <a:pos x="T6" y="T7"/>
                </a:cxn>
                <a:cxn ang="0">
                  <a:pos x="T8" y="T9"/>
                </a:cxn>
              </a:cxnLst>
              <a:rect l="0" t="0" r="r" b="b"/>
              <a:pathLst>
                <a:path w="283" h="271">
                  <a:moveTo>
                    <a:pt x="283" y="271"/>
                  </a:moveTo>
                  <a:lnTo>
                    <a:pt x="0" y="271"/>
                  </a:lnTo>
                  <a:lnTo>
                    <a:pt x="44" y="0"/>
                  </a:lnTo>
                  <a:lnTo>
                    <a:pt x="239" y="0"/>
                  </a:lnTo>
                  <a:lnTo>
                    <a:pt x="283" y="271"/>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45" name="Freeform 446"/>
            <p:cNvSpPr/>
            <p:nvPr/>
          </p:nvSpPr>
          <p:spPr bwMode="auto">
            <a:xfrm>
              <a:off x="3607" y="145"/>
              <a:ext cx="516" cy="1623"/>
            </a:xfrm>
            <a:custGeom>
              <a:avLst/>
              <a:gdLst>
                <a:gd name="T0" fmla="*/ 262 w 315"/>
                <a:gd name="T1" fmla="*/ 993 h 993"/>
                <a:gd name="T2" fmla="*/ 315 w 315"/>
                <a:gd name="T3" fmla="*/ 568 h 993"/>
                <a:gd name="T4" fmla="*/ 157 w 315"/>
                <a:gd name="T5" fmla="*/ 0 h 993"/>
                <a:gd name="T6" fmla="*/ 0 w 315"/>
                <a:gd name="T7" fmla="*/ 568 h 993"/>
                <a:gd name="T8" fmla="*/ 53 w 315"/>
                <a:gd name="T9" fmla="*/ 993 h 993"/>
                <a:gd name="T10" fmla="*/ 262 w 315"/>
                <a:gd name="T11" fmla="*/ 993 h 993"/>
              </a:gdLst>
              <a:ahLst/>
              <a:cxnLst>
                <a:cxn ang="0">
                  <a:pos x="T0" y="T1"/>
                </a:cxn>
                <a:cxn ang="0">
                  <a:pos x="T2" y="T3"/>
                </a:cxn>
                <a:cxn ang="0">
                  <a:pos x="T4" y="T5"/>
                </a:cxn>
                <a:cxn ang="0">
                  <a:pos x="T6" y="T7"/>
                </a:cxn>
                <a:cxn ang="0">
                  <a:pos x="T8" y="T9"/>
                </a:cxn>
                <a:cxn ang="0">
                  <a:pos x="T10" y="T11"/>
                </a:cxn>
              </a:cxnLst>
              <a:rect l="0" t="0" r="r" b="b"/>
              <a:pathLst>
                <a:path w="315" h="993">
                  <a:moveTo>
                    <a:pt x="262" y="993"/>
                  </a:moveTo>
                  <a:cubicBezTo>
                    <a:pt x="294" y="889"/>
                    <a:pt x="315" y="737"/>
                    <a:pt x="315" y="568"/>
                  </a:cubicBezTo>
                  <a:cubicBezTo>
                    <a:pt x="315" y="254"/>
                    <a:pt x="157" y="0"/>
                    <a:pt x="157" y="0"/>
                  </a:cubicBezTo>
                  <a:cubicBezTo>
                    <a:pt x="157" y="0"/>
                    <a:pt x="0" y="254"/>
                    <a:pt x="0" y="568"/>
                  </a:cubicBezTo>
                  <a:cubicBezTo>
                    <a:pt x="0" y="737"/>
                    <a:pt x="21" y="889"/>
                    <a:pt x="53" y="993"/>
                  </a:cubicBezTo>
                  <a:cubicBezTo>
                    <a:pt x="262" y="993"/>
                    <a:pt x="262" y="993"/>
                    <a:pt x="262" y="993"/>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46" name="Freeform 447"/>
            <p:cNvSpPr/>
            <p:nvPr/>
          </p:nvSpPr>
          <p:spPr bwMode="auto">
            <a:xfrm>
              <a:off x="3724" y="145"/>
              <a:ext cx="283" cy="306"/>
            </a:xfrm>
            <a:custGeom>
              <a:avLst/>
              <a:gdLst>
                <a:gd name="T0" fmla="*/ 173 w 173"/>
                <a:gd name="T1" fmla="*/ 187 h 187"/>
                <a:gd name="T2" fmla="*/ 86 w 173"/>
                <a:gd name="T3" fmla="*/ 0 h 187"/>
                <a:gd name="T4" fmla="*/ 0 w 173"/>
                <a:gd name="T5" fmla="*/ 187 h 187"/>
                <a:gd name="T6" fmla="*/ 173 w 173"/>
                <a:gd name="T7" fmla="*/ 187 h 187"/>
              </a:gdLst>
              <a:ahLst/>
              <a:cxnLst>
                <a:cxn ang="0">
                  <a:pos x="T0" y="T1"/>
                </a:cxn>
                <a:cxn ang="0">
                  <a:pos x="T2" y="T3"/>
                </a:cxn>
                <a:cxn ang="0">
                  <a:pos x="T4" y="T5"/>
                </a:cxn>
                <a:cxn ang="0">
                  <a:pos x="T6" y="T7"/>
                </a:cxn>
              </a:cxnLst>
              <a:rect l="0" t="0" r="r" b="b"/>
              <a:pathLst>
                <a:path w="173" h="187">
                  <a:moveTo>
                    <a:pt x="173" y="187"/>
                  </a:moveTo>
                  <a:cubicBezTo>
                    <a:pt x="131" y="72"/>
                    <a:pt x="86" y="0"/>
                    <a:pt x="86" y="0"/>
                  </a:cubicBezTo>
                  <a:cubicBezTo>
                    <a:pt x="86" y="0"/>
                    <a:pt x="42" y="72"/>
                    <a:pt x="0" y="187"/>
                  </a:cubicBezTo>
                  <a:cubicBezTo>
                    <a:pt x="173" y="187"/>
                    <a:pt x="173" y="187"/>
                    <a:pt x="173" y="187"/>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47" name="Freeform 448"/>
            <p:cNvSpPr/>
            <p:nvPr/>
          </p:nvSpPr>
          <p:spPr bwMode="auto">
            <a:xfrm>
              <a:off x="3738" y="145"/>
              <a:ext cx="253" cy="265"/>
            </a:xfrm>
            <a:custGeom>
              <a:avLst/>
              <a:gdLst>
                <a:gd name="T0" fmla="*/ 154 w 154"/>
                <a:gd name="T1" fmla="*/ 162 h 162"/>
                <a:gd name="T2" fmla="*/ 77 w 154"/>
                <a:gd name="T3" fmla="*/ 0 h 162"/>
                <a:gd name="T4" fmla="*/ 0 w 154"/>
                <a:gd name="T5" fmla="*/ 162 h 162"/>
                <a:gd name="T6" fmla="*/ 154 w 154"/>
                <a:gd name="T7" fmla="*/ 162 h 162"/>
              </a:gdLst>
              <a:ahLst/>
              <a:cxnLst>
                <a:cxn ang="0">
                  <a:pos x="T0" y="T1"/>
                </a:cxn>
                <a:cxn ang="0">
                  <a:pos x="T2" y="T3"/>
                </a:cxn>
                <a:cxn ang="0">
                  <a:pos x="T4" y="T5"/>
                </a:cxn>
                <a:cxn ang="0">
                  <a:pos x="T6" y="T7"/>
                </a:cxn>
              </a:cxnLst>
              <a:rect l="0" t="0" r="r" b="b"/>
              <a:pathLst>
                <a:path w="154" h="162">
                  <a:moveTo>
                    <a:pt x="154" y="162"/>
                  </a:moveTo>
                  <a:cubicBezTo>
                    <a:pt x="115" y="62"/>
                    <a:pt x="77" y="0"/>
                    <a:pt x="77" y="0"/>
                  </a:cubicBezTo>
                  <a:cubicBezTo>
                    <a:pt x="77" y="0"/>
                    <a:pt x="39" y="62"/>
                    <a:pt x="0" y="162"/>
                  </a:cubicBezTo>
                  <a:cubicBezTo>
                    <a:pt x="154" y="162"/>
                    <a:pt x="154" y="162"/>
                    <a:pt x="154" y="162"/>
                  </a:cubicBezTo>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48" name="Rectangle 449"/>
            <p:cNvSpPr>
              <a:spLocks noChangeArrowheads="1"/>
            </p:cNvSpPr>
            <p:nvPr/>
          </p:nvSpPr>
          <p:spPr bwMode="auto">
            <a:xfrm>
              <a:off x="3712" y="1895"/>
              <a:ext cx="306" cy="46"/>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49" name="Oval 450"/>
            <p:cNvSpPr>
              <a:spLocks noChangeArrowheads="1"/>
            </p:cNvSpPr>
            <p:nvPr/>
          </p:nvSpPr>
          <p:spPr bwMode="auto">
            <a:xfrm>
              <a:off x="3737" y="795"/>
              <a:ext cx="257" cy="257"/>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50" name="Oval 451"/>
            <p:cNvSpPr>
              <a:spLocks noChangeArrowheads="1"/>
            </p:cNvSpPr>
            <p:nvPr/>
          </p:nvSpPr>
          <p:spPr bwMode="auto">
            <a:xfrm>
              <a:off x="3778" y="836"/>
              <a:ext cx="175" cy="17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51" name="Freeform 452"/>
            <p:cNvSpPr/>
            <p:nvPr/>
          </p:nvSpPr>
          <p:spPr bwMode="auto">
            <a:xfrm>
              <a:off x="3920" y="250"/>
              <a:ext cx="2" cy="1"/>
            </a:xfrm>
            <a:custGeom>
              <a:avLst/>
              <a:gdLst>
                <a:gd name="T0" fmla="*/ 0 w 1"/>
                <a:gd name="T1" fmla="*/ 0 h 1"/>
                <a:gd name="T2" fmla="*/ 1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1" y="0"/>
                    <a:pt x="1" y="0"/>
                  </a:cubicBezTo>
                  <a:cubicBezTo>
                    <a:pt x="1" y="1"/>
                    <a:pt x="1" y="1"/>
                    <a:pt x="1" y="1"/>
                  </a:cubicBezTo>
                  <a:cubicBezTo>
                    <a:pt x="1" y="1"/>
                    <a:pt x="1"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52" name="Freeform 453"/>
            <p:cNvSpPr/>
            <p:nvPr/>
          </p:nvSpPr>
          <p:spPr bwMode="auto">
            <a:xfrm>
              <a:off x="3922" y="250"/>
              <a:ext cx="1" cy="5"/>
            </a:xfrm>
            <a:custGeom>
              <a:avLst/>
              <a:gdLst>
                <a:gd name="T0" fmla="*/ 0 w 1"/>
                <a:gd name="T1" fmla="*/ 0 h 3"/>
                <a:gd name="T2" fmla="*/ 0 w 1"/>
                <a:gd name="T3" fmla="*/ 1 h 3"/>
                <a:gd name="T4" fmla="*/ 1 w 1"/>
                <a:gd name="T5" fmla="*/ 3 h 3"/>
                <a:gd name="T6" fmla="*/ 1 w 1"/>
                <a:gd name="T7" fmla="*/ 3 h 3"/>
                <a:gd name="T8" fmla="*/ 0 w 1"/>
                <a:gd name="T9" fmla="*/ 1 h 3"/>
                <a:gd name="T10" fmla="*/ 0 w 1"/>
                <a:gd name="T11" fmla="*/ 0 h 3"/>
              </a:gdLst>
              <a:ahLst/>
              <a:cxnLst>
                <a:cxn ang="0">
                  <a:pos x="T0" y="T1"/>
                </a:cxn>
                <a:cxn ang="0">
                  <a:pos x="T2" y="T3"/>
                </a:cxn>
                <a:cxn ang="0">
                  <a:pos x="T4" y="T5"/>
                </a:cxn>
                <a:cxn ang="0">
                  <a:pos x="T6" y="T7"/>
                </a:cxn>
                <a:cxn ang="0">
                  <a:pos x="T8" y="T9"/>
                </a:cxn>
                <a:cxn ang="0">
                  <a:pos x="T10" y="T11"/>
                </a:cxn>
              </a:cxnLst>
              <a:rect l="0" t="0" r="r" b="b"/>
              <a:pathLst>
                <a:path w="1" h="3">
                  <a:moveTo>
                    <a:pt x="0" y="0"/>
                  </a:moveTo>
                  <a:cubicBezTo>
                    <a:pt x="0" y="1"/>
                    <a:pt x="0" y="1"/>
                    <a:pt x="0" y="1"/>
                  </a:cubicBezTo>
                  <a:cubicBezTo>
                    <a:pt x="0" y="2"/>
                    <a:pt x="1" y="2"/>
                    <a:pt x="1" y="3"/>
                  </a:cubicBezTo>
                  <a:cubicBezTo>
                    <a:pt x="1" y="3"/>
                    <a:pt x="1" y="3"/>
                    <a:pt x="1" y="3"/>
                  </a:cubicBezTo>
                  <a:cubicBezTo>
                    <a:pt x="1" y="2"/>
                    <a:pt x="0" y="2"/>
                    <a:pt x="0" y="1"/>
                  </a:cubicBezTo>
                  <a:cubicBezTo>
                    <a:pt x="0" y="1"/>
                    <a:pt x="0" y="1"/>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53" name="Freeform 454"/>
            <p:cNvSpPr/>
            <p:nvPr/>
          </p:nvSpPr>
          <p:spPr bwMode="auto">
            <a:xfrm>
              <a:off x="3922" y="251"/>
              <a:ext cx="1" cy="4"/>
            </a:xfrm>
            <a:custGeom>
              <a:avLst/>
              <a:gdLst>
                <a:gd name="T0" fmla="*/ 0 w 1"/>
                <a:gd name="T1" fmla="*/ 0 h 2"/>
                <a:gd name="T2" fmla="*/ 1 w 1"/>
                <a:gd name="T3" fmla="*/ 1 h 2"/>
                <a:gd name="T4" fmla="*/ 1 w 1"/>
                <a:gd name="T5" fmla="*/ 1 h 2"/>
                <a:gd name="T6" fmla="*/ 1 w 1"/>
                <a:gd name="T7" fmla="*/ 1 h 2"/>
                <a:gd name="T8" fmla="*/ 1 w 1"/>
                <a:gd name="T9" fmla="*/ 2 h 2"/>
                <a:gd name="T10" fmla="*/ 0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0" y="0"/>
                  </a:moveTo>
                  <a:cubicBezTo>
                    <a:pt x="0" y="1"/>
                    <a:pt x="1" y="1"/>
                    <a:pt x="1" y="1"/>
                  </a:cubicBezTo>
                  <a:cubicBezTo>
                    <a:pt x="1" y="1"/>
                    <a:pt x="1" y="1"/>
                    <a:pt x="1" y="1"/>
                  </a:cubicBezTo>
                  <a:cubicBezTo>
                    <a:pt x="1" y="1"/>
                    <a:pt x="1" y="1"/>
                    <a:pt x="1" y="1"/>
                  </a:cubicBezTo>
                  <a:cubicBezTo>
                    <a:pt x="1" y="2"/>
                    <a:pt x="1" y="2"/>
                    <a:pt x="1" y="2"/>
                  </a:cubicBezTo>
                  <a:cubicBezTo>
                    <a:pt x="1" y="1"/>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54" name="Freeform 455"/>
            <p:cNvSpPr/>
            <p:nvPr/>
          </p:nvSpPr>
          <p:spPr bwMode="auto">
            <a:xfrm>
              <a:off x="3923" y="255"/>
              <a:ext cx="0" cy="1"/>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0"/>
                    <a:pt x="0" y="0"/>
                    <a:pt x="0" y="0"/>
                  </a:cubicBezTo>
                  <a:cubicBezTo>
                    <a:pt x="0" y="0"/>
                    <a:pt x="0" y="0"/>
                    <a:pt x="0"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55" name="Freeform 456"/>
            <p:cNvSpPr/>
            <p:nvPr/>
          </p:nvSpPr>
          <p:spPr bwMode="auto">
            <a:xfrm>
              <a:off x="3892" y="192"/>
              <a:ext cx="5" cy="10"/>
            </a:xfrm>
            <a:custGeom>
              <a:avLst/>
              <a:gdLst>
                <a:gd name="T0" fmla="*/ 0 w 3"/>
                <a:gd name="T1" fmla="*/ 0 h 6"/>
                <a:gd name="T2" fmla="*/ 1 w 3"/>
                <a:gd name="T3" fmla="*/ 3 h 6"/>
                <a:gd name="T4" fmla="*/ 3 w 3"/>
                <a:gd name="T5" fmla="*/ 6 h 6"/>
                <a:gd name="T6" fmla="*/ 0 w 3"/>
                <a:gd name="T7" fmla="*/ 0 h 6"/>
              </a:gdLst>
              <a:ahLst/>
              <a:cxnLst>
                <a:cxn ang="0">
                  <a:pos x="T0" y="T1"/>
                </a:cxn>
                <a:cxn ang="0">
                  <a:pos x="T2" y="T3"/>
                </a:cxn>
                <a:cxn ang="0">
                  <a:pos x="T4" y="T5"/>
                </a:cxn>
                <a:cxn ang="0">
                  <a:pos x="T6" y="T7"/>
                </a:cxn>
              </a:cxnLst>
              <a:rect l="0" t="0" r="r" b="b"/>
              <a:pathLst>
                <a:path w="3" h="6">
                  <a:moveTo>
                    <a:pt x="0" y="0"/>
                  </a:moveTo>
                  <a:cubicBezTo>
                    <a:pt x="0" y="1"/>
                    <a:pt x="1" y="2"/>
                    <a:pt x="1" y="3"/>
                  </a:cubicBezTo>
                  <a:cubicBezTo>
                    <a:pt x="2" y="4"/>
                    <a:pt x="2" y="5"/>
                    <a:pt x="3" y="6"/>
                  </a:cubicBezTo>
                  <a:cubicBezTo>
                    <a:pt x="2" y="4"/>
                    <a:pt x="1" y="2"/>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56" name="Freeform 457"/>
            <p:cNvSpPr/>
            <p:nvPr/>
          </p:nvSpPr>
          <p:spPr bwMode="auto">
            <a:xfrm>
              <a:off x="3894" y="197"/>
              <a:ext cx="8" cy="13"/>
            </a:xfrm>
            <a:custGeom>
              <a:avLst/>
              <a:gdLst>
                <a:gd name="T0" fmla="*/ 0 w 5"/>
                <a:gd name="T1" fmla="*/ 0 h 8"/>
                <a:gd name="T2" fmla="*/ 1 w 5"/>
                <a:gd name="T3" fmla="*/ 2 h 8"/>
                <a:gd name="T4" fmla="*/ 5 w 5"/>
                <a:gd name="T5" fmla="*/ 8 h 8"/>
                <a:gd name="T6" fmla="*/ 2 w 5"/>
                <a:gd name="T7" fmla="*/ 3 h 8"/>
                <a:gd name="T8" fmla="*/ 0 w 5"/>
                <a:gd name="T9" fmla="*/ 0 h 8"/>
              </a:gdLst>
              <a:ahLst/>
              <a:cxnLst>
                <a:cxn ang="0">
                  <a:pos x="T0" y="T1"/>
                </a:cxn>
                <a:cxn ang="0">
                  <a:pos x="T2" y="T3"/>
                </a:cxn>
                <a:cxn ang="0">
                  <a:pos x="T4" y="T5"/>
                </a:cxn>
                <a:cxn ang="0">
                  <a:pos x="T6" y="T7"/>
                </a:cxn>
                <a:cxn ang="0">
                  <a:pos x="T8" y="T9"/>
                </a:cxn>
              </a:cxnLst>
              <a:rect l="0" t="0" r="r" b="b"/>
              <a:pathLst>
                <a:path w="5" h="8">
                  <a:moveTo>
                    <a:pt x="0" y="0"/>
                  </a:moveTo>
                  <a:cubicBezTo>
                    <a:pt x="1" y="1"/>
                    <a:pt x="1" y="2"/>
                    <a:pt x="1" y="2"/>
                  </a:cubicBezTo>
                  <a:cubicBezTo>
                    <a:pt x="2" y="4"/>
                    <a:pt x="4" y="6"/>
                    <a:pt x="5" y="8"/>
                  </a:cubicBezTo>
                  <a:cubicBezTo>
                    <a:pt x="4" y="7"/>
                    <a:pt x="3" y="5"/>
                    <a:pt x="2" y="3"/>
                  </a:cubicBezTo>
                  <a:cubicBezTo>
                    <a:pt x="1" y="2"/>
                    <a:pt x="1" y="1"/>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57" name="Freeform 458"/>
            <p:cNvSpPr/>
            <p:nvPr/>
          </p:nvSpPr>
          <p:spPr bwMode="auto">
            <a:xfrm>
              <a:off x="3896" y="201"/>
              <a:ext cx="13" cy="24"/>
            </a:xfrm>
            <a:custGeom>
              <a:avLst/>
              <a:gdLst>
                <a:gd name="T0" fmla="*/ 0 w 8"/>
                <a:gd name="T1" fmla="*/ 0 h 15"/>
                <a:gd name="T2" fmla="*/ 2 w 8"/>
                <a:gd name="T3" fmla="*/ 4 h 15"/>
                <a:gd name="T4" fmla="*/ 8 w 8"/>
                <a:gd name="T5" fmla="*/ 15 h 15"/>
                <a:gd name="T6" fmla="*/ 8 w 8"/>
                <a:gd name="T7" fmla="*/ 15 h 15"/>
                <a:gd name="T8" fmla="*/ 8 w 8"/>
                <a:gd name="T9" fmla="*/ 15 h 15"/>
                <a:gd name="T10" fmla="*/ 8 w 8"/>
                <a:gd name="T11" fmla="*/ 15 h 15"/>
                <a:gd name="T12" fmla="*/ 8 w 8"/>
                <a:gd name="T13" fmla="*/ 15 h 15"/>
                <a:gd name="T14" fmla="*/ 4 w 8"/>
                <a:gd name="T15" fmla="*/ 6 h 15"/>
                <a:gd name="T16" fmla="*/ 0 w 8"/>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5">
                  <a:moveTo>
                    <a:pt x="0" y="0"/>
                  </a:moveTo>
                  <a:cubicBezTo>
                    <a:pt x="1" y="1"/>
                    <a:pt x="2" y="3"/>
                    <a:pt x="2" y="4"/>
                  </a:cubicBezTo>
                  <a:cubicBezTo>
                    <a:pt x="4" y="7"/>
                    <a:pt x="6" y="11"/>
                    <a:pt x="8" y="15"/>
                  </a:cubicBezTo>
                  <a:cubicBezTo>
                    <a:pt x="8" y="15"/>
                    <a:pt x="8" y="15"/>
                    <a:pt x="8" y="15"/>
                  </a:cubicBezTo>
                  <a:cubicBezTo>
                    <a:pt x="8" y="15"/>
                    <a:pt x="8" y="15"/>
                    <a:pt x="8" y="15"/>
                  </a:cubicBezTo>
                  <a:cubicBezTo>
                    <a:pt x="8" y="15"/>
                    <a:pt x="8" y="15"/>
                    <a:pt x="8" y="15"/>
                  </a:cubicBezTo>
                  <a:cubicBezTo>
                    <a:pt x="8" y="15"/>
                    <a:pt x="8" y="15"/>
                    <a:pt x="8" y="15"/>
                  </a:cubicBezTo>
                  <a:cubicBezTo>
                    <a:pt x="7" y="12"/>
                    <a:pt x="5" y="9"/>
                    <a:pt x="4" y="6"/>
                  </a:cubicBezTo>
                  <a:cubicBezTo>
                    <a:pt x="3" y="4"/>
                    <a:pt x="1" y="2"/>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58" name="Freeform 459"/>
            <p:cNvSpPr/>
            <p:nvPr/>
          </p:nvSpPr>
          <p:spPr bwMode="auto">
            <a:xfrm>
              <a:off x="3899" y="207"/>
              <a:ext cx="10" cy="18"/>
            </a:xfrm>
            <a:custGeom>
              <a:avLst/>
              <a:gdLst>
                <a:gd name="T0" fmla="*/ 0 w 6"/>
                <a:gd name="T1" fmla="*/ 0 h 11"/>
                <a:gd name="T2" fmla="*/ 3 w 6"/>
                <a:gd name="T3" fmla="*/ 6 h 11"/>
                <a:gd name="T4" fmla="*/ 6 w 6"/>
                <a:gd name="T5" fmla="*/ 11 h 11"/>
                <a:gd name="T6" fmla="*/ 3 w 6"/>
                <a:gd name="T7" fmla="*/ 6 h 11"/>
                <a:gd name="T8" fmla="*/ 3 w 6"/>
                <a:gd name="T9" fmla="*/ 6 h 11"/>
                <a:gd name="T10" fmla="*/ 6 w 6"/>
                <a:gd name="T11" fmla="*/ 11 h 11"/>
                <a:gd name="T12" fmla="*/ 6 w 6"/>
                <a:gd name="T13" fmla="*/ 11 h 11"/>
                <a:gd name="T14" fmla="*/ 0 w 6"/>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1">
                  <a:moveTo>
                    <a:pt x="0" y="0"/>
                  </a:moveTo>
                  <a:cubicBezTo>
                    <a:pt x="1" y="2"/>
                    <a:pt x="2" y="4"/>
                    <a:pt x="3" y="6"/>
                  </a:cubicBezTo>
                  <a:cubicBezTo>
                    <a:pt x="4" y="7"/>
                    <a:pt x="5" y="9"/>
                    <a:pt x="6" y="11"/>
                  </a:cubicBezTo>
                  <a:cubicBezTo>
                    <a:pt x="5" y="9"/>
                    <a:pt x="4" y="7"/>
                    <a:pt x="3" y="6"/>
                  </a:cubicBezTo>
                  <a:cubicBezTo>
                    <a:pt x="3" y="6"/>
                    <a:pt x="3" y="6"/>
                    <a:pt x="3" y="6"/>
                  </a:cubicBezTo>
                  <a:cubicBezTo>
                    <a:pt x="4" y="7"/>
                    <a:pt x="5" y="9"/>
                    <a:pt x="6" y="11"/>
                  </a:cubicBezTo>
                  <a:cubicBezTo>
                    <a:pt x="6" y="11"/>
                    <a:pt x="6" y="11"/>
                    <a:pt x="6" y="11"/>
                  </a:cubicBezTo>
                  <a:cubicBezTo>
                    <a:pt x="4" y="7"/>
                    <a:pt x="2" y="3"/>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59" name="Freeform 460"/>
            <p:cNvSpPr/>
            <p:nvPr/>
          </p:nvSpPr>
          <p:spPr bwMode="auto">
            <a:xfrm>
              <a:off x="3910" y="230"/>
              <a:ext cx="10" cy="18"/>
            </a:xfrm>
            <a:custGeom>
              <a:avLst/>
              <a:gdLst>
                <a:gd name="T0" fmla="*/ 0 w 6"/>
                <a:gd name="T1" fmla="*/ 0 h 11"/>
                <a:gd name="T2" fmla="*/ 1 w 6"/>
                <a:gd name="T3" fmla="*/ 0 h 11"/>
                <a:gd name="T4" fmla="*/ 4 w 6"/>
                <a:gd name="T5" fmla="*/ 6 h 11"/>
                <a:gd name="T6" fmla="*/ 5 w 6"/>
                <a:gd name="T7" fmla="*/ 8 h 11"/>
                <a:gd name="T8" fmla="*/ 4 w 6"/>
                <a:gd name="T9" fmla="*/ 7 h 11"/>
                <a:gd name="T10" fmla="*/ 4 w 6"/>
                <a:gd name="T11" fmla="*/ 7 h 11"/>
                <a:gd name="T12" fmla="*/ 5 w 6"/>
                <a:gd name="T13" fmla="*/ 8 h 11"/>
                <a:gd name="T14" fmla="*/ 5 w 6"/>
                <a:gd name="T15" fmla="*/ 9 h 11"/>
                <a:gd name="T16" fmla="*/ 5 w 6"/>
                <a:gd name="T17" fmla="*/ 9 h 11"/>
                <a:gd name="T18" fmla="*/ 5 w 6"/>
                <a:gd name="T19" fmla="*/ 9 h 11"/>
                <a:gd name="T20" fmla="*/ 5 w 6"/>
                <a:gd name="T21" fmla="*/ 9 h 11"/>
                <a:gd name="T22" fmla="*/ 5 w 6"/>
                <a:gd name="T23" fmla="*/ 9 h 11"/>
                <a:gd name="T24" fmla="*/ 6 w 6"/>
                <a:gd name="T25" fmla="*/ 11 h 11"/>
                <a:gd name="T26" fmla="*/ 0 w 6"/>
                <a:gd name="T2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1">
                  <a:moveTo>
                    <a:pt x="0" y="0"/>
                  </a:moveTo>
                  <a:cubicBezTo>
                    <a:pt x="1" y="0"/>
                    <a:pt x="1" y="0"/>
                    <a:pt x="1" y="0"/>
                  </a:cubicBezTo>
                  <a:cubicBezTo>
                    <a:pt x="2" y="2"/>
                    <a:pt x="3" y="4"/>
                    <a:pt x="4" y="6"/>
                  </a:cubicBezTo>
                  <a:cubicBezTo>
                    <a:pt x="4" y="7"/>
                    <a:pt x="4" y="8"/>
                    <a:pt x="5" y="8"/>
                  </a:cubicBezTo>
                  <a:cubicBezTo>
                    <a:pt x="4" y="8"/>
                    <a:pt x="4" y="7"/>
                    <a:pt x="4" y="7"/>
                  </a:cubicBezTo>
                  <a:cubicBezTo>
                    <a:pt x="4" y="7"/>
                    <a:pt x="4" y="7"/>
                    <a:pt x="4" y="7"/>
                  </a:cubicBezTo>
                  <a:cubicBezTo>
                    <a:pt x="4" y="7"/>
                    <a:pt x="4" y="8"/>
                    <a:pt x="5" y="8"/>
                  </a:cubicBezTo>
                  <a:cubicBezTo>
                    <a:pt x="5" y="9"/>
                    <a:pt x="5" y="9"/>
                    <a:pt x="5" y="9"/>
                  </a:cubicBezTo>
                  <a:cubicBezTo>
                    <a:pt x="5" y="9"/>
                    <a:pt x="5" y="9"/>
                    <a:pt x="5" y="9"/>
                  </a:cubicBezTo>
                  <a:cubicBezTo>
                    <a:pt x="5" y="9"/>
                    <a:pt x="5" y="9"/>
                    <a:pt x="5" y="9"/>
                  </a:cubicBezTo>
                  <a:cubicBezTo>
                    <a:pt x="5" y="9"/>
                    <a:pt x="5" y="9"/>
                    <a:pt x="5" y="9"/>
                  </a:cubicBezTo>
                  <a:cubicBezTo>
                    <a:pt x="5" y="9"/>
                    <a:pt x="5" y="9"/>
                    <a:pt x="5" y="9"/>
                  </a:cubicBezTo>
                  <a:cubicBezTo>
                    <a:pt x="5" y="10"/>
                    <a:pt x="6" y="10"/>
                    <a:pt x="6" y="11"/>
                  </a:cubicBezTo>
                  <a:cubicBezTo>
                    <a:pt x="4" y="7"/>
                    <a:pt x="2" y="3"/>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60" name="Freeform 461"/>
            <p:cNvSpPr/>
            <p:nvPr/>
          </p:nvSpPr>
          <p:spPr bwMode="auto">
            <a:xfrm>
              <a:off x="3912" y="230"/>
              <a:ext cx="5" cy="11"/>
            </a:xfrm>
            <a:custGeom>
              <a:avLst/>
              <a:gdLst>
                <a:gd name="T0" fmla="*/ 0 w 3"/>
                <a:gd name="T1" fmla="*/ 0 h 7"/>
                <a:gd name="T2" fmla="*/ 1 w 3"/>
                <a:gd name="T3" fmla="*/ 2 h 7"/>
                <a:gd name="T4" fmla="*/ 1 w 3"/>
                <a:gd name="T5" fmla="*/ 2 h 7"/>
                <a:gd name="T6" fmla="*/ 1 w 3"/>
                <a:gd name="T7" fmla="*/ 2 h 7"/>
                <a:gd name="T8" fmla="*/ 1 w 3"/>
                <a:gd name="T9" fmla="*/ 3 h 7"/>
                <a:gd name="T10" fmla="*/ 3 w 3"/>
                <a:gd name="T11" fmla="*/ 7 h 7"/>
                <a:gd name="T12" fmla="*/ 3 w 3"/>
                <a:gd name="T13" fmla="*/ 7 h 7"/>
                <a:gd name="T14" fmla="*/ 1 w 3"/>
                <a:gd name="T15" fmla="*/ 3 h 7"/>
                <a:gd name="T16" fmla="*/ 3 w 3"/>
                <a:gd name="T17" fmla="*/ 6 h 7"/>
                <a:gd name="T18" fmla="*/ 0 w 3"/>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7">
                  <a:moveTo>
                    <a:pt x="0" y="0"/>
                  </a:moveTo>
                  <a:cubicBezTo>
                    <a:pt x="0" y="1"/>
                    <a:pt x="0" y="2"/>
                    <a:pt x="1" y="2"/>
                  </a:cubicBezTo>
                  <a:cubicBezTo>
                    <a:pt x="1" y="2"/>
                    <a:pt x="1" y="2"/>
                    <a:pt x="1" y="2"/>
                  </a:cubicBezTo>
                  <a:cubicBezTo>
                    <a:pt x="1" y="2"/>
                    <a:pt x="1" y="2"/>
                    <a:pt x="1" y="2"/>
                  </a:cubicBezTo>
                  <a:cubicBezTo>
                    <a:pt x="1" y="3"/>
                    <a:pt x="1" y="3"/>
                    <a:pt x="1" y="3"/>
                  </a:cubicBezTo>
                  <a:cubicBezTo>
                    <a:pt x="2" y="4"/>
                    <a:pt x="2" y="5"/>
                    <a:pt x="3" y="7"/>
                  </a:cubicBezTo>
                  <a:cubicBezTo>
                    <a:pt x="3" y="7"/>
                    <a:pt x="3" y="7"/>
                    <a:pt x="3" y="7"/>
                  </a:cubicBezTo>
                  <a:cubicBezTo>
                    <a:pt x="2" y="5"/>
                    <a:pt x="2" y="4"/>
                    <a:pt x="1" y="3"/>
                  </a:cubicBezTo>
                  <a:cubicBezTo>
                    <a:pt x="2" y="4"/>
                    <a:pt x="2" y="5"/>
                    <a:pt x="3" y="6"/>
                  </a:cubicBezTo>
                  <a:cubicBezTo>
                    <a:pt x="2" y="4"/>
                    <a:pt x="1" y="2"/>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61" name="Oval 462"/>
            <p:cNvSpPr>
              <a:spLocks noChangeArrowheads="1"/>
            </p:cNvSpPr>
            <p:nvPr/>
          </p:nvSpPr>
          <p:spPr bwMode="auto">
            <a:xfrm>
              <a:off x="3866" y="147"/>
              <a:ext cx="1" cy="1"/>
            </a:xfrm>
            <a:prstGeom prst="ellipse">
              <a:avLst/>
            </a:pr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62" name="Oval 463"/>
            <p:cNvSpPr>
              <a:spLocks noChangeArrowheads="1"/>
            </p:cNvSpPr>
            <p:nvPr/>
          </p:nvSpPr>
          <p:spPr bwMode="auto">
            <a:xfrm>
              <a:off x="3866" y="147"/>
              <a:ext cx="1" cy="1"/>
            </a:xfrm>
            <a:prstGeom prst="ellipse">
              <a:avLst/>
            </a:pr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63" name="Oval 464"/>
            <p:cNvSpPr>
              <a:spLocks noChangeArrowheads="1"/>
            </p:cNvSpPr>
            <p:nvPr/>
          </p:nvSpPr>
          <p:spPr bwMode="auto">
            <a:xfrm>
              <a:off x="3866" y="147"/>
              <a:ext cx="1" cy="1"/>
            </a:xfrm>
            <a:prstGeom prst="ellipse">
              <a:avLst/>
            </a:pr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64" name="Freeform 465"/>
            <p:cNvSpPr/>
            <p:nvPr/>
          </p:nvSpPr>
          <p:spPr bwMode="auto">
            <a:xfrm>
              <a:off x="3866" y="14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65" name="Freeform 466"/>
            <p:cNvSpPr/>
            <p:nvPr/>
          </p:nvSpPr>
          <p:spPr bwMode="auto">
            <a:xfrm>
              <a:off x="3858" y="150"/>
              <a:ext cx="5" cy="6"/>
            </a:xfrm>
            <a:custGeom>
              <a:avLst/>
              <a:gdLst>
                <a:gd name="T0" fmla="*/ 3 w 3"/>
                <a:gd name="T1" fmla="*/ 0 h 4"/>
                <a:gd name="T2" fmla="*/ 0 w 3"/>
                <a:gd name="T3" fmla="*/ 4 h 4"/>
                <a:gd name="T4" fmla="*/ 0 w 3"/>
                <a:gd name="T5" fmla="*/ 4 h 4"/>
                <a:gd name="T6" fmla="*/ 3 w 3"/>
                <a:gd name="T7" fmla="*/ 0 h 4"/>
              </a:gdLst>
              <a:ahLst/>
              <a:cxnLst>
                <a:cxn ang="0">
                  <a:pos x="T0" y="T1"/>
                </a:cxn>
                <a:cxn ang="0">
                  <a:pos x="T2" y="T3"/>
                </a:cxn>
                <a:cxn ang="0">
                  <a:pos x="T4" y="T5"/>
                </a:cxn>
                <a:cxn ang="0">
                  <a:pos x="T6" y="T7"/>
                </a:cxn>
              </a:cxnLst>
              <a:rect l="0" t="0" r="r" b="b"/>
              <a:pathLst>
                <a:path w="3" h="4">
                  <a:moveTo>
                    <a:pt x="3" y="0"/>
                  </a:moveTo>
                  <a:cubicBezTo>
                    <a:pt x="2" y="1"/>
                    <a:pt x="1" y="2"/>
                    <a:pt x="0" y="4"/>
                  </a:cubicBezTo>
                  <a:cubicBezTo>
                    <a:pt x="0" y="4"/>
                    <a:pt x="0" y="4"/>
                    <a:pt x="0" y="4"/>
                  </a:cubicBezTo>
                  <a:cubicBezTo>
                    <a:pt x="1" y="2"/>
                    <a:pt x="2" y="1"/>
                    <a:pt x="3"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66" name="Freeform 467"/>
            <p:cNvSpPr/>
            <p:nvPr/>
          </p:nvSpPr>
          <p:spPr bwMode="auto">
            <a:xfrm>
              <a:off x="3932" y="273"/>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0"/>
                  </a:cubicBezTo>
                  <a:cubicBezTo>
                    <a:pt x="1" y="1"/>
                    <a:pt x="1" y="1"/>
                    <a:pt x="1" y="1"/>
                  </a:cubicBezTo>
                  <a:cubicBezTo>
                    <a:pt x="1" y="1"/>
                    <a:pt x="1" y="1"/>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67" name="Freeform 468"/>
            <p:cNvSpPr/>
            <p:nvPr/>
          </p:nvSpPr>
          <p:spPr bwMode="auto">
            <a:xfrm>
              <a:off x="3932" y="273"/>
              <a:ext cx="3" cy="6"/>
            </a:xfrm>
            <a:custGeom>
              <a:avLst/>
              <a:gdLst>
                <a:gd name="T0" fmla="*/ 0 w 2"/>
                <a:gd name="T1" fmla="*/ 0 h 4"/>
                <a:gd name="T2" fmla="*/ 1 w 2"/>
                <a:gd name="T3" fmla="*/ 1 h 4"/>
                <a:gd name="T4" fmla="*/ 2 w 2"/>
                <a:gd name="T5" fmla="*/ 4 h 4"/>
                <a:gd name="T6" fmla="*/ 1 w 2"/>
                <a:gd name="T7" fmla="*/ 1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cubicBezTo>
                    <a:pt x="1" y="1"/>
                    <a:pt x="1" y="1"/>
                    <a:pt x="1" y="1"/>
                  </a:cubicBezTo>
                  <a:cubicBezTo>
                    <a:pt x="1" y="2"/>
                    <a:pt x="2" y="3"/>
                    <a:pt x="2" y="4"/>
                  </a:cubicBezTo>
                  <a:cubicBezTo>
                    <a:pt x="2" y="3"/>
                    <a:pt x="1" y="2"/>
                    <a:pt x="1" y="1"/>
                  </a:cubicBezTo>
                  <a:cubicBezTo>
                    <a:pt x="1" y="1"/>
                    <a:pt x="1" y="1"/>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68" name="Freeform 469"/>
            <p:cNvSpPr/>
            <p:nvPr/>
          </p:nvSpPr>
          <p:spPr bwMode="auto">
            <a:xfrm>
              <a:off x="3933" y="274"/>
              <a:ext cx="2" cy="5"/>
            </a:xfrm>
            <a:custGeom>
              <a:avLst/>
              <a:gdLst>
                <a:gd name="T0" fmla="*/ 0 w 1"/>
                <a:gd name="T1" fmla="*/ 0 h 3"/>
                <a:gd name="T2" fmla="*/ 0 w 1"/>
                <a:gd name="T3" fmla="*/ 1 h 3"/>
                <a:gd name="T4" fmla="*/ 0 w 1"/>
                <a:gd name="T5" fmla="*/ 1 h 3"/>
                <a:gd name="T6" fmla="*/ 0 w 1"/>
                <a:gd name="T7" fmla="*/ 1 h 3"/>
                <a:gd name="T8" fmla="*/ 0 w 1"/>
                <a:gd name="T9" fmla="*/ 1 h 3"/>
                <a:gd name="T10" fmla="*/ 1 w 1"/>
                <a:gd name="T11" fmla="*/ 2 h 3"/>
                <a:gd name="T12" fmla="*/ 1 w 1"/>
                <a:gd name="T13" fmla="*/ 2 h 3"/>
                <a:gd name="T14" fmla="*/ 0 w 1"/>
                <a:gd name="T15" fmla="*/ 1 h 3"/>
                <a:gd name="T16" fmla="*/ 1 w 1"/>
                <a:gd name="T17" fmla="*/ 2 h 3"/>
                <a:gd name="T18" fmla="*/ 1 w 1"/>
                <a:gd name="T19" fmla="*/ 3 h 3"/>
                <a:gd name="T20" fmla="*/ 1 w 1"/>
                <a:gd name="T21" fmla="*/ 3 h 3"/>
                <a:gd name="T22" fmla="*/ 0 w 1"/>
                <a:gd name="T2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 h="3">
                  <a:moveTo>
                    <a:pt x="0" y="0"/>
                  </a:moveTo>
                  <a:cubicBezTo>
                    <a:pt x="0" y="0"/>
                    <a:pt x="0" y="1"/>
                    <a:pt x="0" y="1"/>
                  </a:cubicBezTo>
                  <a:cubicBezTo>
                    <a:pt x="0" y="1"/>
                    <a:pt x="0" y="1"/>
                    <a:pt x="0" y="1"/>
                  </a:cubicBezTo>
                  <a:cubicBezTo>
                    <a:pt x="0" y="1"/>
                    <a:pt x="0" y="1"/>
                    <a:pt x="0" y="1"/>
                  </a:cubicBezTo>
                  <a:cubicBezTo>
                    <a:pt x="0" y="1"/>
                    <a:pt x="0" y="1"/>
                    <a:pt x="0" y="1"/>
                  </a:cubicBezTo>
                  <a:cubicBezTo>
                    <a:pt x="0" y="1"/>
                    <a:pt x="0" y="2"/>
                    <a:pt x="1" y="2"/>
                  </a:cubicBezTo>
                  <a:cubicBezTo>
                    <a:pt x="1" y="2"/>
                    <a:pt x="1" y="2"/>
                    <a:pt x="1" y="2"/>
                  </a:cubicBezTo>
                  <a:cubicBezTo>
                    <a:pt x="0" y="2"/>
                    <a:pt x="0" y="1"/>
                    <a:pt x="0" y="1"/>
                  </a:cubicBezTo>
                  <a:cubicBezTo>
                    <a:pt x="0" y="1"/>
                    <a:pt x="0" y="2"/>
                    <a:pt x="1" y="2"/>
                  </a:cubicBezTo>
                  <a:cubicBezTo>
                    <a:pt x="1" y="2"/>
                    <a:pt x="1" y="3"/>
                    <a:pt x="1" y="3"/>
                  </a:cubicBezTo>
                  <a:cubicBezTo>
                    <a:pt x="1" y="3"/>
                    <a:pt x="1" y="3"/>
                    <a:pt x="1" y="3"/>
                  </a:cubicBezTo>
                  <a:cubicBezTo>
                    <a:pt x="1" y="2"/>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69" name="Freeform 470"/>
            <p:cNvSpPr/>
            <p:nvPr/>
          </p:nvSpPr>
          <p:spPr bwMode="auto">
            <a:xfrm>
              <a:off x="3868" y="148"/>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70" name="Oval 471"/>
            <p:cNvSpPr>
              <a:spLocks noChangeArrowheads="1"/>
            </p:cNvSpPr>
            <p:nvPr/>
          </p:nvSpPr>
          <p:spPr bwMode="auto">
            <a:xfrm>
              <a:off x="3868" y="150"/>
              <a:ext cx="1" cy="1"/>
            </a:xfrm>
            <a:prstGeom prst="ellipse">
              <a:avLst/>
            </a:pr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71" name="Oval 472"/>
            <p:cNvSpPr>
              <a:spLocks noChangeArrowheads="1"/>
            </p:cNvSpPr>
            <p:nvPr/>
          </p:nvSpPr>
          <p:spPr bwMode="auto">
            <a:xfrm>
              <a:off x="3868" y="150"/>
              <a:ext cx="1" cy="1"/>
            </a:xfrm>
            <a:prstGeom prst="ellipse">
              <a:avLst/>
            </a:pr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72" name="Freeform 473"/>
            <p:cNvSpPr/>
            <p:nvPr/>
          </p:nvSpPr>
          <p:spPr bwMode="auto">
            <a:xfrm>
              <a:off x="3868" y="1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73" name="Oval 474"/>
            <p:cNvSpPr>
              <a:spLocks noChangeArrowheads="1"/>
            </p:cNvSpPr>
            <p:nvPr/>
          </p:nvSpPr>
          <p:spPr bwMode="auto">
            <a:xfrm>
              <a:off x="3868" y="150"/>
              <a:ext cx="1" cy="1"/>
            </a:xfrm>
            <a:prstGeom prst="ellipse">
              <a:avLst/>
            </a:pr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74" name="Freeform 475"/>
            <p:cNvSpPr>
              <a:spLocks noEditPoints="1"/>
            </p:cNvSpPr>
            <p:nvPr/>
          </p:nvSpPr>
          <p:spPr bwMode="auto">
            <a:xfrm>
              <a:off x="3869" y="152"/>
              <a:ext cx="0" cy="1"/>
            </a:xfrm>
            <a:custGeom>
              <a:avLst/>
              <a:gdLst>
                <a:gd name="T0" fmla="*/ 1 h 1"/>
                <a:gd name="T1" fmla="*/ 1 h 1"/>
                <a:gd name="T2" fmla="*/ 1 h 1"/>
                <a:gd name="T3" fmla="*/ 1 h 1"/>
                <a:gd name="T4" fmla="*/ 0 h 1"/>
                <a:gd name="T5" fmla="*/ 0 h 1"/>
                <a:gd name="T6" fmla="*/ 0 h 1"/>
                <a:gd name="T7" fmla="*/ 1 h 1"/>
                <a:gd name="T8"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Lst>
              <a:rect l="0" t="0" r="r" b="b"/>
              <a:pathLst>
                <a:path h="1">
                  <a:moveTo>
                    <a:pt x="0" y="1"/>
                  </a:moveTo>
                  <a:cubicBezTo>
                    <a:pt x="0" y="1"/>
                    <a:pt x="0" y="1"/>
                    <a:pt x="0" y="1"/>
                  </a:cubicBezTo>
                  <a:cubicBezTo>
                    <a:pt x="0" y="1"/>
                    <a:pt x="0" y="1"/>
                    <a:pt x="0" y="1"/>
                  </a:cubicBezTo>
                  <a:cubicBezTo>
                    <a:pt x="0" y="1"/>
                    <a:pt x="0" y="1"/>
                    <a:pt x="0" y="1"/>
                  </a:cubicBezTo>
                  <a:moveTo>
                    <a:pt x="0" y="0"/>
                  </a:moveTo>
                  <a:cubicBezTo>
                    <a:pt x="0" y="0"/>
                    <a:pt x="0" y="0"/>
                    <a:pt x="0" y="0"/>
                  </a:cubicBezTo>
                  <a:cubicBezTo>
                    <a:pt x="0" y="0"/>
                    <a:pt x="0" y="0"/>
                    <a:pt x="0" y="0"/>
                  </a:cubicBezTo>
                  <a:cubicBezTo>
                    <a:pt x="0" y="1"/>
                    <a:pt x="0" y="1"/>
                    <a:pt x="0" y="1"/>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75" name="Freeform 476"/>
            <p:cNvSpPr>
              <a:spLocks noEditPoints="1"/>
            </p:cNvSpPr>
            <p:nvPr/>
          </p:nvSpPr>
          <p:spPr bwMode="auto">
            <a:xfrm>
              <a:off x="3878" y="168"/>
              <a:ext cx="1" cy="2"/>
            </a:xfrm>
            <a:custGeom>
              <a:avLst/>
              <a:gdLst>
                <a:gd name="T0" fmla="*/ 1 w 1"/>
                <a:gd name="T1" fmla="*/ 0 h 1"/>
                <a:gd name="T2" fmla="*/ 1 w 1"/>
                <a:gd name="T3" fmla="*/ 1 h 1"/>
                <a:gd name="T4" fmla="*/ 1 w 1"/>
                <a:gd name="T5" fmla="*/ 1 h 1"/>
                <a:gd name="T6" fmla="*/ 1 w 1"/>
                <a:gd name="T7" fmla="*/ 0 h 1"/>
                <a:gd name="T8" fmla="*/ 0 w 1"/>
                <a:gd name="T9" fmla="*/ 0 h 1"/>
                <a:gd name="T10" fmla="*/ 1 w 1"/>
                <a:gd name="T11" fmla="*/ 0 h 1"/>
                <a:gd name="T12" fmla="*/ 1 w 1"/>
                <a:gd name="T13" fmla="*/ 0 h 1"/>
                <a:gd name="T14" fmla="*/ 1 w 1"/>
                <a:gd name="T15" fmla="*/ 0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cubicBezTo>
                    <a:pt x="1" y="0"/>
                    <a:pt x="1" y="1"/>
                    <a:pt x="1" y="1"/>
                  </a:cubicBezTo>
                  <a:cubicBezTo>
                    <a:pt x="1" y="1"/>
                    <a:pt x="1" y="1"/>
                    <a:pt x="1" y="1"/>
                  </a:cubicBezTo>
                  <a:cubicBezTo>
                    <a:pt x="1" y="0"/>
                    <a:pt x="1" y="0"/>
                    <a:pt x="1" y="0"/>
                  </a:cubicBezTo>
                  <a:moveTo>
                    <a:pt x="0" y="0"/>
                  </a:moveTo>
                  <a:cubicBezTo>
                    <a:pt x="1" y="0"/>
                    <a:pt x="1" y="0"/>
                    <a:pt x="1" y="0"/>
                  </a:cubicBezTo>
                  <a:cubicBezTo>
                    <a:pt x="1" y="0"/>
                    <a:pt x="1" y="0"/>
                    <a:pt x="1" y="0"/>
                  </a:cubicBezTo>
                  <a:cubicBezTo>
                    <a:pt x="1" y="0"/>
                    <a:pt x="1" y="0"/>
                    <a:pt x="1" y="0"/>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76" name="Freeform 477"/>
            <p:cNvSpPr/>
            <p:nvPr/>
          </p:nvSpPr>
          <p:spPr bwMode="auto">
            <a:xfrm>
              <a:off x="3879" y="170"/>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77" name="Freeform 478"/>
            <p:cNvSpPr/>
            <p:nvPr/>
          </p:nvSpPr>
          <p:spPr bwMode="auto">
            <a:xfrm>
              <a:off x="3879" y="170"/>
              <a:ext cx="2" cy="1"/>
            </a:xfrm>
            <a:custGeom>
              <a:avLst/>
              <a:gdLst>
                <a:gd name="T0" fmla="*/ 0 w 1"/>
                <a:gd name="T1" fmla="*/ 0 h 1"/>
                <a:gd name="T2" fmla="*/ 1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0" y="1"/>
                    <a:pt x="0" y="1"/>
                    <a:pt x="0" y="1"/>
                  </a:cubicBezTo>
                  <a:cubicBezTo>
                    <a:pt x="0" y="1"/>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78" name="Freeform 479"/>
            <p:cNvSpPr/>
            <p:nvPr/>
          </p:nvSpPr>
          <p:spPr bwMode="auto">
            <a:xfrm>
              <a:off x="3927" y="261"/>
              <a:ext cx="3" cy="7"/>
            </a:xfrm>
            <a:custGeom>
              <a:avLst/>
              <a:gdLst>
                <a:gd name="T0" fmla="*/ 0 w 2"/>
                <a:gd name="T1" fmla="*/ 0 h 4"/>
                <a:gd name="T2" fmla="*/ 0 w 2"/>
                <a:gd name="T3" fmla="*/ 0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cubicBezTo>
                    <a:pt x="0" y="0"/>
                    <a:pt x="0" y="0"/>
                    <a:pt x="0" y="0"/>
                  </a:cubicBezTo>
                  <a:cubicBezTo>
                    <a:pt x="1" y="2"/>
                    <a:pt x="1" y="3"/>
                    <a:pt x="2" y="4"/>
                  </a:cubicBezTo>
                  <a:cubicBezTo>
                    <a:pt x="1" y="3"/>
                    <a:pt x="1" y="2"/>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79" name="Freeform 480"/>
            <p:cNvSpPr/>
            <p:nvPr/>
          </p:nvSpPr>
          <p:spPr bwMode="auto">
            <a:xfrm>
              <a:off x="3927" y="261"/>
              <a:ext cx="5" cy="10"/>
            </a:xfrm>
            <a:custGeom>
              <a:avLst/>
              <a:gdLst>
                <a:gd name="T0" fmla="*/ 0 w 3"/>
                <a:gd name="T1" fmla="*/ 0 h 6"/>
                <a:gd name="T2" fmla="*/ 1 w 3"/>
                <a:gd name="T3" fmla="*/ 1 h 6"/>
                <a:gd name="T4" fmla="*/ 1 w 3"/>
                <a:gd name="T5" fmla="*/ 3 h 6"/>
                <a:gd name="T6" fmla="*/ 2 w 3"/>
                <a:gd name="T7" fmla="*/ 5 h 6"/>
                <a:gd name="T8" fmla="*/ 3 w 3"/>
                <a:gd name="T9" fmla="*/ 6 h 6"/>
                <a:gd name="T10" fmla="*/ 2 w 3"/>
                <a:gd name="T11" fmla="*/ 4 h 6"/>
                <a:gd name="T12" fmla="*/ 0 w 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0" y="0"/>
                  </a:moveTo>
                  <a:cubicBezTo>
                    <a:pt x="0" y="1"/>
                    <a:pt x="0" y="1"/>
                    <a:pt x="1" y="1"/>
                  </a:cubicBezTo>
                  <a:cubicBezTo>
                    <a:pt x="1" y="2"/>
                    <a:pt x="1" y="2"/>
                    <a:pt x="1" y="3"/>
                  </a:cubicBezTo>
                  <a:cubicBezTo>
                    <a:pt x="2" y="4"/>
                    <a:pt x="2" y="4"/>
                    <a:pt x="2" y="5"/>
                  </a:cubicBezTo>
                  <a:cubicBezTo>
                    <a:pt x="2" y="5"/>
                    <a:pt x="3" y="6"/>
                    <a:pt x="3" y="6"/>
                  </a:cubicBezTo>
                  <a:cubicBezTo>
                    <a:pt x="3" y="6"/>
                    <a:pt x="2" y="5"/>
                    <a:pt x="2" y="4"/>
                  </a:cubicBezTo>
                  <a:cubicBezTo>
                    <a:pt x="1" y="3"/>
                    <a:pt x="1" y="2"/>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80" name="Freeform 481"/>
            <p:cNvSpPr/>
            <p:nvPr/>
          </p:nvSpPr>
          <p:spPr bwMode="auto">
            <a:xfrm>
              <a:off x="3928" y="263"/>
              <a:ext cx="2" cy="6"/>
            </a:xfrm>
            <a:custGeom>
              <a:avLst/>
              <a:gdLst>
                <a:gd name="T0" fmla="*/ 0 w 1"/>
                <a:gd name="T1" fmla="*/ 0 h 4"/>
                <a:gd name="T2" fmla="*/ 0 w 1"/>
                <a:gd name="T3" fmla="*/ 1 h 4"/>
                <a:gd name="T4" fmla="*/ 0 w 1"/>
                <a:gd name="T5" fmla="*/ 1 h 4"/>
                <a:gd name="T6" fmla="*/ 0 w 1"/>
                <a:gd name="T7" fmla="*/ 1 h 4"/>
                <a:gd name="T8" fmla="*/ 0 w 1"/>
                <a:gd name="T9" fmla="*/ 2 h 4"/>
                <a:gd name="T10" fmla="*/ 1 w 1"/>
                <a:gd name="T11" fmla="*/ 4 h 4"/>
                <a:gd name="T12" fmla="*/ 1 w 1"/>
                <a:gd name="T13" fmla="*/ 4 h 4"/>
                <a:gd name="T14" fmla="*/ 0 w 1"/>
                <a:gd name="T15" fmla="*/ 2 h 4"/>
                <a:gd name="T16" fmla="*/ 0 w 1"/>
                <a:gd name="T17" fmla="*/ 2 h 4"/>
                <a:gd name="T18" fmla="*/ 0 w 1"/>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4">
                  <a:moveTo>
                    <a:pt x="0" y="0"/>
                  </a:moveTo>
                  <a:cubicBezTo>
                    <a:pt x="0" y="1"/>
                    <a:pt x="0" y="1"/>
                    <a:pt x="0" y="1"/>
                  </a:cubicBezTo>
                  <a:cubicBezTo>
                    <a:pt x="0" y="1"/>
                    <a:pt x="0" y="1"/>
                    <a:pt x="0" y="1"/>
                  </a:cubicBezTo>
                  <a:cubicBezTo>
                    <a:pt x="0" y="1"/>
                    <a:pt x="0" y="1"/>
                    <a:pt x="0" y="1"/>
                  </a:cubicBezTo>
                  <a:cubicBezTo>
                    <a:pt x="0" y="2"/>
                    <a:pt x="0" y="2"/>
                    <a:pt x="0" y="2"/>
                  </a:cubicBezTo>
                  <a:cubicBezTo>
                    <a:pt x="1" y="2"/>
                    <a:pt x="1" y="3"/>
                    <a:pt x="1" y="4"/>
                  </a:cubicBezTo>
                  <a:cubicBezTo>
                    <a:pt x="1" y="4"/>
                    <a:pt x="1" y="4"/>
                    <a:pt x="1" y="4"/>
                  </a:cubicBezTo>
                  <a:cubicBezTo>
                    <a:pt x="1" y="3"/>
                    <a:pt x="1" y="2"/>
                    <a:pt x="0" y="2"/>
                  </a:cubicBezTo>
                  <a:cubicBezTo>
                    <a:pt x="0" y="2"/>
                    <a:pt x="0" y="2"/>
                    <a:pt x="0" y="2"/>
                  </a:cubicBezTo>
                  <a:cubicBezTo>
                    <a:pt x="0" y="1"/>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83" name="Freeform 482"/>
            <p:cNvSpPr/>
            <p:nvPr/>
          </p:nvSpPr>
          <p:spPr bwMode="auto">
            <a:xfrm>
              <a:off x="3881" y="173"/>
              <a:ext cx="0" cy="1"/>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1"/>
                    <a:pt x="0" y="1"/>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84" name="Freeform 483"/>
            <p:cNvSpPr/>
            <p:nvPr/>
          </p:nvSpPr>
          <p:spPr bwMode="auto">
            <a:xfrm>
              <a:off x="3881" y="173"/>
              <a:ext cx="3" cy="5"/>
            </a:xfrm>
            <a:custGeom>
              <a:avLst/>
              <a:gdLst>
                <a:gd name="T0" fmla="*/ 0 w 2"/>
                <a:gd name="T1" fmla="*/ 0 h 3"/>
                <a:gd name="T2" fmla="*/ 2 w 2"/>
                <a:gd name="T3" fmla="*/ 3 h 3"/>
                <a:gd name="T4" fmla="*/ 2 w 2"/>
                <a:gd name="T5" fmla="*/ 3 h 3"/>
                <a:gd name="T6" fmla="*/ 1 w 2"/>
                <a:gd name="T7" fmla="*/ 2 h 3"/>
                <a:gd name="T8" fmla="*/ 0 w 2"/>
                <a:gd name="T9" fmla="*/ 1 h 3"/>
                <a:gd name="T10" fmla="*/ 0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1" y="1"/>
                    <a:pt x="1" y="2"/>
                    <a:pt x="2" y="3"/>
                  </a:cubicBezTo>
                  <a:cubicBezTo>
                    <a:pt x="2" y="3"/>
                    <a:pt x="2" y="3"/>
                    <a:pt x="2" y="3"/>
                  </a:cubicBezTo>
                  <a:cubicBezTo>
                    <a:pt x="2" y="3"/>
                    <a:pt x="1" y="2"/>
                    <a:pt x="1" y="2"/>
                  </a:cubicBezTo>
                  <a:cubicBezTo>
                    <a:pt x="1" y="2"/>
                    <a:pt x="1" y="1"/>
                    <a:pt x="0" y="1"/>
                  </a:cubicBezTo>
                  <a:cubicBezTo>
                    <a:pt x="0" y="1"/>
                    <a:pt x="0" y="0"/>
                    <a:pt x="0" y="0"/>
                  </a:cubicBezTo>
                  <a:cubicBezTo>
                    <a:pt x="0" y="0"/>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85" name="Freeform 484"/>
            <p:cNvSpPr/>
            <p:nvPr/>
          </p:nvSpPr>
          <p:spPr bwMode="auto">
            <a:xfrm>
              <a:off x="3881" y="173"/>
              <a:ext cx="3" cy="5"/>
            </a:xfrm>
            <a:custGeom>
              <a:avLst/>
              <a:gdLst>
                <a:gd name="T0" fmla="*/ 0 w 2"/>
                <a:gd name="T1" fmla="*/ 0 h 3"/>
                <a:gd name="T2" fmla="*/ 0 w 2"/>
                <a:gd name="T3" fmla="*/ 1 h 3"/>
                <a:gd name="T4" fmla="*/ 1 w 2"/>
                <a:gd name="T5" fmla="*/ 1 h 3"/>
                <a:gd name="T6" fmla="*/ 1 w 2"/>
                <a:gd name="T7" fmla="*/ 2 h 3"/>
                <a:gd name="T8" fmla="*/ 2 w 2"/>
                <a:gd name="T9" fmla="*/ 3 h 3"/>
                <a:gd name="T10" fmla="*/ 0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0"/>
                    <a:pt x="0" y="0"/>
                    <a:pt x="0" y="1"/>
                  </a:cubicBezTo>
                  <a:cubicBezTo>
                    <a:pt x="1" y="1"/>
                    <a:pt x="1" y="1"/>
                    <a:pt x="1" y="1"/>
                  </a:cubicBezTo>
                  <a:cubicBezTo>
                    <a:pt x="1" y="1"/>
                    <a:pt x="1" y="2"/>
                    <a:pt x="1" y="2"/>
                  </a:cubicBezTo>
                  <a:cubicBezTo>
                    <a:pt x="1" y="2"/>
                    <a:pt x="1" y="3"/>
                    <a:pt x="2" y="3"/>
                  </a:cubicBezTo>
                  <a:cubicBezTo>
                    <a:pt x="1" y="2"/>
                    <a:pt x="1" y="1"/>
                    <a:pt x="0"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86" name="Freeform 485"/>
            <p:cNvSpPr>
              <a:spLocks noEditPoints="1"/>
            </p:cNvSpPr>
            <p:nvPr/>
          </p:nvSpPr>
          <p:spPr bwMode="auto">
            <a:xfrm>
              <a:off x="3881" y="173"/>
              <a:ext cx="2" cy="3"/>
            </a:xfrm>
            <a:custGeom>
              <a:avLst/>
              <a:gdLst>
                <a:gd name="T0" fmla="*/ 1 w 1"/>
                <a:gd name="T1" fmla="*/ 1 h 2"/>
                <a:gd name="T2" fmla="*/ 1 w 1"/>
                <a:gd name="T3" fmla="*/ 2 h 2"/>
                <a:gd name="T4" fmla="*/ 1 w 1"/>
                <a:gd name="T5" fmla="*/ 1 h 2"/>
                <a:gd name="T6" fmla="*/ 0 w 1"/>
                <a:gd name="T7" fmla="*/ 0 h 2"/>
                <a:gd name="T8" fmla="*/ 0 w 1"/>
                <a:gd name="T9" fmla="*/ 1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1" y="1"/>
                  </a:moveTo>
                  <a:cubicBezTo>
                    <a:pt x="1" y="1"/>
                    <a:pt x="1" y="2"/>
                    <a:pt x="1" y="2"/>
                  </a:cubicBezTo>
                  <a:cubicBezTo>
                    <a:pt x="1" y="2"/>
                    <a:pt x="1" y="1"/>
                    <a:pt x="1" y="1"/>
                  </a:cubicBezTo>
                  <a:moveTo>
                    <a:pt x="0" y="0"/>
                  </a:moveTo>
                  <a:cubicBezTo>
                    <a:pt x="0" y="0"/>
                    <a:pt x="0" y="0"/>
                    <a:pt x="0" y="1"/>
                  </a:cubicBezTo>
                  <a:cubicBezTo>
                    <a:pt x="0" y="0"/>
                    <a:pt x="0" y="0"/>
                    <a:pt x="0" y="0"/>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87" name="Freeform 486"/>
            <p:cNvSpPr/>
            <p:nvPr/>
          </p:nvSpPr>
          <p:spPr bwMode="auto">
            <a:xfrm>
              <a:off x="3873" y="158"/>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1"/>
                    <a:pt x="0" y="1"/>
                  </a:cubicBezTo>
                  <a:cubicBezTo>
                    <a:pt x="0" y="1"/>
                    <a:pt x="0" y="1"/>
                    <a:pt x="0" y="1"/>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88" name="Freeform 487"/>
            <p:cNvSpPr/>
            <p:nvPr/>
          </p:nvSpPr>
          <p:spPr bwMode="auto">
            <a:xfrm>
              <a:off x="3874" y="160"/>
              <a:ext cx="0" cy="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89" name="Freeform 488"/>
            <p:cNvSpPr/>
            <p:nvPr/>
          </p:nvSpPr>
          <p:spPr bwMode="auto">
            <a:xfrm>
              <a:off x="3874" y="160"/>
              <a:ext cx="0" cy="1"/>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1"/>
                    <a:pt x="0" y="0"/>
                  </a:cubicBezTo>
                  <a:cubicBezTo>
                    <a:pt x="0" y="0"/>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90" name="Freeform 489"/>
            <p:cNvSpPr/>
            <p:nvPr/>
          </p:nvSpPr>
          <p:spPr bwMode="auto">
            <a:xfrm>
              <a:off x="3874" y="160"/>
              <a:ext cx="0" cy="1"/>
            </a:xfrm>
            <a:custGeom>
              <a:avLst/>
              <a:gdLst>
                <a:gd name="T0" fmla="*/ 0 h 1"/>
                <a:gd name="T1" fmla="*/ 0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0"/>
                    <a:pt x="0"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91" name="Freeform 490"/>
            <p:cNvSpPr/>
            <p:nvPr/>
          </p:nvSpPr>
          <p:spPr bwMode="auto">
            <a:xfrm>
              <a:off x="3873" y="160"/>
              <a:ext cx="1" cy="0"/>
            </a:xfrm>
            <a:custGeom>
              <a:avLst/>
              <a:gdLst>
                <a:gd name="T0" fmla="*/ 0 w 1"/>
                <a:gd name="T1" fmla="*/ 1 w 1"/>
                <a:gd name="T2" fmla="*/ 1 w 1"/>
                <a:gd name="T3" fmla="*/ 1 w 1"/>
                <a:gd name="T4" fmla="*/ 1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1" y="0"/>
                    <a:pt x="1" y="0"/>
                    <a:pt x="1" y="0"/>
                  </a:cubicBezTo>
                  <a:cubicBezTo>
                    <a:pt x="1" y="0"/>
                    <a:pt x="1" y="0"/>
                    <a:pt x="1" y="0"/>
                  </a:cubicBezTo>
                  <a:cubicBezTo>
                    <a:pt x="1" y="0"/>
                    <a:pt x="1"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92" name="Freeform 491"/>
            <p:cNvSpPr/>
            <p:nvPr/>
          </p:nvSpPr>
          <p:spPr bwMode="auto">
            <a:xfrm>
              <a:off x="3871" y="15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93" name="Freeform 492"/>
            <p:cNvSpPr>
              <a:spLocks noEditPoints="1"/>
            </p:cNvSpPr>
            <p:nvPr/>
          </p:nvSpPr>
          <p:spPr bwMode="auto">
            <a:xfrm>
              <a:off x="3871" y="155"/>
              <a:ext cx="0" cy="1"/>
            </a:xfrm>
            <a:custGeom>
              <a:avLst/>
              <a:gdLst>
                <a:gd name="T0" fmla="*/ 0 h 1"/>
                <a:gd name="T1" fmla="*/ 1 h 1"/>
                <a:gd name="T2" fmla="*/ 0 h 1"/>
                <a:gd name="T3" fmla="*/ 0 h 1"/>
                <a:gd name="T4" fmla="*/ 0 h 1"/>
                <a:gd name="T5" fmla="*/ 0 h 1"/>
                <a:gd name="T6" fmla="*/ 0 h 1"/>
              </a:gdLst>
              <a:ahLst/>
              <a:cxnLst>
                <a:cxn ang="0">
                  <a:pos x="0" y="T0"/>
                </a:cxn>
                <a:cxn ang="0">
                  <a:pos x="0" y="T1"/>
                </a:cxn>
                <a:cxn ang="0">
                  <a:pos x="0" y="T2"/>
                </a:cxn>
                <a:cxn ang="0">
                  <a:pos x="0" y="T3"/>
                </a:cxn>
                <a:cxn ang="0">
                  <a:pos x="0" y="T4"/>
                </a:cxn>
                <a:cxn ang="0">
                  <a:pos x="0" y="T5"/>
                </a:cxn>
                <a:cxn ang="0">
                  <a:pos x="0" y="T6"/>
                </a:cxn>
              </a:cxnLst>
              <a:rect l="0" t="0" r="r" b="b"/>
              <a:pathLst>
                <a:path h="1">
                  <a:moveTo>
                    <a:pt x="0" y="0"/>
                  </a:moveTo>
                  <a:cubicBezTo>
                    <a:pt x="0" y="0"/>
                    <a:pt x="0" y="1"/>
                    <a:pt x="0" y="1"/>
                  </a:cubicBezTo>
                  <a:cubicBezTo>
                    <a:pt x="0" y="1"/>
                    <a:pt x="0" y="0"/>
                    <a:pt x="0" y="0"/>
                  </a:cubicBezTo>
                  <a:moveTo>
                    <a:pt x="0" y="0"/>
                  </a:moveTo>
                  <a:cubicBezTo>
                    <a:pt x="0" y="0"/>
                    <a:pt x="0" y="0"/>
                    <a:pt x="0" y="0"/>
                  </a:cubicBezTo>
                  <a:cubicBezTo>
                    <a:pt x="0" y="0"/>
                    <a:pt x="0" y="0"/>
                    <a:pt x="0"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94" name="Freeform 493"/>
            <p:cNvSpPr/>
            <p:nvPr/>
          </p:nvSpPr>
          <p:spPr bwMode="auto">
            <a:xfrm>
              <a:off x="3871" y="155"/>
              <a:ext cx="2" cy="1"/>
            </a:xfrm>
            <a:custGeom>
              <a:avLst/>
              <a:gdLst>
                <a:gd name="T0" fmla="*/ 0 w 1"/>
                <a:gd name="T1" fmla="*/ 0 h 1"/>
                <a:gd name="T2" fmla="*/ 0 w 1"/>
                <a:gd name="T3" fmla="*/ 0 h 1"/>
                <a:gd name="T4" fmla="*/ 0 w 1"/>
                <a:gd name="T5" fmla="*/ 1 h 1"/>
                <a:gd name="T6" fmla="*/ 1 w 1"/>
                <a:gd name="T7" fmla="*/ 1 h 1"/>
                <a:gd name="T8" fmla="*/ 1 w 1"/>
                <a:gd name="T9" fmla="*/ 1 h 1"/>
                <a:gd name="T10" fmla="*/ 0 w 1"/>
                <a:gd name="T11" fmla="*/ 1 h 1"/>
                <a:gd name="T12" fmla="*/ 0 w 1"/>
                <a:gd name="T13" fmla="*/ 1 h 1"/>
                <a:gd name="T14" fmla="*/ 0 w 1"/>
                <a:gd name="T15" fmla="*/ 1 h 1"/>
                <a:gd name="T16" fmla="*/ 0 w 1"/>
                <a:gd name="T17" fmla="*/ 0 h 1"/>
                <a:gd name="T18" fmla="*/ 0 w 1"/>
                <a:gd name="T19" fmla="*/ 0 h 1"/>
                <a:gd name="T20" fmla="*/ 0 w 1"/>
                <a:gd name="T21" fmla="*/ 0 h 1"/>
                <a:gd name="T22" fmla="*/ 0 w 1"/>
                <a:gd name="T23" fmla="*/ 0 h 1"/>
                <a:gd name="T24" fmla="*/ 0 w 1"/>
                <a:gd name="T25" fmla="*/ 0 h 1"/>
                <a:gd name="T26" fmla="*/ 0 w 1"/>
                <a:gd name="T2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 h="1">
                  <a:moveTo>
                    <a:pt x="0" y="0"/>
                  </a:moveTo>
                  <a:cubicBezTo>
                    <a:pt x="0" y="0"/>
                    <a:pt x="0" y="0"/>
                    <a:pt x="0" y="0"/>
                  </a:cubicBezTo>
                  <a:cubicBezTo>
                    <a:pt x="0" y="1"/>
                    <a:pt x="0" y="1"/>
                    <a:pt x="0" y="1"/>
                  </a:cubicBezTo>
                  <a:cubicBezTo>
                    <a:pt x="1" y="1"/>
                    <a:pt x="1" y="1"/>
                    <a:pt x="1" y="1"/>
                  </a:cubicBezTo>
                  <a:cubicBezTo>
                    <a:pt x="1" y="1"/>
                    <a:pt x="1" y="1"/>
                    <a:pt x="1" y="1"/>
                  </a:cubicBezTo>
                  <a:cubicBezTo>
                    <a:pt x="0" y="1"/>
                    <a:pt x="0" y="1"/>
                    <a:pt x="0" y="1"/>
                  </a:cubicBezTo>
                  <a:cubicBezTo>
                    <a:pt x="0" y="1"/>
                    <a:pt x="0" y="1"/>
                    <a:pt x="0" y="1"/>
                  </a:cubicBezTo>
                  <a:cubicBezTo>
                    <a:pt x="0" y="1"/>
                    <a:pt x="0" y="1"/>
                    <a:pt x="0" y="1"/>
                  </a:cubicBezTo>
                  <a:cubicBezTo>
                    <a:pt x="0" y="1"/>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95" name="Freeform 494"/>
            <p:cNvSpPr/>
            <p:nvPr/>
          </p:nvSpPr>
          <p:spPr bwMode="auto">
            <a:xfrm>
              <a:off x="3866" y="147"/>
              <a:ext cx="0" cy="1"/>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96" name="Freeform 495"/>
            <p:cNvSpPr/>
            <p:nvPr/>
          </p:nvSpPr>
          <p:spPr bwMode="auto">
            <a:xfrm>
              <a:off x="3866" y="147"/>
              <a:ext cx="0" cy="1"/>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1"/>
                    <a:pt x="0" y="1"/>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97" name="Freeform 496"/>
            <p:cNvSpPr/>
            <p:nvPr/>
          </p:nvSpPr>
          <p:spPr bwMode="auto">
            <a:xfrm>
              <a:off x="3866" y="147"/>
              <a:ext cx="0" cy="1"/>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1"/>
                    <a:pt x="0" y="1"/>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98" name="Freeform 497"/>
            <p:cNvSpPr/>
            <p:nvPr/>
          </p:nvSpPr>
          <p:spPr bwMode="auto">
            <a:xfrm>
              <a:off x="3866" y="147"/>
              <a:ext cx="0" cy="1"/>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1"/>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99" name="Freeform 498"/>
            <p:cNvSpPr/>
            <p:nvPr/>
          </p:nvSpPr>
          <p:spPr bwMode="auto">
            <a:xfrm>
              <a:off x="3974" y="369"/>
              <a:ext cx="2" cy="2"/>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0"/>
                  </a:cubicBezTo>
                  <a:cubicBezTo>
                    <a:pt x="0" y="0"/>
                    <a:pt x="1" y="1"/>
                    <a:pt x="1" y="1"/>
                  </a:cubicBezTo>
                  <a:cubicBezTo>
                    <a:pt x="1" y="1"/>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00" name="Freeform 499"/>
            <p:cNvSpPr/>
            <p:nvPr/>
          </p:nvSpPr>
          <p:spPr bwMode="auto">
            <a:xfrm>
              <a:off x="3974" y="369"/>
              <a:ext cx="5" cy="11"/>
            </a:xfrm>
            <a:custGeom>
              <a:avLst/>
              <a:gdLst>
                <a:gd name="T0" fmla="*/ 0 w 3"/>
                <a:gd name="T1" fmla="*/ 0 h 7"/>
                <a:gd name="T2" fmla="*/ 1 w 3"/>
                <a:gd name="T3" fmla="*/ 2 h 7"/>
                <a:gd name="T4" fmla="*/ 3 w 3"/>
                <a:gd name="T5" fmla="*/ 7 h 7"/>
                <a:gd name="T6" fmla="*/ 1 w 3"/>
                <a:gd name="T7" fmla="*/ 1 h 7"/>
                <a:gd name="T8" fmla="*/ 0 w 3"/>
                <a:gd name="T9" fmla="*/ 0 h 7"/>
              </a:gdLst>
              <a:ahLst/>
              <a:cxnLst>
                <a:cxn ang="0">
                  <a:pos x="T0" y="T1"/>
                </a:cxn>
                <a:cxn ang="0">
                  <a:pos x="T2" y="T3"/>
                </a:cxn>
                <a:cxn ang="0">
                  <a:pos x="T4" y="T5"/>
                </a:cxn>
                <a:cxn ang="0">
                  <a:pos x="T6" y="T7"/>
                </a:cxn>
                <a:cxn ang="0">
                  <a:pos x="T8" y="T9"/>
                </a:cxn>
              </a:cxnLst>
              <a:rect l="0" t="0" r="r" b="b"/>
              <a:pathLst>
                <a:path w="3" h="7">
                  <a:moveTo>
                    <a:pt x="0" y="0"/>
                  </a:moveTo>
                  <a:cubicBezTo>
                    <a:pt x="1" y="1"/>
                    <a:pt x="1" y="1"/>
                    <a:pt x="1" y="2"/>
                  </a:cubicBezTo>
                  <a:cubicBezTo>
                    <a:pt x="2" y="3"/>
                    <a:pt x="2" y="5"/>
                    <a:pt x="3" y="7"/>
                  </a:cubicBezTo>
                  <a:cubicBezTo>
                    <a:pt x="2" y="5"/>
                    <a:pt x="1" y="3"/>
                    <a:pt x="1" y="1"/>
                  </a:cubicBezTo>
                  <a:cubicBezTo>
                    <a:pt x="1" y="1"/>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01" name="Freeform 500"/>
            <p:cNvSpPr/>
            <p:nvPr/>
          </p:nvSpPr>
          <p:spPr bwMode="auto">
            <a:xfrm>
              <a:off x="3976" y="372"/>
              <a:ext cx="5" cy="10"/>
            </a:xfrm>
            <a:custGeom>
              <a:avLst/>
              <a:gdLst>
                <a:gd name="T0" fmla="*/ 0 w 3"/>
                <a:gd name="T1" fmla="*/ 0 h 6"/>
                <a:gd name="T2" fmla="*/ 0 w 3"/>
                <a:gd name="T3" fmla="*/ 1 h 6"/>
                <a:gd name="T4" fmla="*/ 2 w 3"/>
                <a:gd name="T5" fmla="*/ 6 h 6"/>
                <a:gd name="T6" fmla="*/ 3 w 3"/>
                <a:gd name="T7" fmla="*/ 6 h 6"/>
                <a:gd name="T8" fmla="*/ 2 w 3"/>
                <a:gd name="T9" fmla="*/ 5 h 6"/>
                <a:gd name="T10" fmla="*/ 0 w 3"/>
                <a:gd name="T11" fmla="*/ 0 h 6"/>
              </a:gdLst>
              <a:ahLst/>
              <a:cxnLst>
                <a:cxn ang="0">
                  <a:pos x="T0" y="T1"/>
                </a:cxn>
                <a:cxn ang="0">
                  <a:pos x="T2" y="T3"/>
                </a:cxn>
                <a:cxn ang="0">
                  <a:pos x="T4" y="T5"/>
                </a:cxn>
                <a:cxn ang="0">
                  <a:pos x="T6" y="T7"/>
                </a:cxn>
                <a:cxn ang="0">
                  <a:pos x="T8" y="T9"/>
                </a:cxn>
                <a:cxn ang="0">
                  <a:pos x="T10" y="T11"/>
                </a:cxn>
              </a:cxnLst>
              <a:rect l="0" t="0" r="r" b="b"/>
              <a:pathLst>
                <a:path w="3" h="6">
                  <a:moveTo>
                    <a:pt x="0" y="0"/>
                  </a:moveTo>
                  <a:cubicBezTo>
                    <a:pt x="0" y="0"/>
                    <a:pt x="0" y="0"/>
                    <a:pt x="0" y="1"/>
                  </a:cubicBezTo>
                  <a:cubicBezTo>
                    <a:pt x="1" y="2"/>
                    <a:pt x="2" y="4"/>
                    <a:pt x="2" y="6"/>
                  </a:cubicBezTo>
                  <a:cubicBezTo>
                    <a:pt x="2" y="6"/>
                    <a:pt x="3" y="6"/>
                    <a:pt x="3" y="6"/>
                  </a:cubicBezTo>
                  <a:cubicBezTo>
                    <a:pt x="2" y="6"/>
                    <a:pt x="2" y="5"/>
                    <a:pt x="2" y="5"/>
                  </a:cubicBezTo>
                  <a:cubicBezTo>
                    <a:pt x="1" y="3"/>
                    <a:pt x="1" y="1"/>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02" name="Freeform 501"/>
            <p:cNvSpPr/>
            <p:nvPr/>
          </p:nvSpPr>
          <p:spPr bwMode="auto">
            <a:xfrm>
              <a:off x="3976" y="374"/>
              <a:ext cx="3" cy="8"/>
            </a:xfrm>
            <a:custGeom>
              <a:avLst/>
              <a:gdLst>
                <a:gd name="T0" fmla="*/ 0 w 2"/>
                <a:gd name="T1" fmla="*/ 0 h 5"/>
                <a:gd name="T2" fmla="*/ 1 w 2"/>
                <a:gd name="T3" fmla="*/ 1 h 5"/>
                <a:gd name="T4" fmla="*/ 2 w 2"/>
                <a:gd name="T5" fmla="*/ 3 h 5"/>
                <a:gd name="T6" fmla="*/ 1 w 2"/>
                <a:gd name="T7" fmla="*/ 1 h 5"/>
                <a:gd name="T8" fmla="*/ 1 w 2"/>
                <a:gd name="T9" fmla="*/ 1 h 5"/>
                <a:gd name="T10" fmla="*/ 2 w 2"/>
                <a:gd name="T11" fmla="*/ 3 h 5"/>
                <a:gd name="T12" fmla="*/ 2 w 2"/>
                <a:gd name="T13" fmla="*/ 4 h 5"/>
                <a:gd name="T14" fmla="*/ 2 w 2"/>
                <a:gd name="T15" fmla="*/ 4 h 5"/>
                <a:gd name="T16" fmla="*/ 2 w 2"/>
                <a:gd name="T17" fmla="*/ 4 h 5"/>
                <a:gd name="T18" fmla="*/ 2 w 2"/>
                <a:gd name="T19" fmla="*/ 5 h 5"/>
                <a:gd name="T20" fmla="*/ 0 w 2"/>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5">
                  <a:moveTo>
                    <a:pt x="0" y="0"/>
                  </a:moveTo>
                  <a:cubicBezTo>
                    <a:pt x="1" y="0"/>
                    <a:pt x="1" y="1"/>
                    <a:pt x="1" y="1"/>
                  </a:cubicBezTo>
                  <a:cubicBezTo>
                    <a:pt x="1" y="2"/>
                    <a:pt x="1" y="2"/>
                    <a:pt x="2" y="3"/>
                  </a:cubicBezTo>
                  <a:cubicBezTo>
                    <a:pt x="1" y="2"/>
                    <a:pt x="1" y="2"/>
                    <a:pt x="1" y="1"/>
                  </a:cubicBezTo>
                  <a:cubicBezTo>
                    <a:pt x="1" y="1"/>
                    <a:pt x="1" y="1"/>
                    <a:pt x="1" y="1"/>
                  </a:cubicBezTo>
                  <a:cubicBezTo>
                    <a:pt x="1" y="2"/>
                    <a:pt x="1" y="2"/>
                    <a:pt x="2" y="3"/>
                  </a:cubicBezTo>
                  <a:cubicBezTo>
                    <a:pt x="2" y="4"/>
                    <a:pt x="2" y="4"/>
                    <a:pt x="2" y="4"/>
                  </a:cubicBezTo>
                  <a:cubicBezTo>
                    <a:pt x="2" y="4"/>
                    <a:pt x="2" y="4"/>
                    <a:pt x="2" y="4"/>
                  </a:cubicBezTo>
                  <a:cubicBezTo>
                    <a:pt x="2" y="4"/>
                    <a:pt x="2" y="4"/>
                    <a:pt x="2" y="4"/>
                  </a:cubicBezTo>
                  <a:cubicBezTo>
                    <a:pt x="2" y="4"/>
                    <a:pt x="2" y="4"/>
                    <a:pt x="2" y="5"/>
                  </a:cubicBezTo>
                  <a:cubicBezTo>
                    <a:pt x="2" y="3"/>
                    <a:pt x="1"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03" name="Freeform 502"/>
            <p:cNvSpPr/>
            <p:nvPr/>
          </p:nvSpPr>
          <p:spPr bwMode="auto">
            <a:xfrm>
              <a:off x="3876" y="163"/>
              <a:ext cx="0" cy="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cubicBezTo>
                    <a:pt x="0" y="1"/>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04" name="Freeform 503"/>
            <p:cNvSpPr/>
            <p:nvPr/>
          </p:nvSpPr>
          <p:spPr bwMode="auto">
            <a:xfrm>
              <a:off x="3876" y="163"/>
              <a:ext cx="2" cy="2"/>
            </a:xfrm>
            <a:custGeom>
              <a:avLst/>
              <a:gdLst>
                <a:gd name="T0" fmla="*/ 0 w 1"/>
                <a:gd name="T1" fmla="*/ 0 h 1"/>
                <a:gd name="T2" fmla="*/ 0 w 1"/>
                <a:gd name="T3" fmla="*/ 0 h 1"/>
                <a:gd name="T4" fmla="*/ 1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0"/>
                    <a:pt x="0" y="1"/>
                    <a:pt x="1" y="1"/>
                  </a:cubicBezTo>
                  <a:cubicBezTo>
                    <a:pt x="0" y="1"/>
                    <a:pt x="0" y="1"/>
                    <a:pt x="0" y="1"/>
                  </a:cubicBezTo>
                  <a:cubicBezTo>
                    <a:pt x="0" y="1"/>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05" name="Freeform 504"/>
            <p:cNvSpPr/>
            <p:nvPr/>
          </p:nvSpPr>
          <p:spPr bwMode="auto">
            <a:xfrm>
              <a:off x="3876" y="163"/>
              <a:ext cx="2" cy="3"/>
            </a:xfrm>
            <a:custGeom>
              <a:avLst/>
              <a:gdLst>
                <a:gd name="T0" fmla="*/ 0 w 1"/>
                <a:gd name="T1" fmla="*/ 0 h 2"/>
                <a:gd name="T2" fmla="*/ 0 w 1"/>
                <a:gd name="T3" fmla="*/ 0 h 2"/>
                <a:gd name="T4" fmla="*/ 1 w 1"/>
                <a:gd name="T5" fmla="*/ 2 h 2"/>
                <a:gd name="T6" fmla="*/ 1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0"/>
                    <a:pt x="0" y="0"/>
                    <a:pt x="0" y="0"/>
                  </a:cubicBezTo>
                  <a:cubicBezTo>
                    <a:pt x="0" y="0"/>
                    <a:pt x="0" y="1"/>
                    <a:pt x="1" y="2"/>
                  </a:cubicBezTo>
                  <a:cubicBezTo>
                    <a:pt x="1" y="2"/>
                    <a:pt x="1" y="2"/>
                    <a:pt x="1" y="1"/>
                  </a:cubicBezTo>
                  <a:cubicBezTo>
                    <a:pt x="0" y="1"/>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06" name="Freeform 505"/>
            <p:cNvSpPr/>
            <p:nvPr/>
          </p:nvSpPr>
          <p:spPr bwMode="auto">
            <a:xfrm>
              <a:off x="3876" y="163"/>
              <a:ext cx="2" cy="3"/>
            </a:xfrm>
            <a:custGeom>
              <a:avLst/>
              <a:gdLst>
                <a:gd name="T0" fmla="*/ 0 w 1"/>
                <a:gd name="T1" fmla="*/ 0 h 2"/>
                <a:gd name="T2" fmla="*/ 0 w 1"/>
                <a:gd name="T3" fmla="*/ 0 h 2"/>
                <a:gd name="T4" fmla="*/ 0 w 1"/>
                <a:gd name="T5" fmla="*/ 0 h 2"/>
                <a:gd name="T6" fmla="*/ 0 w 1"/>
                <a:gd name="T7" fmla="*/ 1 h 2"/>
                <a:gd name="T8" fmla="*/ 1 w 1"/>
                <a:gd name="T9" fmla="*/ 2 h 2"/>
                <a:gd name="T10" fmla="*/ 1 w 1"/>
                <a:gd name="T11" fmla="*/ 2 h 2"/>
                <a:gd name="T12" fmla="*/ 0 w 1"/>
                <a:gd name="T13" fmla="*/ 1 h 2"/>
                <a:gd name="T14" fmla="*/ 1 w 1"/>
                <a:gd name="T15" fmla="*/ 2 h 2"/>
                <a:gd name="T16" fmla="*/ 1 w 1"/>
                <a:gd name="T17" fmla="*/ 2 h 2"/>
                <a:gd name="T18" fmla="*/ 1 w 1"/>
                <a:gd name="T19" fmla="*/ 2 h 2"/>
                <a:gd name="T20" fmla="*/ 0 w 1"/>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2">
                  <a:moveTo>
                    <a:pt x="0" y="0"/>
                  </a:moveTo>
                  <a:cubicBezTo>
                    <a:pt x="0" y="0"/>
                    <a:pt x="0" y="0"/>
                    <a:pt x="0" y="0"/>
                  </a:cubicBezTo>
                  <a:cubicBezTo>
                    <a:pt x="0" y="0"/>
                    <a:pt x="0" y="0"/>
                    <a:pt x="0" y="0"/>
                  </a:cubicBezTo>
                  <a:cubicBezTo>
                    <a:pt x="0" y="1"/>
                    <a:pt x="0" y="1"/>
                    <a:pt x="0" y="1"/>
                  </a:cubicBezTo>
                  <a:cubicBezTo>
                    <a:pt x="1" y="2"/>
                    <a:pt x="1" y="2"/>
                    <a:pt x="1" y="2"/>
                  </a:cubicBezTo>
                  <a:cubicBezTo>
                    <a:pt x="1" y="2"/>
                    <a:pt x="1" y="2"/>
                    <a:pt x="1" y="2"/>
                  </a:cubicBezTo>
                  <a:cubicBezTo>
                    <a:pt x="0" y="1"/>
                    <a:pt x="0" y="1"/>
                    <a:pt x="0" y="1"/>
                  </a:cubicBezTo>
                  <a:cubicBezTo>
                    <a:pt x="0" y="1"/>
                    <a:pt x="1" y="1"/>
                    <a:pt x="1" y="2"/>
                  </a:cubicBezTo>
                  <a:cubicBezTo>
                    <a:pt x="1" y="2"/>
                    <a:pt x="1" y="2"/>
                    <a:pt x="1" y="2"/>
                  </a:cubicBezTo>
                  <a:cubicBezTo>
                    <a:pt x="1" y="2"/>
                    <a:pt x="1" y="2"/>
                    <a:pt x="1" y="2"/>
                  </a:cubicBezTo>
                  <a:cubicBezTo>
                    <a:pt x="0" y="1"/>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07" name="Freeform 506"/>
            <p:cNvSpPr/>
            <p:nvPr/>
          </p:nvSpPr>
          <p:spPr bwMode="auto">
            <a:xfrm>
              <a:off x="3886" y="183"/>
              <a:ext cx="1"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0" y="0"/>
                    <a:pt x="0" y="0"/>
                  </a:cubicBezTo>
                  <a:cubicBezTo>
                    <a:pt x="0" y="0"/>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08" name="Freeform 507"/>
            <p:cNvSpPr/>
            <p:nvPr/>
          </p:nvSpPr>
          <p:spPr bwMode="auto">
            <a:xfrm>
              <a:off x="3886" y="183"/>
              <a:ext cx="1" cy="1"/>
            </a:xfrm>
            <a:custGeom>
              <a:avLst/>
              <a:gdLst>
                <a:gd name="T0" fmla="*/ 0 w 1"/>
                <a:gd name="T1" fmla="*/ 0 h 1"/>
                <a:gd name="T2" fmla="*/ 1 w 1"/>
                <a:gd name="T3" fmla="*/ 0 h 1"/>
                <a:gd name="T4" fmla="*/ 1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1" y="0"/>
                    <a:pt x="1" y="0"/>
                  </a:cubicBezTo>
                  <a:cubicBezTo>
                    <a:pt x="1" y="1"/>
                    <a:pt x="1" y="1"/>
                    <a:pt x="1" y="1"/>
                  </a:cubicBezTo>
                  <a:cubicBezTo>
                    <a:pt x="1" y="1"/>
                    <a:pt x="1" y="0"/>
                    <a:pt x="1"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09" name="Freeform 508"/>
            <p:cNvSpPr/>
            <p:nvPr/>
          </p:nvSpPr>
          <p:spPr bwMode="auto">
            <a:xfrm>
              <a:off x="3887" y="183"/>
              <a:ext cx="0" cy="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10" name="Freeform 509"/>
            <p:cNvSpPr/>
            <p:nvPr/>
          </p:nvSpPr>
          <p:spPr bwMode="auto">
            <a:xfrm>
              <a:off x="3864" y="145"/>
              <a:ext cx="2" cy="2"/>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lnTo>
                    <a:pt x="2" y="2"/>
                  </a:lnTo>
                  <a:lnTo>
                    <a:pt x="0" y="0"/>
                  </a:lnTo>
                  <a:close/>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11" name="Freeform 510"/>
            <p:cNvSpPr/>
            <p:nvPr/>
          </p:nvSpPr>
          <p:spPr bwMode="auto">
            <a:xfrm>
              <a:off x="3864" y="145"/>
              <a:ext cx="2" cy="2"/>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12" name="Freeform 511"/>
            <p:cNvSpPr/>
            <p:nvPr/>
          </p:nvSpPr>
          <p:spPr bwMode="auto">
            <a:xfrm>
              <a:off x="3866" y="148"/>
              <a:ext cx="2" cy="2"/>
            </a:xfrm>
            <a:custGeom>
              <a:avLst/>
              <a:gdLst>
                <a:gd name="T0" fmla="*/ 0 w 1"/>
                <a:gd name="T1" fmla="*/ 0 h 1"/>
                <a:gd name="T2" fmla="*/ 1 w 1"/>
                <a:gd name="T3" fmla="*/ 1 h 1"/>
                <a:gd name="T4" fmla="*/ 1 w 1"/>
                <a:gd name="T5" fmla="*/ 0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0"/>
                    <a:pt x="1" y="1"/>
                  </a:cubicBezTo>
                  <a:cubicBezTo>
                    <a:pt x="1" y="0"/>
                    <a:pt x="1" y="0"/>
                    <a:pt x="1" y="0"/>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13" name="Freeform 512"/>
            <p:cNvSpPr/>
            <p:nvPr/>
          </p:nvSpPr>
          <p:spPr bwMode="auto">
            <a:xfrm>
              <a:off x="3866" y="148"/>
              <a:ext cx="2" cy="2"/>
            </a:xfrm>
            <a:custGeom>
              <a:avLst/>
              <a:gdLst>
                <a:gd name="T0" fmla="*/ 0 w 1"/>
                <a:gd name="T1" fmla="*/ 0 h 1"/>
                <a:gd name="T2" fmla="*/ 1 w 1"/>
                <a:gd name="T3" fmla="*/ 1 h 1"/>
                <a:gd name="T4" fmla="*/ 1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0"/>
                    <a:pt x="1" y="1"/>
                  </a:cubicBezTo>
                  <a:cubicBezTo>
                    <a:pt x="1" y="1"/>
                    <a:pt x="1" y="1"/>
                    <a:pt x="1" y="1"/>
                  </a:cubicBezTo>
                  <a:cubicBezTo>
                    <a:pt x="1" y="0"/>
                    <a:pt x="1"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14" name="Freeform 513"/>
            <p:cNvSpPr/>
            <p:nvPr/>
          </p:nvSpPr>
          <p:spPr bwMode="auto">
            <a:xfrm>
              <a:off x="3866" y="148"/>
              <a:ext cx="2" cy="2"/>
            </a:xfrm>
            <a:custGeom>
              <a:avLst/>
              <a:gdLst>
                <a:gd name="T0" fmla="*/ 0 w 1"/>
                <a:gd name="T1" fmla="*/ 0 h 1"/>
                <a:gd name="T2" fmla="*/ 1 w 1"/>
                <a:gd name="T3" fmla="*/ 1 h 1"/>
                <a:gd name="T4" fmla="*/ 1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0"/>
                    <a:pt x="1" y="1"/>
                  </a:cubicBezTo>
                  <a:cubicBezTo>
                    <a:pt x="1" y="1"/>
                    <a:pt x="1" y="1"/>
                    <a:pt x="1" y="1"/>
                  </a:cubicBezTo>
                  <a:cubicBezTo>
                    <a:pt x="1" y="0"/>
                    <a:pt x="1"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15" name="Freeform 514"/>
            <p:cNvSpPr/>
            <p:nvPr/>
          </p:nvSpPr>
          <p:spPr bwMode="auto">
            <a:xfrm>
              <a:off x="3866" y="148"/>
              <a:ext cx="2" cy="2"/>
            </a:xfrm>
            <a:custGeom>
              <a:avLst/>
              <a:gdLst>
                <a:gd name="T0" fmla="*/ 0 w 1"/>
                <a:gd name="T1" fmla="*/ 0 h 1"/>
                <a:gd name="T2" fmla="*/ 0 w 1"/>
                <a:gd name="T3" fmla="*/ 0 h 1"/>
                <a:gd name="T4" fmla="*/ 1 w 1"/>
                <a:gd name="T5" fmla="*/ 1 h 1"/>
                <a:gd name="T6" fmla="*/ 1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0"/>
                    <a:pt x="0" y="0"/>
                  </a:cubicBezTo>
                  <a:cubicBezTo>
                    <a:pt x="1" y="1"/>
                    <a:pt x="1" y="1"/>
                    <a:pt x="1" y="1"/>
                  </a:cubicBezTo>
                  <a:cubicBezTo>
                    <a:pt x="1" y="1"/>
                    <a:pt x="1" y="1"/>
                    <a:pt x="1" y="1"/>
                  </a:cubicBezTo>
                  <a:cubicBezTo>
                    <a:pt x="1" y="0"/>
                    <a:pt x="1"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16" name="Freeform 515"/>
            <p:cNvSpPr/>
            <p:nvPr/>
          </p:nvSpPr>
          <p:spPr bwMode="auto">
            <a:xfrm>
              <a:off x="3919" y="24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17" name="Freeform 516"/>
            <p:cNvSpPr/>
            <p:nvPr/>
          </p:nvSpPr>
          <p:spPr bwMode="auto">
            <a:xfrm>
              <a:off x="3919" y="246"/>
              <a:ext cx="4" cy="7"/>
            </a:xfrm>
            <a:custGeom>
              <a:avLst/>
              <a:gdLst>
                <a:gd name="T0" fmla="*/ 0 w 3"/>
                <a:gd name="T1" fmla="*/ 0 h 4"/>
                <a:gd name="T2" fmla="*/ 3 w 3"/>
                <a:gd name="T3" fmla="*/ 4 h 4"/>
                <a:gd name="T4" fmla="*/ 3 w 3"/>
                <a:gd name="T5" fmla="*/ 4 h 4"/>
                <a:gd name="T6" fmla="*/ 2 w 3"/>
                <a:gd name="T7" fmla="*/ 3 h 4"/>
                <a:gd name="T8" fmla="*/ 0 w 3"/>
                <a:gd name="T9" fmla="*/ 0 h 4"/>
              </a:gdLst>
              <a:ahLst/>
              <a:cxnLst>
                <a:cxn ang="0">
                  <a:pos x="T0" y="T1"/>
                </a:cxn>
                <a:cxn ang="0">
                  <a:pos x="T2" y="T3"/>
                </a:cxn>
                <a:cxn ang="0">
                  <a:pos x="T4" y="T5"/>
                </a:cxn>
                <a:cxn ang="0">
                  <a:pos x="T6" y="T7"/>
                </a:cxn>
                <a:cxn ang="0">
                  <a:pos x="T8" y="T9"/>
                </a:cxn>
              </a:cxnLst>
              <a:rect l="0" t="0" r="r" b="b"/>
              <a:pathLst>
                <a:path w="3" h="4">
                  <a:moveTo>
                    <a:pt x="0" y="0"/>
                  </a:moveTo>
                  <a:cubicBezTo>
                    <a:pt x="1" y="1"/>
                    <a:pt x="2" y="3"/>
                    <a:pt x="3" y="4"/>
                  </a:cubicBezTo>
                  <a:cubicBezTo>
                    <a:pt x="3" y="4"/>
                    <a:pt x="3" y="4"/>
                    <a:pt x="3" y="4"/>
                  </a:cubicBezTo>
                  <a:cubicBezTo>
                    <a:pt x="3" y="4"/>
                    <a:pt x="2" y="4"/>
                    <a:pt x="2" y="3"/>
                  </a:cubicBezTo>
                  <a:cubicBezTo>
                    <a:pt x="2" y="2"/>
                    <a:pt x="1" y="1"/>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18" name="Freeform 517"/>
            <p:cNvSpPr/>
            <p:nvPr/>
          </p:nvSpPr>
          <p:spPr bwMode="auto">
            <a:xfrm>
              <a:off x="3920" y="248"/>
              <a:ext cx="2" cy="2"/>
            </a:xfrm>
            <a:custGeom>
              <a:avLst/>
              <a:gdLst>
                <a:gd name="T0" fmla="*/ 0 w 1"/>
                <a:gd name="T1" fmla="*/ 0 h 1"/>
                <a:gd name="T2" fmla="*/ 1 w 1"/>
                <a:gd name="T3" fmla="*/ 1 h 1"/>
                <a:gd name="T4" fmla="*/ 0 w 1"/>
                <a:gd name="T5" fmla="*/ 1 h 1"/>
                <a:gd name="T6" fmla="*/ 0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1"/>
                    <a:pt x="1" y="1"/>
                  </a:cubicBezTo>
                  <a:cubicBezTo>
                    <a:pt x="1" y="1"/>
                    <a:pt x="0" y="1"/>
                    <a:pt x="0" y="1"/>
                  </a:cubicBezTo>
                  <a:cubicBezTo>
                    <a:pt x="0" y="1"/>
                    <a:pt x="0" y="1"/>
                    <a:pt x="0" y="1"/>
                  </a:cubicBezTo>
                  <a:cubicBezTo>
                    <a:pt x="0" y="0"/>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19" name="Freeform 518"/>
            <p:cNvSpPr/>
            <p:nvPr/>
          </p:nvSpPr>
          <p:spPr bwMode="auto">
            <a:xfrm>
              <a:off x="3919" y="245"/>
              <a:ext cx="3" cy="6"/>
            </a:xfrm>
            <a:custGeom>
              <a:avLst/>
              <a:gdLst>
                <a:gd name="T0" fmla="*/ 0 w 2"/>
                <a:gd name="T1" fmla="*/ 0 h 4"/>
                <a:gd name="T2" fmla="*/ 0 w 2"/>
                <a:gd name="T3" fmla="*/ 0 h 4"/>
                <a:gd name="T4" fmla="*/ 0 w 2"/>
                <a:gd name="T5" fmla="*/ 1 h 4"/>
                <a:gd name="T6" fmla="*/ 2 w 2"/>
                <a:gd name="T7" fmla="*/ 4 h 4"/>
                <a:gd name="T8" fmla="*/ 2 w 2"/>
                <a:gd name="T9" fmla="*/ 3 h 4"/>
                <a:gd name="T10" fmla="*/ 1 w 2"/>
                <a:gd name="T11" fmla="*/ 2 h 4"/>
                <a:gd name="T12" fmla="*/ 1 w 2"/>
                <a:gd name="T13" fmla="*/ 2 h 4"/>
                <a:gd name="T14" fmla="*/ 0 w 2"/>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0"/>
                  </a:moveTo>
                  <a:cubicBezTo>
                    <a:pt x="0" y="0"/>
                    <a:pt x="0" y="0"/>
                    <a:pt x="0" y="0"/>
                  </a:cubicBezTo>
                  <a:cubicBezTo>
                    <a:pt x="0" y="0"/>
                    <a:pt x="0" y="0"/>
                    <a:pt x="0" y="1"/>
                  </a:cubicBezTo>
                  <a:cubicBezTo>
                    <a:pt x="1" y="2"/>
                    <a:pt x="2" y="3"/>
                    <a:pt x="2" y="4"/>
                  </a:cubicBezTo>
                  <a:cubicBezTo>
                    <a:pt x="2" y="4"/>
                    <a:pt x="2" y="4"/>
                    <a:pt x="2" y="3"/>
                  </a:cubicBezTo>
                  <a:cubicBezTo>
                    <a:pt x="1" y="3"/>
                    <a:pt x="1" y="2"/>
                    <a:pt x="1" y="2"/>
                  </a:cubicBezTo>
                  <a:cubicBezTo>
                    <a:pt x="1" y="2"/>
                    <a:pt x="1" y="2"/>
                    <a:pt x="1" y="2"/>
                  </a:cubicBezTo>
                  <a:cubicBezTo>
                    <a:pt x="1" y="1"/>
                    <a:pt x="0" y="1"/>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20" name="Oval 519"/>
            <p:cNvSpPr>
              <a:spLocks noChangeArrowheads="1"/>
            </p:cNvSpPr>
            <p:nvPr/>
          </p:nvSpPr>
          <p:spPr bwMode="auto">
            <a:xfrm>
              <a:off x="3866" y="147"/>
              <a:ext cx="1" cy="1"/>
            </a:xfrm>
            <a:prstGeom prst="ellipse">
              <a:avLst/>
            </a:pr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21" name="Oval 520"/>
            <p:cNvSpPr>
              <a:spLocks noChangeArrowheads="1"/>
            </p:cNvSpPr>
            <p:nvPr/>
          </p:nvSpPr>
          <p:spPr bwMode="auto">
            <a:xfrm>
              <a:off x="3866" y="147"/>
              <a:ext cx="1" cy="1"/>
            </a:xfrm>
            <a:prstGeom prst="ellipse">
              <a:avLst/>
            </a:pr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22" name="Oval 521"/>
            <p:cNvSpPr>
              <a:spLocks noChangeArrowheads="1"/>
            </p:cNvSpPr>
            <p:nvPr/>
          </p:nvSpPr>
          <p:spPr bwMode="auto">
            <a:xfrm>
              <a:off x="3866" y="147"/>
              <a:ext cx="1" cy="1"/>
            </a:xfrm>
            <a:prstGeom prst="ellipse">
              <a:avLst/>
            </a:pr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23" name="Freeform 522"/>
            <p:cNvSpPr/>
            <p:nvPr/>
          </p:nvSpPr>
          <p:spPr bwMode="auto">
            <a:xfrm>
              <a:off x="3866" y="147"/>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24" name="Freeform 523"/>
            <p:cNvSpPr/>
            <p:nvPr/>
          </p:nvSpPr>
          <p:spPr bwMode="auto">
            <a:xfrm>
              <a:off x="3917" y="240"/>
              <a:ext cx="2" cy="3"/>
            </a:xfrm>
            <a:custGeom>
              <a:avLst/>
              <a:gdLst>
                <a:gd name="T0" fmla="*/ 0 w 1"/>
                <a:gd name="T1" fmla="*/ 0 h 2"/>
                <a:gd name="T2" fmla="*/ 0 w 1"/>
                <a:gd name="T3" fmla="*/ 1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1"/>
                    <a:pt x="0" y="1"/>
                  </a:cubicBezTo>
                  <a:cubicBezTo>
                    <a:pt x="0" y="1"/>
                    <a:pt x="0" y="2"/>
                    <a:pt x="1" y="2"/>
                  </a:cubicBezTo>
                  <a:cubicBezTo>
                    <a:pt x="0" y="2"/>
                    <a:pt x="0" y="1"/>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25" name="Freeform 524"/>
            <p:cNvSpPr/>
            <p:nvPr/>
          </p:nvSpPr>
          <p:spPr bwMode="auto">
            <a:xfrm>
              <a:off x="3914" y="235"/>
              <a:ext cx="3" cy="6"/>
            </a:xfrm>
            <a:custGeom>
              <a:avLst/>
              <a:gdLst>
                <a:gd name="T0" fmla="*/ 0 w 2"/>
                <a:gd name="T1" fmla="*/ 0 h 4"/>
                <a:gd name="T2" fmla="*/ 2 w 2"/>
                <a:gd name="T3" fmla="*/ 4 h 4"/>
                <a:gd name="T4" fmla="*/ 2 w 2"/>
                <a:gd name="T5" fmla="*/ 3 h 4"/>
                <a:gd name="T6" fmla="*/ 0 w 2"/>
                <a:gd name="T7" fmla="*/ 0 h 4"/>
              </a:gdLst>
              <a:ahLst/>
              <a:cxnLst>
                <a:cxn ang="0">
                  <a:pos x="T0" y="T1"/>
                </a:cxn>
                <a:cxn ang="0">
                  <a:pos x="T2" y="T3"/>
                </a:cxn>
                <a:cxn ang="0">
                  <a:pos x="T4" y="T5"/>
                </a:cxn>
                <a:cxn ang="0">
                  <a:pos x="T6" y="T7"/>
                </a:cxn>
              </a:cxnLst>
              <a:rect l="0" t="0" r="r" b="b"/>
              <a:pathLst>
                <a:path w="2" h="4">
                  <a:moveTo>
                    <a:pt x="0" y="0"/>
                  </a:moveTo>
                  <a:cubicBezTo>
                    <a:pt x="1" y="1"/>
                    <a:pt x="1" y="2"/>
                    <a:pt x="2" y="4"/>
                  </a:cubicBezTo>
                  <a:cubicBezTo>
                    <a:pt x="2" y="4"/>
                    <a:pt x="2" y="3"/>
                    <a:pt x="2" y="3"/>
                  </a:cubicBezTo>
                  <a:cubicBezTo>
                    <a:pt x="1" y="2"/>
                    <a:pt x="1" y="1"/>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26" name="Freeform 525"/>
            <p:cNvSpPr/>
            <p:nvPr/>
          </p:nvSpPr>
          <p:spPr bwMode="auto">
            <a:xfrm>
              <a:off x="3933" y="276"/>
              <a:ext cx="2"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1" y="1"/>
                  </a:cubicBezTo>
                  <a:cubicBezTo>
                    <a:pt x="0" y="1"/>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27" name="Freeform 526"/>
            <p:cNvSpPr/>
            <p:nvPr/>
          </p:nvSpPr>
          <p:spPr bwMode="auto">
            <a:xfrm>
              <a:off x="3935" y="281"/>
              <a:ext cx="2"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0"/>
                    <a:pt x="1" y="1"/>
                    <a:pt x="1" y="1"/>
                  </a:cubicBezTo>
                  <a:cubicBezTo>
                    <a:pt x="1" y="1"/>
                    <a:pt x="1"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28" name="Freeform 527"/>
            <p:cNvSpPr/>
            <p:nvPr/>
          </p:nvSpPr>
          <p:spPr bwMode="auto">
            <a:xfrm>
              <a:off x="3943" y="2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29" name="Freeform 528"/>
            <p:cNvSpPr>
              <a:spLocks noEditPoints="1"/>
            </p:cNvSpPr>
            <p:nvPr/>
          </p:nvSpPr>
          <p:spPr bwMode="auto">
            <a:xfrm>
              <a:off x="3941" y="294"/>
              <a:ext cx="5" cy="10"/>
            </a:xfrm>
            <a:custGeom>
              <a:avLst/>
              <a:gdLst>
                <a:gd name="T0" fmla="*/ 2 w 3"/>
                <a:gd name="T1" fmla="*/ 3 h 6"/>
                <a:gd name="T2" fmla="*/ 3 w 3"/>
                <a:gd name="T3" fmla="*/ 6 h 6"/>
                <a:gd name="T4" fmla="*/ 2 w 3"/>
                <a:gd name="T5" fmla="*/ 3 h 6"/>
                <a:gd name="T6" fmla="*/ 0 w 3"/>
                <a:gd name="T7" fmla="*/ 0 h 6"/>
                <a:gd name="T8" fmla="*/ 1 w 3"/>
                <a:gd name="T9" fmla="*/ 2 h 6"/>
                <a:gd name="T10" fmla="*/ 1 w 3"/>
                <a:gd name="T11" fmla="*/ 1 h 6"/>
                <a:gd name="T12" fmla="*/ 1 w 3"/>
                <a:gd name="T13" fmla="*/ 1 h 6"/>
                <a:gd name="T14" fmla="*/ 0 w 3"/>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2" y="3"/>
                  </a:moveTo>
                  <a:cubicBezTo>
                    <a:pt x="2" y="4"/>
                    <a:pt x="2" y="5"/>
                    <a:pt x="3" y="6"/>
                  </a:cubicBezTo>
                  <a:cubicBezTo>
                    <a:pt x="2" y="5"/>
                    <a:pt x="2" y="4"/>
                    <a:pt x="2" y="3"/>
                  </a:cubicBezTo>
                  <a:moveTo>
                    <a:pt x="0" y="0"/>
                  </a:moveTo>
                  <a:cubicBezTo>
                    <a:pt x="1" y="1"/>
                    <a:pt x="1" y="1"/>
                    <a:pt x="1" y="2"/>
                  </a:cubicBezTo>
                  <a:cubicBezTo>
                    <a:pt x="1" y="2"/>
                    <a:pt x="1" y="1"/>
                    <a:pt x="1" y="1"/>
                  </a:cubicBezTo>
                  <a:cubicBezTo>
                    <a:pt x="1" y="1"/>
                    <a:pt x="1" y="1"/>
                    <a:pt x="1" y="1"/>
                  </a:cubicBezTo>
                  <a:cubicBezTo>
                    <a:pt x="1" y="1"/>
                    <a:pt x="1"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30" name="Freeform 529"/>
            <p:cNvSpPr/>
            <p:nvPr/>
          </p:nvSpPr>
          <p:spPr bwMode="auto">
            <a:xfrm>
              <a:off x="3938" y="286"/>
              <a:ext cx="10" cy="21"/>
            </a:xfrm>
            <a:custGeom>
              <a:avLst/>
              <a:gdLst>
                <a:gd name="T0" fmla="*/ 0 w 6"/>
                <a:gd name="T1" fmla="*/ 0 h 13"/>
                <a:gd name="T2" fmla="*/ 6 w 6"/>
                <a:gd name="T3" fmla="*/ 13 h 13"/>
                <a:gd name="T4" fmla="*/ 5 w 6"/>
                <a:gd name="T5" fmla="*/ 11 h 13"/>
                <a:gd name="T6" fmla="*/ 4 w 6"/>
                <a:gd name="T7" fmla="*/ 8 h 13"/>
                <a:gd name="T8" fmla="*/ 4 w 6"/>
                <a:gd name="T9" fmla="*/ 8 h 13"/>
                <a:gd name="T10" fmla="*/ 3 w 6"/>
                <a:gd name="T11" fmla="*/ 7 h 13"/>
                <a:gd name="T12" fmla="*/ 2 w 6"/>
                <a:gd name="T13" fmla="*/ 5 h 13"/>
                <a:gd name="T14" fmla="*/ 0 w 6"/>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3">
                  <a:moveTo>
                    <a:pt x="0" y="0"/>
                  </a:moveTo>
                  <a:cubicBezTo>
                    <a:pt x="2" y="4"/>
                    <a:pt x="4" y="9"/>
                    <a:pt x="6" y="13"/>
                  </a:cubicBezTo>
                  <a:cubicBezTo>
                    <a:pt x="6" y="12"/>
                    <a:pt x="5" y="11"/>
                    <a:pt x="5" y="11"/>
                  </a:cubicBezTo>
                  <a:cubicBezTo>
                    <a:pt x="4" y="10"/>
                    <a:pt x="4" y="9"/>
                    <a:pt x="4" y="8"/>
                  </a:cubicBezTo>
                  <a:cubicBezTo>
                    <a:pt x="4" y="8"/>
                    <a:pt x="4" y="8"/>
                    <a:pt x="4" y="8"/>
                  </a:cubicBezTo>
                  <a:cubicBezTo>
                    <a:pt x="3" y="7"/>
                    <a:pt x="3" y="7"/>
                    <a:pt x="3" y="7"/>
                  </a:cubicBezTo>
                  <a:cubicBezTo>
                    <a:pt x="3" y="6"/>
                    <a:pt x="3" y="6"/>
                    <a:pt x="2" y="5"/>
                  </a:cubicBezTo>
                  <a:cubicBezTo>
                    <a:pt x="2" y="4"/>
                    <a:pt x="1" y="2"/>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31" name="Freeform 530"/>
            <p:cNvSpPr/>
            <p:nvPr/>
          </p:nvSpPr>
          <p:spPr bwMode="auto">
            <a:xfrm>
              <a:off x="3950" y="312"/>
              <a:ext cx="1" cy="1"/>
            </a:xfrm>
            <a:custGeom>
              <a:avLst/>
              <a:gdLst>
                <a:gd name="T0" fmla="*/ 0 w 1"/>
                <a:gd name="T1" fmla="*/ 0 h 1"/>
                <a:gd name="T2" fmla="*/ 1 w 1"/>
                <a:gd name="T3" fmla="*/ 1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1" y="1"/>
                  </a:cubicBezTo>
                  <a:cubicBezTo>
                    <a:pt x="1" y="0"/>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32" name="Freeform 531"/>
            <p:cNvSpPr/>
            <p:nvPr/>
          </p:nvSpPr>
          <p:spPr bwMode="auto">
            <a:xfrm>
              <a:off x="3950" y="310"/>
              <a:ext cx="5" cy="13"/>
            </a:xfrm>
            <a:custGeom>
              <a:avLst/>
              <a:gdLst>
                <a:gd name="T0" fmla="*/ 0 w 3"/>
                <a:gd name="T1" fmla="*/ 0 h 8"/>
                <a:gd name="T2" fmla="*/ 3 w 3"/>
                <a:gd name="T3" fmla="*/ 8 h 8"/>
                <a:gd name="T4" fmla="*/ 3 w 3"/>
                <a:gd name="T5" fmla="*/ 8 h 8"/>
                <a:gd name="T6" fmla="*/ 1 w 3"/>
                <a:gd name="T7" fmla="*/ 2 h 8"/>
                <a:gd name="T8" fmla="*/ 0 w 3"/>
                <a:gd name="T9" fmla="*/ 1 h 8"/>
                <a:gd name="T10" fmla="*/ 0 w 3"/>
                <a:gd name="T11" fmla="*/ 0 h 8"/>
              </a:gdLst>
              <a:ahLst/>
              <a:cxnLst>
                <a:cxn ang="0">
                  <a:pos x="T0" y="T1"/>
                </a:cxn>
                <a:cxn ang="0">
                  <a:pos x="T2" y="T3"/>
                </a:cxn>
                <a:cxn ang="0">
                  <a:pos x="T4" y="T5"/>
                </a:cxn>
                <a:cxn ang="0">
                  <a:pos x="T6" y="T7"/>
                </a:cxn>
                <a:cxn ang="0">
                  <a:pos x="T8" y="T9"/>
                </a:cxn>
                <a:cxn ang="0">
                  <a:pos x="T10" y="T11"/>
                </a:cxn>
              </a:cxnLst>
              <a:rect l="0" t="0" r="r" b="b"/>
              <a:pathLst>
                <a:path w="3" h="8">
                  <a:moveTo>
                    <a:pt x="0" y="0"/>
                  </a:moveTo>
                  <a:cubicBezTo>
                    <a:pt x="1" y="2"/>
                    <a:pt x="2" y="5"/>
                    <a:pt x="3" y="8"/>
                  </a:cubicBezTo>
                  <a:cubicBezTo>
                    <a:pt x="3" y="8"/>
                    <a:pt x="3" y="8"/>
                    <a:pt x="3" y="8"/>
                  </a:cubicBezTo>
                  <a:cubicBezTo>
                    <a:pt x="2" y="6"/>
                    <a:pt x="2" y="4"/>
                    <a:pt x="1" y="2"/>
                  </a:cubicBezTo>
                  <a:cubicBezTo>
                    <a:pt x="0" y="1"/>
                    <a:pt x="0" y="1"/>
                    <a:pt x="0" y="1"/>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33" name="Freeform 532"/>
            <p:cNvSpPr/>
            <p:nvPr/>
          </p:nvSpPr>
          <p:spPr bwMode="auto">
            <a:xfrm>
              <a:off x="3956" y="3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34" name="Freeform 533"/>
            <p:cNvSpPr/>
            <p:nvPr/>
          </p:nvSpPr>
          <p:spPr bwMode="auto">
            <a:xfrm>
              <a:off x="3956" y="325"/>
              <a:ext cx="10" cy="23"/>
            </a:xfrm>
            <a:custGeom>
              <a:avLst/>
              <a:gdLst>
                <a:gd name="T0" fmla="*/ 0 w 6"/>
                <a:gd name="T1" fmla="*/ 0 h 14"/>
                <a:gd name="T2" fmla="*/ 6 w 6"/>
                <a:gd name="T3" fmla="*/ 14 h 14"/>
                <a:gd name="T4" fmla="*/ 4 w 6"/>
                <a:gd name="T5" fmla="*/ 9 h 14"/>
                <a:gd name="T6" fmla="*/ 3 w 6"/>
                <a:gd name="T7" fmla="*/ 7 h 14"/>
                <a:gd name="T8" fmla="*/ 0 w 6"/>
                <a:gd name="T9" fmla="*/ 0 h 14"/>
                <a:gd name="T10" fmla="*/ 0 w 6"/>
                <a:gd name="T11" fmla="*/ 0 h 14"/>
                <a:gd name="T12" fmla="*/ 0 w 6"/>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6" h="14">
                  <a:moveTo>
                    <a:pt x="0" y="0"/>
                  </a:moveTo>
                  <a:cubicBezTo>
                    <a:pt x="2" y="4"/>
                    <a:pt x="4" y="9"/>
                    <a:pt x="6" y="14"/>
                  </a:cubicBezTo>
                  <a:cubicBezTo>
                    <a:pt x="5" y="12"/>
                    <a:pt x="4" y="11"/>
                    <a:pt x="4" y="9"/>
                  </a:cubicBezTo>
                  <a:cubicBezTo>
                    <a:pt x="3" y="8"/>
                    <a:pt x="3" y="8"/>
                    <a:pt x="3" y="7"/>
                  </a:cubicBezTo>
                  <a:cubicBezTo>
                    <a:pt x="2" y="5"/>
                    <a:pt x="1" y="3"/>
                    <a:pt x="0" y="0"/>
                  </a:cubicBezTo>
                  <a:cubicBezTo>
                    <a:pt x="0" y="0"/>
                    <a:pt x="0"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35" name="Freeform 534"/>
            <p:cNvSpPr>
              <a:spLocks noEditPoints="1"/>
            </p:cNvSpPr>
            <p:nvPr/>
          </p:nvSpPr>
          <p:spPr bwMode="auto">
            <a:xfrm>
              <a:off x="3968" y="354"/>
              <a:ext cx="6" cy="15"/>
            </a:xfrm>
            <a:custGeom>
              <a:avLst/>
              <a:gdLst>
                <a:gd name="T0" fmla="*/ 4 w 4"/>
                <a:gd name="T1" fmla="*/ 9 h 9"/>
                <a:gd name="T2" fmla="*/ 4 w 4"/>
                <a:gd name="T3" fmla="*/ 9 h 9"/>
                <a:gd name="T4" fmla="*/ 4 w 4"/>
                <a:gd name="T5" fmla="*/ 9 h 9"/>
                <a:gd name="T6" fmla="*/ 4 w 4"/>
                <a:gd name="T7" fmla="*/ 9 h 9"/>
                <a:gd name="T8" fmla="*/ 4 w 4"/>
                <a:gd name="T9" fmla="*/ 9 h 9"/>
                <a:gd name="T10" fmla="*/ 0 w 4"/>
                <a:gd name="T11" fmla="*/ 0 h 9"/>
                <a:gd name="T12" fmla="*/ 1 w 4"/>
                <a:gd name="T13" fmla="*/ 0 h 9"/>
                <a:gd name="T14" fmla="*/ 0 w 4"/>
                <a:gd name="T15" fmla="*/ 0 h 9"/>
                <a:gd name="T16" fmla="*/ 0 w 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9">
                  <a:moveTo>
                    <a:pt x="4" y="9"/>
                  </a:moveTo>
                  <a:cubicBezTo>
                    <a:pt x="4" y="9"/>
                    <a:pt x="4" y="9"/>
                    <a:pt x="4" y="9"/>
                  </a:cubicBezTo>
                  <a:cubicBezTo>
                    <a:pt x="4" y="9"/>
                    <a:pt x="4" y="9"/>
                    <a:pt x="4" y="9"/>
                  </a:cubicBezTo>
                  <a:cubicBezTo>
                    <a:pt x="4" y="9"/>
                    <a:pt x="4" y="9"/>
                    <a:pt x="4" y="9"/>
                  </a:cubicBezTo>
                  <a:cubicBezTo>
                    <a:pt x="4" y="9"/>
                    <a:pt x="4" y="9"/>
                    <a:pt x="4" y="9"/>
                  </a:cubicBezTo>
                  <a:moveTo>
                    <a:pt x="0" y="0"/>
                  </a:moveTo>
                  <a:cubicBezTo>
                    <a:pt x="1" y="0"/>
                    <a:pt x="1" y="0"/>
                    <a:pt x="1" y="0"/>
                  </a:cubicBezTo>
                  <a:cubicBezTo>
                    <a:pt x="1" y="0"/>
                    <a:pt x="1"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36" name="Freeform 535"/>
            <p:cNvSpPr>
              <a:spLocks noEditPoints="1"/>
            </p:cNvSpPr>
            <p:nvPr/>
          </p:nvSpPr>
          <p:spPr bwMode="auto">
            <a:xfrm>
              <a:off x="3968" y="353"/>
              <a:ext cx="8" cy="19"/>
            </a:xfrm>
            <a:custGeom>
              <a:avLst/>
              <a:gdLst>
                <a:gd name="T0" fmla="*/ 4 w 5"/>
                <a:gd name="T1" fmla="*/ 9 h 12"/>
                <a:gd name="T2" fmla="*/ 5 w 5"/>
                <a:gd name="T3" fmla="*/ 12 h 12"/>
                <a:gd name="T4" fmla="*/ 4 w 5"/>
                <a:gd name="T5" fmla="*/ 10 h 12"/>
                <a:gd name="T6" fmla="*/ 4 w 5"/>
                <a:gd name="T7" fmla="*/ 10 h 12"/>
                <a:gd name="T8" fmla="*/ 4 w 5"/>
                <a:gd name="T9" fmla="*/ 9 h 12"/>
                <a:gd name="T10" fmla="*/ 0 w 5"/>
                <a:gd name="T11" fmla="*/ 0 h 12"/>
                <a:gd name="T12" fmla="*/ 2 w 5"/>
                <a:gd name="T13" fmla="*/ 4 h 12"/>
                <a:gd name="T14" fmla="*/ 1 w 5"/>
                <a:gd name="T15" fmla="*/ 1 h 12"/>
                <a:gd name="T16" fmla="*/ 0 w 5"/>
                <a:gd name="T17" fmla="*/ 1 h 12"/>
                <a:gd name="T18" fmla="*/ 0 w 5"/>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2">
                  <a:moveTo>
                    <a:pt x="4" y="9"/>
                  </a:moveTo>
                  <a:cubicBezTo>
                    <a:pt x="4" y="10"/>
                    <a:pt x="5" y="11"/>
                    <a:pt x="5" y="12"/>
                  </a:cubicBezTo>
                  <a:cubicBezTo>
                    <a:pt x="5" y="11"/>
                    <a:pt x="5" y="11"/>
                    <a:pt x="4" y="10"/>
                  </a:cubicBezTo>
                  <a:cubicBezTo>
                    <a:pt x="4" y="10"/>
                    <a:pt x="4" y="10"/>
                    <a:pt x="4" y="10"/>
                  </a:cubicBezTo>
                  <a:cubicBezTo>
                    <a:pt x="4" y="9"/>
                    <a:pt x="4" y="9"/>
                    <a:pt x="4" y="9"/>
                  </a:cubicBezTo>
                  <a:moveTo>
                    <a:pt x="0" y="0"/>
                  </a:moveTo>
                  <a:cubicBezTo>
                    <a:pt x="1" y="1"/>
                    <a:pt x="1" y="2"/>
                    <a:pt x="2" y="4"/>
                  </a:cubicBezTo>
                  <a:cubicBezTo>
                    <a:pt x="1" y="3"/>
                    <a:pt x="1" y="2"/>
                    <a:pt x="1" y="1"/>
                  </a:cubicBezTo>
                  <a:cubicBezTo>
                    <a:pt x="1" y="1"/>
                    <a:pt x="1" y="1"/>
                    <a:pt x="0" y="1"/>
                  </a:cubicBezTo>
                  <a:cubicBezTo>
                    <a:pt x="0" y="1"/>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37" name="Freeform 536"/>
            <p:cNvSpPr/>
            <p:nvPr/>
          </p:nvSpPr>
          <p:spPr bwMode="auto">
            <a:xfrm>
              <a:off x="3968" y="353"/>
              <a:ext cx="8" cy="21"/>
            </a:xfrm>
            <a:custGeom>
              <a:avLst/>
              <a:gdLst>
                <a:gd name="T0" fmla="*/ 0 w 5"/>
                <a:gd name="T1" fmla="*/ 0 h 13"/>
                <a:gd name="T2" fmla="*/ 5 w 5"/>
                <a:gd name="T3" fmla="*/ 13 h 13"/>
                <a:gd name="T4" fmla="*/ 5 w 5"/>
                <a:gd name="T5" fmla="*/ 12 h 13"/>
                <a:gd name="T6" fmla="*/ 4 w 5"/>
                <a:gd name="T7" fmla="*/ 9 h 13"/>
                <a:gd name="T8" fmla="*/ 4 w 5"/>
                <a:gd name="T9" fmla="*/ 9 h 13"/>
                <a:gd name="T10" fmla="*/ 2 w 5"/>
                <a:gd name="T11" fmla="*/ 4 h 13"/>
                <a:gd name="T12" fmla="*/ 0 w 5"/>
                <a:gd name="T13" fmla="*/ 0 h 13"/>
                <a:gd name="T14" fmla="*/ 0 w 5"/>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3">
                  <a:moveTo>
                    <a:pt x="0" y="0"/>
                  </a:moveTo>
                  <a:cubicBezTo>
                    <a:pt x="2" y="4"/>
                    <a:pt x="4" y="8"/>
                    <a:pt x="5" y="13"/>
                  </a:cubicBezTo>
                  <a:cubicBezTo>
                    <a:pt x="5" y="12"/>
                    <a:pt x="5" y="12"/>
                    <a:pt x="5" y="12"/>
                  </a:cubicBezTo>
                  <a:cubicBezTo>
                    <a:pt x="5" y="11"/>
                    <a:pt x="4" y="10"/>
                    <a:pt x="4" y="9"/>
                  </a:cubicBezTo>
                  <a:cubicBezTo>
                    <a:pt x="4" y="9"/>
                    <a:pt x="4" y="9"/>
                    <a:pt x="4" y="9"/>
                  </a:cubicBezTo>
                  <a:cubicBezTo>
                    <a:pt x="3" y="7"/>
                    <a:pt x="2" y="5"/>
                    <a:pt x="2" y="4"/>
                  </a:cubicBezTo>
                  <a:cubicBezTo>
                    <a:pt x="1" y="2"/>
                    <a:pt x="1" y="1"/>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38" name="Freeform 537"/>
            <p:cNvSpPr>
              <a:spLocks noEditPoints="1"/>
            </p:cNvSpPr>
            <p:nvPr/>
          </p:nvSpPr>
          <p:spPr bwMode="auto">
            <a:xfrm>
              <a:off x="3935" y="277"/>
              <a:ext cx="44" cy="102"/>
            </a:xfrm>
            <a:custGeom>
              <a:avLst/>
              <a:gdLst>
                <a:gd name="T0" fmla="*/ 26 w 27"/>
                <a:gd name="T1" fmla="*/ 60 h 62"/>
                <a:gd name="T2" fmla="*/ 27 w 27"/>
                <a:gd name="T3" fmla="*/ 62 h 62"/>
                <a:gd name="T4" fmla="*/ 26 w 27"/>
                <a:gd name="T5" fmla="*/ 60 h 62"/>
                <a:gd name="T6" fmla="*/ 0 w 27"/>
                <a:gd name="T7" fmla="*/ 0 h 62"/>
                <a:gd name="T8" fmla="*/ 0 w 27"/>
                <a:gd name="T9" fmla="*/ 0 h 62"/>
                <a:gd name="T10" fmla="*/ 26 w 27"/>
                <a:gd name="T11" fmla="*/ 60 h 62"/>
                <a:gd name="T12" fmla="*/ 26 w 27"/>
                <a:gd name="T13" fmla="*/ 60 h 62"/>
                <a:gd name="T14" fmla="*/ 25 w 27"/>
                <a:gd name="T15" fmla="*/ 59 h 62"/>
                <a:gd name="T16" fmla="*/ 20 w 27"/>
                <a:gd name="T17" fmla="*/ 46 h 62"/>
                <a:gd name="T18" fmla="*/ 20 w 27"/>
                <a:gd name="T19" fmla="*/ 45 h 62"/>
                <a:gd name="T20" fmla="*/ 19 w 27"/>
                <a:gd name="T21" fmla="*/ 43 h 62"/>
                <a:gd name="T22" fmla="*/ 13 w 27"/>
                <a:gd name="T23" fmla="*/ 29 h 62"/>
                <a:gd name="T24" fmla="*/ 12 w 27"/>
                <a:gd name="T25" fmla="*/ 28 h 62"/>
                <a:gd name="T26" fmla="*/ 9 w 27"/>
                <a:gd name="T27" fmla="*/ 20 h 62"/>
                <a:gd name="T28" fmla="*/ 9 w 27"/>
                <a:gd name="T29" fmla="*/ 19 h 62"/>
                <a:gd name="T30" fmla="*/ 8 w 27"/>
                <a:gd name="T31" fmla="*/ 18 h 62"/>
                <a:gd name="T32" fmla="*/ 2 w 27"/>
                <a:gd name="T33" fmla="*/ 5 h 62"/>
                <a:gd name="T34" fmla="*/ 2 w 27"/>
                <a:gd name="T35" fmla="*/ 5 h 62"/>
                <a:gd name="T36" fmla="*/ 1 w 27"/>
                <a:gd name="T37" fmla="*/ 4 h 62"/>
                <a:gd name="T38" fmla="*/ 1 w 27"/>
                <a:gd name="T39" fmla="*/ 3 h 62"/>
                <a:gd name="T40" fmla="*/ 0 w 27"/>
                <a:gd name="T41" fmla="*/ 2 h 62"/>
                <a:gd name="T42" fmla="*/ 0 w 27"/>
                <a:gd name="T43" fmla="*/ 1 h 62"/>
                <a:gd name="T44" fmla="*/ 0 w 27"/>
                <a:gd name="T4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 h="62">
                  <a:moveTo>
                    <a:pt x="26" y="60"/>
                  </a:moveTo>
                  <a:cubicBezTo>
                    <a:pt x="26" y="61"/>
                    <a:pt x="26" y="61"/>
                    <a:pt x="27" y="62"/>
                  </a:cubicBezTo>
                  <a:cubicBezTo>
                    <a:pt x="26" y="61"/>
                    <a:pt x="26" y="61"/>
                    <a:pt x="26" y="60"/>
                  </a:cubicBezTo>
                  <a:moveTo>
                    <a:pt x="0" y="0"/>
                  </a:moveTo>
                  <a:cubicBezTo>
                    <a:pt x="0" y="0"/>
                    <a:pt x="0" y="0"/>
                    <a:pt x="0" y="0"/>
                  </a:cubicBezTo>
                  <a:cubicBezTo>
                    <a:pt x="8" y="17"/>
                    <a:pt x="17" y="38"/>
                    <a:pt x="26" y="60"/>
                  </a:cubicBezTo>
                  <a:cubicBezTo>
                    <a:pt x="26" y="60"/>
                    <a:pt x="26" y="60"/>
                    <a:pt x="26" y="60"/>
                  </a:cubicBezTo>
                  <a:cubicBezTo>
                    <a:pt x="26" y="60"/>
                    <a:pt x="26" y="59"/>
                    <a:pt x="25" y="59"/>
                  </a:cubicBezTo>
                  <a:cubicBezTo>
                    <a:pt x="24" y="54"/>
                    <a:pt x="22" y="50"/>
                    <a:pt x="20" y="46"/>
                  </a:cubicBezTo>
                  <a:cubicBezTo>
                    <a:pt x="20" y="46"/>
                    <a:pt x="20" y="46"/>
                    <a:pt x="20" y="45"/>
                  </a:cubicBezTo>
                  <a:cubicBezTo>
                    <a:pt x="20" y="45"/>
                    <a:pt x="19" y="44"/>
                    <a:pt x="19" y="43"/>
                  </a:cubicBezTo>
                  <a:cubicBezTo>
                    <a:pt x="17" y="38"/>
                    <a:pt x="15" y="33"/>
                    <a:pt x="13" y="29"/>
                  </a:cubicBezTo>
                  <a:cubicBezTo>
                    <a:pt x="13" y="29"/>
                    <a:pt x="12" y="28"/>
                    <a:pt x="12" y="28"/>
                  </a:cubicBezTo>
                  <a:cubicBezTo>
                    <a:pt x="11" y="25"/>
                    <a:pt x="10" y="22"/>
                    <a:pt x="9" y="20"/>
                  </a:cubicBezTo>
                  <a:cubicBezTo>
                    <a:pt x="9" y="19"/>
                    <a:pt x="9" y="19"/>
                    <a:pt x="9" y="19"/>
                  </a:cubicBezTo>
                  <a:cubicBezTo>
                    <a:pt x="8" y="19"/>
                    <a:pt x="8" y="18"/>
                    <a:pt x="8" y="18"/>
                  </a:cubicBezTo>
                  <a:cubicBezTo>
                    <a:pt x="6" y="14"/>
                    <a:pt x="4" y="9"/>
                    <a:pt x="2" y="5"/>
                  </a:cubicBezTo>
                  <a:cubicBezTo>
                    <a:pt x="2" y="5"/>
                    <a:pt x="2" y="5"/>
                    <a:pt x="2" y="5"/>
                  </a:cubicBezTo>
                  <a:cubicBezTo>
                    <a:pt x="2" y="5"/>
                    <a:pt x="2" y="4"/>
                    <a:pt x="1" y="4"/>
                  </a:cubicBezTo>
                  <a:cubicBezTo>
                    <a:pt x="1" y="3"/>
                    <a:pt x="1" y="3"/>
                    <a:pt x="1" y="3"/>
                  </a:cubicBezTo>
                  <a:cubicBezTo>
                    <a:pt x="1" y="3"/>
                    <a:pt x="1" y="2"/>
                    <a:pt x="0" y="2"/>
                  </a:cubicBezTo>
                  <a:cubicBezTo>
                    <a:pt x="0" y="2"/>
                    <a:pt x="0" y="1"/>
                    <a:pt x="0" y="1"/>
                  </a:cubicBezTo>
                  <a:cubicBezTo>
                    <a:pt x="0" y="1"/>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39" name="Freeform 538"/>
            <p:cNvSpPr/>
            <p:nvPr/>
          </p:nvSpPr>
          <p:spPr bwMode="auto">
            <a:xfrm>
              <a:off x="3981" y="384"/>
              <a:ext cx="1" cy="3"/>
            </a:xfrm>
            <a:custGeom>
              <a:avLst/>
              <a:gdLst>
                <a:gd name="T0" fmla="*/ 0 w 1"/>
                <a:gd name="T1" fmla="*/ 0 h 2"/>
                <a:gd name="T2" fmla="*/ 1 w 1"/>
                <a:gd name="T3" fmla="*/ 2 h 2"/>
                <a:gd name="T4" fmla="*/ 0 w 1"/>
                <a:gd name="T5" fmla="*/ 0 h 2"/>
                <a:gd name="T6" fmla="*/ 0 w 1"/>
                <a:gd name="T7" fmla="*/ 0 h 2"/>
              </a:gdLst>
              <a:ahLst/>
              <a:cxnLst>
                <a:cxn ang="0">
                  <a:pos x="T0" y="T1"/>
                </a:cxn>
                <a:cxn ang="0">
                  <a:pos x="T2" y="T3"/>
                </a:cxn>
                <a:cxn ang="0">
                  <a:pos x="T4" y="T5"/>
                </a:cxn>
                <a:cxn ang="0">
                  <a:pos x="T6" y="T7"/>
                </a:cxn>
              </a:cxnLst>
              <a:rect l="0" t="0" r="r" b="b"/>
              <a:pathLst>
                <a:path w="1" h="2">
                  <a:moveTo>
                    <a:pt x="0" y="0"/>
                  </a:moveTo>
                  <a:cubicBezTo>
                    <a:pt x="0" y="1"/>
                    <a:pt x="1" y="2"/>
                    <a:pt x="1" y="2"/>
                  </a:cubicBezTo>
                  <a:cubicBezTo>
                    <a:pt x="1" y="2"/>
                    <a:pt x="0" y="1"/>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40" name="Freeform 539"/>
            <p:cNvSpPr>
              <a:spLocks noEditPoints="1"/>
            </p:cNvSpPr>
            <p:nvPr/>
          </p:nvSpPr>
          <p:spPr bwMode="auto">
            <a:xfrm>
              <a:off x="3979" y="382"/>
              <a:ext cx="3" cy="7"/>
            </a:xfrm>
            <a:custGeom>
              <a:avLst/>
              <a:gdLst>
                <a:gd name="T0" fmla="*/ 1 w 2"/>
                <a:gd name="T1" fmla="*/ 1 h 4"/>
                <a:gd name="T2" fmla="*/ 2 w 2"/>
                <a:gd name="T3" fmla="*/ 4 h 4"/>
                <a:gd name="T4" fmla="*/ 2 w 2"/>
                <a:gd name="T5" fmla="*/ 3 h 4"/>
                <a:gd name="T6" fmla="*/ 1 w 2"/>
                <a:gd name="T7" fmla="*/ 1 h 4"/>
                <a:gd name="T8" fmla="*/ 1 w 2"/>
                <a:gd name="T9" fmla="*/ 1 h 4"/>
                <a:gd name="T10" fmla="*/ 0 w 2"/>
                <a:gd name="T11" fmla="*/ 0 h 4"/>
                <a:gd name="T12" fmla="*/ 1 w 2"/>
                <a:gd name="T13" fmla="*/ 1 h 4"/>
                <a:gd name="T14" fmla="*/ 1 w 2"/>
                <a:gd name="T15" fmla="*/ 0 h 4"/>
                <a:gd name="T16" fmla="*/ 0 w 2"/>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1"/>
                  </a:moveTo>
                  <a:cubicBezTo>
                    <a:pt x="1" y="2"/>
                    <a:pt x="2" y="3"/>
                    <a:pt x="2" y="4"/>
                  </a:cubicBezTo>
                  <a:cubicBezTo>
                    <a:pt x="2" y="4"/>
                    <a:pt x="2" y="4"/>
                    <a:pt x="2" y="3"/>
                  </a:cubicBezTo>
                  <a:cubicBezTo>
                    <a:pt x="2" y="3"/>
                    <a:pt x="1" y="2"/>
                    <a:pt x="1" y="1"/>
                  </a:cubicBezTo>
                  <a:cubicBezTo>
                    <a:pt x="1" y="1"/>
                    <a:pt x="1" y="1"/>
                    <a:pt x="1" y="1"/>
                  </a:cubicBezTo>
                  <a:moveTo>
                    <a:pt x="0" y="0"/>
                  </a:moveTo>
                  <a:cubicBezTo>
                    <a:pt x="1" y="0"/>
                    <a:pt x="1" y="1"/>
                    <a:pt x="1" y="1"/>
                  </a:cubicBezTo>
                  <a:cubicBezTo>
                    <a:pt x="1" y="1"/>
                    <a:pt x="1" y="0"/>
                    <a:pt x="1" y="0"/>
                  </a:cubicBezTo>
                  <a:cubicBezTo>
                    <a:pt x="1"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41" name="Freeform 540"/>
            <p:cNvSpPr/>
            <p:nvPr/>
          </p:nvSpPr>
          <p:spPr bwMode="auto">
            <a:xfrm>
              <a:off x="3979" y="380"/>
              <a:ext cx="5" cy="12"/>
            </a:xfrm>
            <a:custGeom>
              <a:avLst/>
              <a:gdLst>
                <a:gd name="T0" fmla="*/ 0 w 3"/>
                <a:gd name="T1" fmla="*/ 0 h 7"/>
                <a:gd name="T2" fmla="*/ 0 w 3"/>
                <a:gd name="T3" fmla="*/ 0 h 7"/>
                <a:gd name="T4" fmla="*/ 3 w 3"/>
                <a:gd name="T5" fmla="*/ 7 h 7"/>
                <a:gd name="T6" fmla="*/ 2 w 3"/>
                <a:gd name="T7" fmla="*/ 5 h 7"/>
                <a:gd name="T8" fmla="*/ 1 w 3"/>
                <a:gd name="T9" fmla="*/ 2 h 7"/>
                <a:gd name="T10" fmla="*/ 1 w 3"/>
                <a:gd name="T11" fmla="*/ 2 h 7"/>
                <a:gd name="T12" fmla="*/ 1 w 3"/>
                <a:gd name="T13" fmla="*/ 2 h 7"/>
                <a:gd name="T14" fmla="*/ 0 w 3"/>
                <a:gd name="T15" fmla="*/ 1 h 7"/>
                <a:gd name="T16" fmla="*/ 0 w 3"/>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7">
                  <a:moveTo>
                    <a:pt x="0" y="0"/>
                  </a:moveTo>
                  <a:cubicBezTo>
                    <a:pt x="0" y="0"/>
                    <a:pt x="0" y="0"/>
                    <a:pt x="0" y="0"/>
                  </a:cubicBezTo>
                  <a:cubicBezTo>
                    <a:pt x="1" y="2"/>
                    <a:pt x="2" y="5"/>
                    <a:pt x="3" y="7"/>
                  </a:cubicBezTo>
                  <a:cubicBezTo>
                    <a:pt x="3" y="7"/>
                    <a:pt x="3" y="6"/>
                    <a:pt x="2" y="5"/>
                  </a:cubicBezTo>
                  <a:cubicBezTo>
                    <a:pt x="2" y="4"/>
                    <a:pt x="1" y="3"/>
                    <a:pt x="1" y="2"/>
                  </a:cubicBezTo>
                  <a:cubicBezTo>
                    <a:pt x="1" y="2"/>
                    <a:pt x="1" y="2"/>
                    <a:pt x="1" y="2"/>
                  </a:cubicBezTo>
                  <a:cubicBezTo>
                    <a:pt x="1" y="2"/>
                    <a:pt x="1" y="2"/>
                    <a:pt x="1" y="2"/>
                  </a:cubicBezTo>
                  <a:cubicBezTo>
                    <a:pt x="1" y="2"/>
                    <a:pt x="1" y="1"/>
                    <a:pt x="0" y="1"/>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42" name="Oval 541"/>
            <p:cNvSpPr>
              <a:spLocks noChangeArrowheads="1"/>
            </p:cNvSpPr>
            <p:nvPr/>
          </p:nvSpPr>
          <p:spPr bwMode="auto">
            <a:xfrm>
              <a:off x="3927" y="261"/>
              <a:ext cx="1" cy="1"/>
            </a:xfrm>
            <a:prstGeom prst="ellipse">
              <a:avLst/>
            </a:pr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43" name="Freeform 542"/>
            <p:cNvSpPr/>
            <p:nvPr/>
          </p:nvSpPr>
          <p:spPr bwMode="auto">
            <a:xfrm>
              <a:off x="3923" y="255"/>
              <a:ext cx="5" cy="8"/>
            </a:xfrm>
            <a:custGeom>
              <a:avLst/>
              <a:gdLst>
                <a:gd name="T0" fmla="*/ 0 w 3"/>
                <a:gd name="T1" fmla="*/ 0 h 5"/>
                <a:gd name="T2" fmla="*/ 0 w 3"/>
                <a:gd name="T3" fmla="*/ 0 h 5"/>
                <a:gd name="T4" fmla="*/ 0 w 3"/>
                <a:gd name="T5" fmla="*/ 1 h 5"/>
                <a:gd name="T6" fmla="*/ 1 w 3"/>
                <a:gd name="T7" fmla="*/ 1 h 5"/>
                <a:gd name="T8" fmla="*/ 3 w 3"/>
                <a:gd name="T9" fmla="*/ 5 h 5"/>
                <a:gd name="T10" fmla="*/ 2 w 3"/>
                <a:gd name="T11" fmla="*/ 4 h 5"/>
                <a:gd name="T12" fmla="*/ 2 w 3"/>
                <a:gd name="T13" fmla="*/ 4 h 5"/>
                <a:gd name="T14" fmla="*/ 2 w 3"/>
                <a:gd name="T15" fmla="*/ 3 h 5"/>
                <a:gd name="T16" fmla="*/ 0 w 3"/>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0" y="0"/>
                  </a:moveTo>
                  <a:cubicBezTo>
                    <a:pt x="0" y="0"/>
                    <a:pt x="0" y="0"/>
                    <a:pt x="0" y="0"/>
                  </a:cubicBezTo>
                  <a:cubicBezTo>
                    <a:pt x="0" y="0"/>
                    <a:pt x="0" y="0"/>
                    <a:pt x="0" y="1"/>
                  </a:cubicBezTo>
                  <a:cubicBezTo>
                    <a:pt x="0" y="1"/>
                    <a:pt x="1" y="1"/>
                    <a:pt x="1" y="1"/>
                  </a:cubicBezTo>
                  <a:cubicBezTo>
                    <a:pt x="1" y="3"/>
                    <a:pt x="2" y="4"/>
                    <a:pt x="3" y="5"/>
                  </a:cubicBezTo>
                  <a:cubicBezTo>
                    <a:pt x="2" y="5"/>
                    <a:pt x="2" y="5"/>
                    <a:pt x="2" y="4"/>
                  </a:cubicBezTo>
                  <a:cubicBezTo>
                    <a:pt x="2" y="4"/>
                    <a:pt x="2" y="4"/>
                    <a:pt x="2" y="4"/>
                  </a:cubicBezTo>
                  <a:cubicBezTo>
                    <a:pt x="2" y="3"/>
                    <a:pt x="2" y="3"/>
                    <a:pt x="2" y="3"/>
                  </a:cubicBezTo>
                  <a:cubicBezTo>
                    <a:pt x="1" y="2"/>
                    <a:pt x="1" y="1"/>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44" name="Freeform 543"/>
            <p:cNvSpPr/>
            <p:nvPr/>
          </p:nvSpPr>
          <p:spPr bwMode="auto">
            <a:xfrm>
              <a:off x="3925" y="256"/>
              <a:ext cx="3" cy="8"/>
            </a:xfrm>
            <a:custGeom>
              <a:avLst/>
              <a:gdLst>
                <a:gd name="T0" fmla="*/ 0 w 2"/>
                <a:gd name="T1" fmla="*/ 0 h 5"/>
                <a:gd name="T2" fmla="*/ 2 w 2"/>
                <a:gd name="T3" fmla="*/ 5 h 5"/>
                <a:gd name="T4" fmla="*/ 2 w 2"/>
                <a:gd name="T5" fmla="*/ 5 h 5"/>
                <a:gd name="T6" fmla="*/ 2 w 2"/>
                <a:gd name="T7" fmla="*/ 4 h 5"/>
                <a:gd name="T8" fmla="*/ 0 w 2"/>
                <a:gd name="T9" fmla="*/ 0 h 5"/>
              </a:gdLst>
              <a:ahLst/>
              <a:cxnLst>
                <a:cxn ang="0">
                  <a:pos x="T0" y="T1"/>
                </a:cxn>
                <a:cxn ang="0">
                  <a:pos x="T2" y="T3"/>
                </a:cxn>
                <a:cxn ang="0">
                  <a:pos x="T4" y="T5"/>
                </a:cxn>
                <a:cxn ang="0">
                  <a:pos x="T6" y="T7"/>
                </a:cxn>
                <a:cxn ang="0">
                  <a:pos x="T8" y="T9"/>
                </a:cxn>
              </a:cxnLst>
              <a:rect l="0" t="0" r="r" b="b"/>
              <a:pathLst>
                <a:path w="2" h="5">
                  <a:moveTo>
                    <a:pt x="0" y="0"/>
                  </a:moveTo>
                  <a:cubicBezTo>
                    <a:pt x="0" y="2"/>
                    <a:pt x="1" y="3"/>
                    <a:pt x="2" y="5"/>
                  </a:cubicBezTo>
                  <a:cubicBezTo>
                    <a:pt x="2" y="5"/>
                    <a:pt x="2" y="5"/>
                    <a:pt x="2" y="5"/>
                  </a:cubicBezTo>
                  <a:cubicBezTo>
                    <a:pt x="2" y="5"/>
                    <a:pt x="2" y="5"/>
                    <a:pt x="2" y="4"/>
                  </a:cubicBezTo>
                  <a:cubicBezTo>
                    <a:pt x="1" y="3"/>
                    <a:pt x="0" y="2"/>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45" name="Freeform 544"/>
            <p:cNvSpPr/>
            <p:nvPr/>
          </p:nvSpPr>
          <p:spPr bwMode="auto">
            <a:xfrm>
              <a:off x="3986" y="395"/>
              <a:ext cx="5" cy="13"/>
            </a:xfrm>
            <a:custGeom>
              <a:avLst/>
              <a:gdLst>
                <a:gd name="T0" fmla="*/ 0 w 3"/>
                <a:gd name="T1" fmla="*/ 0 h 8"/>
                <a:gd name="T2" fmla="*/ 3 w 3"/>
                <a:gd name="T3" fmla="*/ 8 h 8"/>
                <a:gd name="T4" fmla="*/ 0 w 3"/>
                <a:gd name="T5" fmla="*/ 0 h 8"/>
              </a:gdLst>
              <a:ahLst/>
              <a:cxnLst>
                <a:cxn ang="0">
                  <a:pos x="T0" y="T1"/>
                </a:cxn>
                <a:cxn ang="0">
                  <a:pos x="T2" y="T3"/>
                </a:cxn>
                <a:cxn ang="0">
                  <a:pos x="T4" y="T5"/>
                </a:cxn>
              </a:cxnLst>
              <a:rect l="0" t="0" r="r" b="b"/>
              <a:pathLst>
                <a:path w="3" h="8">
                  <a:moveTo>
                    <a:pt x="0" y="0"/>
                  </a:moveTo>
                  <a:cubicBezTo>
                    <a:pt x="1" y="3"/>
                    <a:pt x="2" y="5"/>
                    <a:pt x="3" y="8"/>
                  </a:cubicBezTo>
                  <a:cubicBezTo>
                    <a:pt x="2" y="5"/>
                    <a:pt x="1" y="3"/>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46" name="Freeform 545"/>
            <p:cNvSpPr/>
            <p:nvPr/>
          </p:nvSpPr>
          <p:spPr bwMode="auto">
            <a:xfrm>
              <a:off x="3928" y="266"/>
              <a:ext cx="2" cy="3"/>
            </a:xfrm>
            <a:custGeom>
              <a:avLst/>
              <a:gdLst>
                <a:gd name="T0" fmla="*/ 0 w 1"/>
                <a:gd name="T1" fmla="*/ 0 h 2"/>
                <a:gd name="T2" fmla="*/ 1 w 1"/>
                <a:gd name="T3" fmla="*/ 2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1" y="0"/>
                    <a:pt x="1" y="1"/>
                    <a:pt x="1" y="2"/>
                  </a:cubicBezTo>
                  <a:cubicBezTo>
                    <a:pt x="1" y="2"/>
                    <a:pt x="1" y="2"/>
                    <a:pt x="1" y="2"/>
                  </a:cubicBezTo>
                  <a:cubicBezTo>
                    <a:pt x="1" y="1"/>
                    <a:pt x="1" y="1"/>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47" name="Freeform 546"/>
            <p:cNvSpPr>
              <a:spLocks noEditPoints="1"/>
            </p:cNvSpPr>
            <p:nvPr/>
          </p:nvSpPr>
          <p:spPr bwMode="auto">
            <a:xfrm>
              <a:off x="3928" y="266"/>
              <a:ext cx="5" cy="10"/>
            </a:xfrm>
            <a:custGeom>
              <a:avLst/>
              <a:gdLst>
                <a:gd name="T0" fmla="*/ 1 w 3"/>
                <a:gd name="T1" fmla="*/ 2 h 6"/>
                <a:gd name="T2" fmla="*/ 3 w 3"/>
                <a:gd name="T3" fmla="*/ 6 h 6"/>
                <a:gd name="T4" fmla="*/ 3 w 3"/>
                <a:gd name="T5" fmla="*/ 6 h 6"/>
                <a:gd name="T6" fmla="*/ 3 w 3"/>
                <a:gd name="T7" fmla="*/ 5 h 6"/>
                <a:gd name="T8" fmla="*/ 1 w 3"/>
                <a:gd name="T9" fmla="*/ 2 h 6"/>
                <a:gd name="T10" fmla="*/ 0 w 3"/>
                <a:gd name="T11" fmla="*/ 0 h 6"/>
                <a:gd name="T12" fmla="*/ 1 w 3"/>
                <a:gd name="T13" fmla="*/ 2 h 6"/>
                <a:gd name="T14" fmla="*/ 0 w 3"/>
                <a:gd name="T15" fmla="*/ 0 h 6"/>
                <a:gd name="T16" fmla="*/ 0 w 3"/>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6">
                  <a:moveTo>
                    <a:pt x="1" y="2"/>
                  </a:moveTo>
                  <a:cubicBezTo>
                    <a:pt x="2" y="3"/>
                    <a:pt x="3" y="5"/>
                    <a:pt x="3" y="6"/>
                  </a:cubicBezTo>
                  <a:cubicBezTo>
                    <a:pt x="3" y="6"/>
                    <a:pt x="3" y="6"/>
                    <a:pt x="3" y="6"/>
                  </a:cubicBezTo>
                  <a:cubicBezTo>
                    <a:pt x="3" y="6"/>
                    <a:pt x="3" y="5"/>
                    <a:pt x="3" y="5"/>
                  </a:cubicBezTo>
                  <a:cubicBezTo>
                    <a:pt x="2" y="4"/>
                    <a:pt x="2" y="3"/>
                    <a:pt x="1" y="2"/>
                  </a:cubicBezTo>
                  <a:moveTo>
                    <a:pt x="0" y="0"/>
                  </a:moveTo>
                  <a:cubicBezTo>
                    <a:pt x="1" y="0"/>
                    <a:pt x="1" y="1"/>
                    <a:pt x="1" y="2"/>
                  </a:cubicBezTo>
                  <a:cubicBezTo>
                    <a:pt x="1" y="1"/>
                    <a:pt x="1"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48" name="Oval 547"/>
            <p:cNvSpPr>
              <a:spLocks noChangeArrowheads="1"/>
            </p:cNvSpPr>
            <p:nvPr/>
          </p:nvSpPr>
          <p:spPr bwMode="auto">
            <a:xfrm>
              <a:off x="3932" y="273"/>
              <a:ext cx="1" cy="1"/>
            </a:xfrm>
            <a:prstGeom prst="ellipse">
              <a:avLst/>
            </a:pr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49" name="Freeform 548"/>
            <p:cNvSpPr/>
            <p:nvPr/>
          </p:nvSpPr>
          <p:spPr bwMode="auto">
            <a:xfrm>
              <a:off x="3930" y="269"/>
              <a:ext cx="3" cy="5"/>
            </a:xfrm>
            <a:custGeom>
              <a:avLst/>
              <a:gdLst>
                <a:gd name="T0" fmla="*/ 0 w 2"/>
                <a:gd name="T1" fmla="*/ 0 h 3"/>
                <a:gd name="T2" fmla="*/ 0 w 2"/>
                <a:gd name="T3" fmla="*/ 0 h 3"/>
                <a:gd name="T4" fmla="*/ 0 w 2"/>
                <a:gd name="T5" fmla="*/ 0 h 3"/>
                <a:gd name="T6" fmla="*/ 2 w 2"/>
                <a:gd name="T7" fmla="*/ 3 h 3"/>
                <a:gd name="T8" fmla="*/ 1 w 2"/>
                <a:gd name="T9" fmla="*/ 2 h 3"/>
                <a:gd name="T10" fmla="*/ 1 w 2"/>
                <a:gd name="T11" fmla="*/ 2 h 3"/>
                <a:gd name="T12" fmla="*/ 1 w 2"/>
                <a:gd name="T13" fmla="*/ 1 h 3"/>
                <a:gd name="T14" fmla="*/ 1 w 2"/>
                <a:gd name="T15" fmla="*/ 1 h 3"/>
                <a:gd name="T16" fmla="*/ 0 w 2"/>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3">
                  <a:moveTo>
                    <a:pt x="0" y="0"/>
                  </a:moveTo>
                  <a:cubicBezTo>
                    <a:pt x="0" y="0"/>
                    <a:pt x="0" y="0"/>
                    <a:pt x="0" y="0"/>
                  </a:cubicBezTo>
                  <a:cubicBezTo>
                    <a:pt x="0" y="0"/>
                    <a:pt x="0" y="0"/>
                    <a:pt x="0" y="0"/>
                  </a:cubicBezTo>
                  <a:cubicBezTo>
                    <a:pt x="1" y="1"/>
                    <a:pt x="1" y="2"/>
                    <a:pt x="2" y="3"/>
                  </a:cubicBezTo>
                  <a:cubicBezTo>
                    <a:pt x="2" y="3"/>
                    <a:pt x="2" y="3"/>
                    <a:pt x="1" y="2"/>
                  </a:cubicBezTo>
                  <a:cubicBezTo>
                    <a:pt x="1" y="2"/>
                    <a:pt x="1" y="2"/>
                    <a:pt x="1" y="2"/>
                  </a:cubicBezTo>
                  <a:cubicBezTo>
                    <a:pt x="1" y="2"/>
                    <a:pt x="1" y="2"/>
                    <a:pt x="1" y="1"/>
                  </a:cubicBezTo>
                  <a:cubicBezTo>
                    <a:pt x="1" y="1"/>
                    <a:pt x="1" y="1"/>
                    <a:pt x="1" y="1"/>
                  </a:cubicBezTo>
                  <a:cubicBezTo>
                    <a:pt x="1" y="1"/>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50" name="Freeform 549"/>
            <p:cNvSpPr/>
            <p:nvPr/>
          </p:nvSpPr>
          <p:spPr bwMode="auto">
            <a:xfrm>
              <a:off x="3874" y="161"/>
              <a:ext cx="2" cy="2"/>
            </a:xfrm>
            <a:custGeom>
              <a:avLst/>
              <a:gdLst>
                <a:gd name="T0" fmla="*/ 0 w 1"/>
                <a:gd name="T1" fmla="*/ 0 h 1"/>
                <a:gd name="T2" fmla="*/ 1 w 1"/>
                <a:gd name="T3" fmla="*/ 1 h 1"/>
                <a:gd name="T4" fmla="*/ 1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1"/>
                  </a:cubicBezTo>
                  <a:cubicBezTo>
                    <a:pt x="1" y="1"/>
                    <a:pt x="1" y="1"/>
                    <a:pt x="1" y="1"/>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51" name="Freeform 550"/>
            <p:cNvSpPr/>
            <p:nvPr/>
          </p:nvSpPr>
          <p:spPr bwMode="auto">
            <a:xfrm>
              <a:off x="3874" y="161"/>
              <a:ext cx="2" cy="2"/>
            </a:xfrm>
            <a:custGeom>
              <a:avLst/>
              <a:gdLst>
                <a:gd name="T0" fmla="*/ 0 w 1"/>
                <a:gd name="T1" fmla="*/ 0 h 1"/>
                <a:gd name="T2" fmla="*/ 1 w 1"/>
                <a:gd name="T3" fmla="*/ 1 h 1"/>
                <a:gd name="T4" fmla="*/ 1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1"/>
                  </a:cubicBezTo>
                  <a:cubicBezTo>
                    <a:pt x="1" y="1"/>
                    <a:pt x="1" y="1"/>
                    <a:pt x="1" y="1"/>
                  </a:cubicBezTo>
                  <a:cubicBezTo>
                    <a:pt x="0" y="0"/>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52" name="Freeform 551"/>
            <p:cNvSpPr/>
            <p:nvPr/>
          </p:nvSpPr>
          <p:spPr bwMode="auto">
            <a:xfrm>
              <a:off x="3874" y="160"/>
              <a:ext cx="2" cy="3"/>
            </a:xfrm>
            <a:custGeom>
              <a:avLst/>
              <a:gdLst>
                <a:gd name="T0" fmla="*/ 0 w 1"/>
                <a:gd name="T1" fmla="*/ 0 h 2"/>
                <a:gd name="T2" fmla="*/ 1 w 1"/>
                <a:gd name="T3" fmla="*/ 2 h 2"/>
                <a:gd name="T4" fmla="*/ 1 w 1"/>
                <a:gd name="T5" fmla="*/ 2 h 2"/>
                <a:gd name="T6" fmla="*/ 0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1"/>
                    <a:pt x="0" y="1"/>
                    <a:pt x="1" y="2"/>
                  </a:cubicBezTo>
                  <a:cubicBezTo>
                    <a:pt x="1" y="2"/>
                    <a:pt x="1" y="2"/>
                    <a:pt x="1" y="2"/>
                  </a:cubicBezTo>
                  <a:cubicBezTo>
                    <a:pt x="0" y="1"/>
                    <a:pt x="0" y="1"/>
                    <a:pt x="0" y="1"/>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53" name="Freeform 552"/>
            <p:cNvSpPr/>
            <p:nvPr/>
          </p:nvSpPr>
          <p:spPr bwMode="auto">
            <a:xfrm>
              <a:off x="3874" y="160"/>
              <a:ext cx="2" cy="3"/>
            </a:xfrm>
            <a:custGeom>
              <a:avLst/>
              <a:gdLst>
                <a:gd name="T0" fmla="*/ 0 w 1"/>
                <a:gd name="T1" fmla="*/ 0 h 2"/>
                <a:gd name="T2" fmla="*/ 0 w 1"/>
                <a:gd name="T3" fmla="*/ 0 h 2"/>
                <a:gd name="T4" fmla="*/ 1 w 1"/>
                <a:gd name="T5" fmla="*/ 2 h 2"/>
                <a:gd name="T6" fmla="*/ 1 w 1"/>
                <a:gd name="T7" fmla="*/ 2 h 2"/>
                <a:gd name="T8" fmla="*/ 1 w 1"/>
                <a:gd name="T9" fmla="*/ 2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1"/>
                    <a:pt x="0" y="1"/>
                    <a:pt x="1" y="2"/>
                  </a:cubicBezTo>
                  <a:cubicBezTo>
                    <a:pt x="1" y="2"/>
                    <a:pt x="1" y="2"/>
                    <a:pt x="1" y="2"/>
                  </a:cubicBezTo>
                  <a:cubicBezTo>
                    <a:pt x="1" y="2"/>
                    <a:pt x="1" y="2"/>
                    <a:pt x="1" y="2"/>
                  </a:cubicBezTo>
                  <a:cubicBezTo>
                    <a:pt x="0" y="1"/>
                    <a:pt x="0" y="1"/>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54" name="Freeform 553"/>
            <p:cNvSpPr/>
            <p:nvPr/>
          </p:nvSpPr>
          <p:spPr bwMode="auto">
            <a:xfrm>
              <a:off x="3873" y="15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55" name="Freeform 554"/>
            <p:cNvSpPr/>
            <p:nvPr/>
          </p:nvSpPr>
          <p:spPr bwMode="auto">
            <a:xfrm>
              <a:off x="3873" y="156"/>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cubicBezTo>
                    <a:pt x="0" y="1"/>
                    <a:pt x="0" y="1"/>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56" name="Freeform 555"/>
            <p:cNvSpPr/>
            <p:nvPr/>
          </p:nvSpPr>
          <p:spPr bwMode="auto">
            <a:xfrm>
              <a:off x="3873" y="156"/>
              <a:ext cx="0" cy="2"/>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57" name="Freeform 556"/>
            <p:cNvSpPr/>
            <p:nvPr/>
          </p:nvSpPr>
          <p:spPr bwMode="auto">
            <a:xfrm>
              <a:off x="3871" y="156"/>
              <a:ext cx="2" cy="4"/>
            </a:xfrm>
            <a:custGeom>
              <a:avLst/>
              <a:gdLst>
                <a:gd name="T0" fmla="*/ 0 w 1"/>
                <a:gd name="T1" fmla="*/ 0 h 2"/>
                <a:gd name="T2" fmla="*/ 1 w 1"/>
                <a:gd name="T3" fmla="*/ 0 h 2"/>
                <a:gd name="T4" fmla="*/ 1 w 1"/>
                <a:gd name="T5" fmla="*/ 1 h 2"/>
                <a:gd name="T6" fmla="*/ 1 w 1"/>
                <a:gd name="T7" fmla="*/ 2 h 2"/>
                <a:gd name="T8" fmla="*/ 1 w 1"/>
                <a:gd name="T9" fmla="*/ 1 h 2"/>
                <a:gd name="T10" fmla="*/ 1 w 1"/>
                <a:gd name="T11" fmla="*/ 0 h 2"/>
                <a:gd name="T12" fmla="*/ 0 w 1"/>
                <a:gd name="T13" fmla="*/ 0 h 2"/>
                <a:gd name="T14" fmla="*/ 0 w 1"/>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0"/>
                  </a:moveTo>
                  <a:cubicBezTo>
                    <a:pt x="1" y="0"/>
                    <a:pt x="1" y="0"/>
                    <a:pt x="1" y="0"/>
                  </a:cubicBezTo>
                  <a:cubicBezTo>
                    <a:pt x="1" y="1"/>
                    <a:pt x="1" y="1"/>
                    <a:pt x="1" y="1"/>
                  </a:cubicBezTo>
                  <a:cubicBezTo>
                    <a:pt x="1" y="2"/>
                    <a:pt x="1" y="2"/>
                    <a:pt x="1" y="2"/>
                  </a:cubicBezTo>
                  <a:cubicBezTo>
                    <a:pt x="1" y="2"/>
                    <a:pt x="1" y="1"/>
                    <a:pt x="1" y="1"/>
                  </a:cubicBezTo>
                  <a:cubicBezTo>
                    <a:pt x="1" y="1"/>
                    <a:pt x="1" y="1"/>
                    <a:pt x="1" y="0"/>
                  </a:cubicBezTo>
                  <a:cubicBezTo>
                    <a:pt x="0" y="0"/>
                    <a:pt x="0"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58" name="Freeform 557"/>
            <p:cNvSpPr/>
            <p:nvPr/>
          </p:nvSpPr>
          <p:spPr bwMode="auto">
            <a:xfrm>
              <a:off x="3876" y="165"/>
              <a:ext cx="2"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59" name="Freeform 558"/>
            <p:cNvSpPr/>
            <p:nvPr/>
          </p:nvSpPr>
          <p:spPr bwMode="auto">
            <a:xfrm>
              <a:off x="3878" y="166"/>
              <a:ext cx="1" cy="2"/>
            </a:xfrm>
            <a:custGeom>
              <a:avLst/>
              <a:gdLst>
                <a:gd name="T0" fmla="*/ 0 w 1"/>
                <a:gd name="T1" fmla="*/ 0 h 1"/>
                <a:gd name="T2" fmla="*/ 0 w 1"/>
                <a:gd name="T3" fmla="*/ 1 h 1"/>
                <a:gd name="T4" fmla="*/ 1 w 1"/>
                <a:gd name="T5" fmla="*/ 1 h 1"/>
                <a:gd name="T6" fmla="*/ 1 w 1"/>
                <a:gd name="T7" fmla="*/ 1 h 1"/>
                <a:gd name="T8" fmla="*/ 0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1"/>
                    <a:pt x="0" y="1"/>
                  </a:cubicBezTo>
                  <a:cubicBezTo>
                    <a:pt x="0" y="1"/>
                    <a:pt x="0" y="1"/>
                    <a:pt x="1" y="1"/>
                  </a:cubicBezTo>
                  <a:cubicBezTo>
                    <a:pt x="1" y="1"/>
                    <a:pt x="1" y="1"/>
                    <a:pt x="1" y="1"/>
                  </a:cubicBezTo>
                  <a:cubicBezTo>
                    <a:pt x="0" y="1"/>
                    <a:pt x="0" y="1"/>
                    <a:pt x="0" y="1"/>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60" name="Freeform 559"/>
            <p:cNvSpPr/>
            <p:nvPr/>
          </p:nvSpPr>
          <p:spPr bwMode="auto">
            <a:xfrm>
              <a:off x="3878" y="166"/>
              <a:ext cx="0" cy="2"/>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61" name="Freeform 560"/>
            <p:cNvSpPr/>
            <p:nvPr/>
          </p:nvSpPr>
          <p:spPr bwMode="auto">
            <a:xfrm>
              <a:off x="3878" y="166"/>
              <a:ext cx="0" cy="2"/>
            </a:xfrm>
            <a:custGeom>
              <a:avLst/>
              <a:gdLst>
                <a:gd name="T0" fmla="*/ 0 h 1"/>
                <a:gd name="T1" fmla="*/ 0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0"/>
                    <a:pt x="0" y="0"/>
                    <a:pt x="0" y="1"/>
                  </a:cubicBezTo>
                  <a:cubicBezTo>
                    <a:pt x="0" y="0"/>
                    <a:pt x="0"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62" name="Freeform 561"/>
            <p:cNvSpPr/>
            <p:nvPr/>
          </p:nvSpPr>
          <p:spPr bwMode="auto">
            <a:xfrm>
              <a:off x="3878" y="166"/>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63" name="Freeform 562"/>
            <p:cNvSpPr>
              <a:spLocks noEditPoints="1"/>
            </p:cNvSpPr>
            <p:nvPr/>
          </p:nvSpPr>
          <p:spPr bwMode="auto">
            <a:xfrm>
              <a:off x="3879" y="170"/>
              <a:ext cx="2" cy="4"/>
            </a:xfrm>
            <a:custGeom>
              <a:avLst/>
              <a:gdLst>
                <a:gd name="T0" fmla="*/ 1 w 1"/>
                <a:gd name="T1" fmla="*/ 2 h 3"/>
                <a:gd name="T2" fmla="*/ 1 w 1"/>
                <a:gd name="T3" fmla="*/ 2 h 3"/>
                <a:gd name="T4" fmla="*/ 1 w 1"/>
                <a:gd name="T5" fmla="*/ 3 h 3"/>
                <a:gd name="T6" fmla="*/ 1 w 1"/>
                <a:gd name="T7" fmla="*/ 2 h 3"/>
                <a:gd name="T8" fmla="*/ 0 w 1"/>
                <a:gd name="T9" fmla="*/ 0 h 3"/>
                <a:gd name="T10" fmla="*/ 0 w 1"/>
                <a:gd name="T11" fmla="*/ 0 h 3"/>
                <a:gd name="T12" fmla="*/ 0 w 1"/>
                <a:gd name="T13" fmla="*/ 1 h 3"/>
                <a:gd name="T14" fmla="*/ 0 w 1"/>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1" y="2"/>
                  </a:moveTo>
                  <a:cubicBezTo>
                    <a:pt x="1" y="2"/>
                    <a:pt x="1" y="2"/>
                    <a:pt x="1" y="2"/>
                  </a:cubicBezTo>
                  <a:cubicBezTo>
                    <a:pt x="1" y="3"/>
                    <a:pt x="1" y="3"/>
                    <a:pt x="1" y="3"/>
                  </a:cubicBezTo>
                  <a:cubicBezTo>
                    <a:pt x="1" y="2"/>
                    <a:pt x="1" y="2"/>
                    <a:pt x="1" y="2"/>
                  </a:cubicBezTo>
                  <a:moveTo>
                    <a:pt x="0" y="0"/>
                  </a:moveTo>
                  <a:cubicBezTo>
                    <a:pt x="0" y="0"/>
                    <a:pt x="0" y="0"/>
                    <a:pt x="0" y="0"/>
                  </a:cubicBezTo>
                  <a:cubicBezTo>
                    <a:pt x="0" y="0"/>
                    <a:pt x="0" y="0"/>
                    <a:pt x="0" y="1"/>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64" name="Freeform 563"/>
            <p:cNvSpPr>
              <a:spLocks noEditPoints="1"/>
            </p:cNvSpPr>
            <p:nvPr/>
          </p:nvSpPr>
          <p:spPr bwMode="auto">
            <a:xfrm>
              <a:off x="3879" y="170"/>
              <a:ext cx="2" cy="3"/>
            </a:xfrm>
            <a:custGeom>
              <a:avLst/>
              <a:gdLst>
                <a:gd name="T0" fmla="*/ 1 w 1"/>
                <a:gd name="T1" fmla="*/ 2 h 2"/>
                <a:gd name="T2" fmla="*/ 1 w 1"/>
                <a:gd name="T3" fmla="*/ 2 h 2"/>
                <a:gd name="T4" fmla="*/ 1 w 1"/>
                <a:gd name="T5" fmla="*/ 2 h 2"/>
                <a:gd name="T6" fmla="*/ 1 w 1"/>
                <a:gd name="T7" fmla="*/ 2 h 2"/>
                <a:gd name="T8" fmla="*/ 1 w 1"/>
                <a:gd name="T9" fmla="*/ 2 h 2"/>
                <a:gd name="T10" fmla="*/ 0 w 1"/>
                <a:gd name="T11" fmla="*/ 0 h 2"/>
                <a:gd name="T12" fmla="*/ 0 w 1"/>
                <a:gd name="T13" fmla="*/ 0 h 2"/>
                <a:gd name="T14" fmla="*/ 1 w 1"/>
                <a:gd name="T15" fmla="*/ 1 h 2"/>
                <a:gd name="T16" fmla="*/ 0 w 1"/>
                <a:gd name="T17" fmla="*/ 1 h 2"/>
                <a:gd name="T18" fmla="*/ 0 w 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1" y="2"/>
                  </a:moveTo>
                  <a:cubicBezTo>
                    <a:pt x="1" y="2"/>
                    <a:pt x="1" y="2"/>
                    <a:pt x="1" y="2"/>
                  </a:cubicBezTo>
                  <a:cubicBezTo>
                    <a:pt x="1" y="2"/>
                    <a:pt x="1" y="2"/>
                    <a:pt x="1" y="2"/>
                  </a:cubicBezTo>
                  <a:cubicBezTo>
                    <a:pt x="1" y="2"/>
                    <a:pt x="1" y="2"/>
                    <a:pt x="1" y="2"/>
                  </a:cubicBezTo>
                  <a:cubicBezTo>
                    <a:pt x="1" y="2"/>
                    <a:pt x="1" y="2"/>
                    <a:pt x="1" y="2"/>
                  </a:cubicBezTo>
                  <a:moveTo>
                    <a:pt x="0" y="0"/>
                  </a:moveTo>
                  <a:cubicBezTo>
                    <a:pt x="0" y="0"/>
                    <a:pt x="0" y="0"/>
                    <a:pt x="0" y="0"/>
                  </a:cubicBezTo>
                  <a:cubicBezTo>
                    <a:pt x="0" y="0"/>
                    <a:pt x="0" y="1"/>
                    <a:pt x="1" y="1"/>
                  </a:cubicBezTo>
                  <a:cubicBezTo>
                    <a:pt x="1" y="1"/>
                    <a:pt x="0" y="1"/>
                    <a:pt x="0" y="1"/>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65" name="Freeform 564"/>
            <p:cNvSpPr/>
            <p:nvPr/>
          </p:nvSpPr>
          <p:spPr bwMode="auto">
            <a:xfrm>
              <a:off x="3879" y="170"/>
              <a:ext cx="2" cy="3"/>
            </a:xfrm>
            <a:custGeom>
              <a:avLst/>
              <a:gdLst>
                <a:gd name="T0" fmla="*/ 0 w 1"/>
                <a:gd name="T1" fmla="*/ 0 h 2"/>
                <a:gd name="T2" fmla="*/ 0 w 1"/>
                <a:gd name="T3" fmla="*/ 1 h 2"/>
                <a:gd name="T4" fmla="*/ 1 w 1"/>
                <a:gd name="T5" fmla="*/ 2 h 2"/>
                <a:gd name="T6" fmla="*/ 1 w 1"/>
                <a:gd name="T7" fmla="*/ 2 h 2"/>
                <a:gd name="T8" fmla="*/ 1 w 1"/>
                <a:gd name="T9" fmla="*/ 2 h 2"/>
                <a:gd name="T10" fmla="*/ 1 w 1"/>
                <a:gd name="T11" fmla="*/ 1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1"/>
                  </a:cubicBezTo>
                  <a:cubicBezTo>
                    <a:pt x="1" y="1"/>
                    <a:pt x="1" y="2"/>
                    <a:pt x="1" y="2"/>
                  </a:cubicBezTo>
                  <a:cubicBezTo>
                    <a:pt x="1" y="2"/>
                    <a:pt x="1" y="2"/>
                    <a:pt x="1" y="2"/>
                  </a:cubicBezTo>
                  <a:cubicBezTo>
                    <a:pt x="1" y="2"/>
                    <a:pt x="1" y="2"/>
                    <a:pt x="1" y="2"/>
                  </a:cubicBezTo>
                  <a:cubicBezTo>
                    <a:pt x="1" y="2"/>
                    <a:pt x="1" y="1"/>
                    <a:pt x="1" y="1"/>
                  </a:cubicBezTo>
                  <a:cubicBezTo>
                    <a:pt x="0" y="1"/>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66" name="Freeform 565"/>
            <p:cNvSpPr/>
            <p:nvPr/>
          </p:nvSpPr>
          <p:spPr bwMode="auto">
            <a:xfrm>
              <a:off x="3879" y="171"/>
              <a:ext cx="2" cy="2"/>
            </a:xfrm>
            <a:custGeom>
              <a:avLst/>
              <a:gdLst>
                <a:gd name="T0" fmla="*/ 0 w 1"/>
                <a:gd name="T1" fmla="*/ 0 h 1"/>
                <a:gd name="T2" fmla="*/ 1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0"/>
                  </a:cubicBezTo>
                  <a:cubicBezTo>
                    <a:pt x="1" y="1"/>
                    <a:pt x="1" y="1"/>
                    <a:pt x="1" y="1"/>
                  </a:cubicBezTo>
                  <a:cubicBezTo>
                    <a:pt x="1" y="1"/>
                    <a:pt x="1" y="1"/>
                    <a:pt x="1" y="1"/>
                  </a:cubicBezTo>
                  <a:cubicBezTo>
                    <a:pt x="1" y="1"/>
                    <a:pt x="1"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67" name="Freeform 566"/>
            <p:cNvSpPr/>
            <p:nvPr/>
          </p:nvSpPr>
          <p:spPr bwMode="auto">
            <a:xfrm>
              <a:off x="3881" y="174"/>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cubicBezTo>
                    <a:pt x="1" y="0"/>
                    <a:pt x="1"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68" name="Freeform 567"/>
            <p:cNvSpPr/>
            <p:nvPr/>
          </p:nvSpPr>
          <p:spPr bwMode="auto">
            <a:xfrm>
              <a:off x="3881" y="174"/>
              <a:ext cx="2" cy="2"/>
            </a:xfrm>
            <a:custGeom>
              <a:avLst/>
              <a:gdLst>
                <a:gd name="T0" fmla="*/ 0 w 1"/>
                <a:gd name="T1" fmla="*/ 0 h 1"/>
                <a:gd name="T2" fmla="*/ 1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1" y="0"/>
                    <a:pt x="1" y="1"/>
                    <a:pt x="1" y="1"/>
                  </a:cubicBezTo>
                  <a:cubicBezTo>
                    <a:pt x="1" y="1"/>
                    <a:pt x="1" y="1"/>
                    <a:pt x="1" y="0"/>
                  </a:cubicBezTo>
                  <a:cubicBezTo>
                    <a:pt x="1" y="0"/>
                    <a:pt x="1"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69" name="Freeform 568"/>
            <p:cNvSpPr/>
            <p:nvPr/>
          </p:nvSpPr>
          <p:spPr bwMode="auto">
            <a:xfrm>
              <a:off x="3883" y="176"/>
              <a:ext cx="3" cy="7"/>
            </a:xfrm>
            <a:custGeom>
              <a:avLst/>
              <a:gdLst>
                <a:gd name="T0" fmla="*/ 0 w 2"/>
                <a:gd name="T1" fmla="*/ 0 h 4"/>
                <a:gd name="T2" fmla="*/ 2 w 2"/>
                <a:gd name="T3" fmla="*/ 4 h 4"/>
                <a:gd name="T4" fmla="*/ 1 w 2"/>
                <a:gd name="T5" fmla="*/ 2 h 4"/>
                <a:gd name="T6" fmla="*/ 1 w 2"/>
                <a:gd name="T7" fmla="*/ 1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cubicBezTo>
                    <a:pt x="1" y="1"/>
                    <a:pt x="2" y="3"/>
                    <a:pt x="2" y="4"/>
                  </a:cubicBezTo>
                  <a:cubicBezTo>
                    <a:pt x="2" y="3"/>
                    <a:pt x="2" y="2"/>
                    <a:pt x="1" y="2"/>
                  </a:cubicBezTo>
                  <a:cubicBezTo>
                    <a:pt x="1" y="1"/>
                    <a:pt x="1" y="1"/>
                    <a:pt x="1" y="1"/>
                  </a:cubicBezTo>
                  <a:cubicBezTo>
                    <a:pt x="1" y="1"/>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70" name="Freeform 569"/>
            <p:cNvSpPr>
              <a:spLocks noEditPoints="1"/>
            </p:cNvSpPr>
            <p:nvPr/>
          </p:nvSpPr>
          <p:spPr bwMode="auto">
            <a:xfrm>
              <a:off x="3883" y="176"/>
              <a:ext cx="4" cy="8"/>
            </a:xfrm>
            <a:custGeom>
              <a:avLst/>
              <a:gdLst>
                <a:gd name="T0" fmla="*/ 2 w 3"/>
                <a:gd name="T1" fmla="*/ 4 h 5"/>
                <a:gd name="T2" fmla="*/ 3 w 3"/>
                <a:gd name="T3" fmla="*/ 4 h 5"/>
                <a:gd name="T4" fmla="*/ 3 w 3"/>
                <a:gd name="T5" fmla="*/ 5 h 5"/>
                <a:gd name="T6" fmla="*/ 2 w 3"/>
                <a:gd name="T7" fmla="*/ 4 h 5"/>
                <a:gd name="T8" fmla="*/ 0 w 3"/>
                <a:gd name="T9" fmla="*/ 0 h 5"/>
                <a:gd name="T10" fmla="*/ 0 w 3"/>
                <a:gd name="T11" fmla="*/ 0 h 5"/>
                <a:gd name="T12" fmla="*/ 1 w 3"/>
                <a:gd name="T13" fmla="*/ 1 h 5"/>
                <a:gd name="T14" fmla="*/ 2 w 3"/>
                <a:gd name="T15" fmla="*/ 4 h 5"/>
                <a:gd name="T16" fmla="*/ 2 w 3"/>
                <a:gd name="T17" fmla="*/ 4 h 5"/>
                <a:gd name="T18" fmla="*/ 2 w 3"/>
                <a:gd name="T19" fmla="*/ 4 h 5"/>
                <a:gd name="T20" fmla="*/ 2 w 3"/>
                <a:gd name="T21" fmla="*/ 4 h 5"/>
                <a:gd name="T22" fmla="*/ 0 w 3"/>
                <a:gd name="T23" fmla="*/ 0 h 5"/>
                <a:gd name="T24" fmla="*/ 0 w 3"/>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5">
                  <a:moveTo>
                    <a:pt x="2" y="4"/>
                  </a:moveTo>
                  <a:cubicBezTo>
                    <a:pt x="2" y="4"/>
                    <a:pt x="3" y="4"/>
                    <a:pt x="3" y="4"/>
                  </a:cubicBezTo>
                  <a:cubicBezTo>
                    <a:pt x="3" y="4"/>
                    <a:pt x="3" y="5"/>
                    <a:pt x="3" y="5"/>
                  </a:cubicBezTo>
                  <a:cubicBezTo>
                    <a:pt x="3" y="5"/>
                    <a:pt x="3" y="4"/>
                    <a:pt x="2" y="4"/>
                  </a:cubicBezTo>
                  <a:moveTo>
                    <a:pt x="0" y="0"/>
                  </a:moveTo>
                  <a:cubicBezTo>
                    <a:pt x="0" y="0"/>
                    <a:pt x="0" y="0"/>
                    <a:pt x="0" y="0"/>
                  </a:cubicBezTo>
                  <a:cubicBezTo>
                    <a:pt x="0" y="0"/>
                    <a:pt x="1" y="1"/>
                    <a:pt x="1" y="1"/>
                  </a:cubicBezTo>
                  <a:cubicBezTo>
                    <a:pt x="1" y="2"/>
                    <a:pt x="2" y="3"/>
                    <a:pt x="2" y="4"/>
                  </a:cubicBezTo>
                  <a:cubicBezTo>
                    <a:pt x="2" y="4"/>
                    <a:pt x="2" y="4"/>
                    <a:pt x="2" y="4"/>
                  </a:cubicBezTo>
                  <a:cubicBezTo>
                    <a:pt x="2" y="4"/>
                    <a:pt x="2" y="4"/>
                    <a:pt x="2" y="4"/>
                  </a:cubicBezTo>
                  <a:cubicBezTo>
                    <a:pt x="2" y="4"/>
                    <a:pt x="2" y="4"/>
                    <a:pt x="2" y="4"/>
                  </a:cubicBezTo>
                  <a:cubicBezTo>
                    <a:pt x="2" y="3"/>
                    <a:pt x="1" y="1"/>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71" name="Freeform 570"/>
            <p:cNvSpPr/>
            <p:nvPr/>
          </p:nvSpPr>
          <p:spPr bwMode="auto">
            <a:xfrm>
              <a:off x="3887" y="183"/>
              <a:ext cx="0" cy="3"/>
            </a:xfrm>
            <a:custGeom>
              <a:avLst/>
              <a:gdLst>
                <a:gd name="T0" fmla="*/ 0 h 2"/>
                <a:gd name="T1" fmla="*/ 1 h 2"/>
                <a:gd name="T2" fmla="*/ 1 h 2"/>
                <a:gd name="T3" fmla="*/ 2 h 2"/>
                <a:gd name="T4" fmla="*/ 1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cubicBezTo>
                    <a:pt x="0" y="0"/>
                    <a:pt x="0" y="1"/>
                    <a:pt x="0" y="1"/>
                  </a:cubicBezTo>
                  <a:cubicBezTo>
                    <a:pt x="0" y="1"/>
                    <a:pt x="0" y="1"/>
                    <a:pt x="0" y="1"/>
                  </a:cubicBezTo>
                  <a:cubicBezTo>
                    <a:pt x="0" y="2"/>
                    <a:pt x="0" y="2"/>
                    <a:pt x="0" y="2"/>
                  </a:cubicBezTo>
                  <a:cubicBezTo>
                    <a:pt x="0" y="1"/>
                    <a:pt x="0" y="1"/>
                    <a:pt x="0" y="1"/>
                  </a:cubicBezTo>
                  <a:cubicBezTo>
                    <a:pt x="0" y="1"/>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72" name="Freeform 571"/>
            <p:cNvSpPr/>
            <p:nvPr/>
          </p:nvSpPr>
          <p:spPr bwMode="auto">
            <a:xfrm>
              <a:off x="3887" y="1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73" name="Freeform 572"/>
            <p:cNvSpPr/>
            <p:nvPr/>
          </p:nvSpPr>
          <p:spPr bwMode="auto">
            <a:xfrm>
              <a:off x="3892" y="192"/>
              <a:ext cx="2" cy="5"/>
            </a:xfrm>
            <a:custGeom>
              <a:avLst/>
              <a:gdLst>
                <a:gd name="T0" fmla="*/ 0 w 1"/>
                <a:gd name="T1" fmla="*/ 0 h 3"/>
                <a:gd name="T2" fmla="*/ 1 w 1"/>
                <a:gd name="T3" fmla="*/ 3 h 3"/>
                <a:gd name="T4" fmla="*/ 0 w 1"/>
                <a:gd name="T5" fmla="*/ 0 h 3"/>
                <a:gd name="T6" fmla="*/ 0 w 1"/>
                <a:gd name="T7" fmla="*/ 0 h 3"/>
                <a:gd name="T8" fmla="*/ 0 w 1"/>
                <a:gd name="T9" fmla="*/ 0 h 3"/>
                <a:gd name="T10" fmla="*/ 0 w 1"/>
                <a:gd name="T11" fmla="*/ 0 h 3"/>
              </a:gdLst>
              <a:ahLst/>
              <a:cxnLst>
                <a:cxn ang="0">
                  <a:pos x="T0" y="T1"/>
                </a:cxn>
                <a:cxn ang="0">
                  <a:pos x="T2" y="T3"/>
                </a:cxn>
                <a:cxn ang="0">
                  <a:pos x="T4" y="T5"/>
                </a:cxn>
                <a:cxn ang="0">
                  <a:pos x="T6" y="T7"/>
                </a:cxn>
                <a:cxn ang="0">
                  <a:pos x="T8" y="T9"/>
                </a:cxn>
                <a:cxn ang="0">
                  <a:pos x="T10" y="T11"/>
                </a:cxn>
              </a:cxnLst>
              <a:rect l="0" t="0" r="r" b="b"/>
              <a:pathLst>
                <a:path w="1" h="3">
                  <a:moveTo>
                    <a:pt x="0" y="0"/>
                  </a:moveTo>
                  <a:cubicBezTo>
                    <a:pt x="0" y="1"/>
                    <a:pt x="1" y="2"/>
                    <a:pt x="1" y="3"/>
                  </a:cubicBezTo>
                  <a:cubicBezTo>
                    <a:pt x="1" y="2"/>
                    <a:pt x="0" y="1"/>
                    <a:pt x="0" y="0"/>
                  </a:cubicBezTo>
                  <a:cubicBezTo>
                    <a:pt x="0" y="0"/>
                    <a:pt x="0" y="0"/>
                    <a:pt x="0" y="0"/>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74" name="Freeform 573"/>
            <p:cNvSpPr>
              <a:spLocks noEditPoints="1"/>
            </p:cNvSpPr>
            <p:nvPr/>
          </p:nvSpPr>
          <p:spPr bwMode="auto">
            <a:xfrm>
              <a:off x="3887" y="186"/>
              <a:ext cx="9" cy="15"/>
            </a:xfrm>
            <a:custGeom>
              <a:avLst/>
              <a:gdLst>
                <a:gd name="T0" fmla="*/ 2 w 5"/>
                <a:gd name="T1" fmla="*/ 3 h 9"/>
                <a:gd name="T2" fmla="*/ 5 w 5"/>
                <a:gd name="T3" fmla="*/ 9 h 9"/>
                <a:gd name="T4" fmla="*/ 4 w 5"/>
                <a:gd name="T5" fmla="*/ 7 h 9"/>
                <a:gd name="T6" fmla="*/ 3 w 5"/>
                <a:gd name="T7" fmla="*/ 4 h 9"/>
                <a:gd name="T8" fmla="*/ 2 w 5"/>
                <a:gd name="T9" fmla="*/ 3 h 9"/>
                <a:gd name="T10" fmla="*/ 0 w 5"/>
                <a:gd name="T11" fmla="*/ 0 h 9"/>
                <a:gd name="T12" fmla="*/ 1 w 5"/>
                <a:gd name="T13" fmla="*/ 1 h 9"/>
                <a:gd name="T14" fmla="*/ 0 w 5"/>
                <a:gd name="T15" fmla="*/ 0 h 9"/>
                <a:gd name="T16" fmla="*/ 0 w 5"/>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9">
                  <a:moveTo>
                    <a:pt x="2" y="3"/>
                  </a:moveTo>
                  <a:cubicBezTo>
                    <a:pt x="3" y="5"/>
                    <a:pt x="4" y="7"/>
                    <a:pt x="5" y="9"/>
                  </a:cubicBezTo>
                  <a:cubicBezTo>
                    <a:pt x="5" y="9"/>
                    <a:pt x="5" y="8"/>
                    <a:pt x="4" y="7"/>
                  </a:cubicBezTo>
                  <a:cubicBezTo>
                    <a:pt x="4" y="6"/>
                    <a:pt x="3" y="5"/>
                    <a:pt x="3" y="4"/>
                  </a:cubicBezTo>
                  <a:cubicBezTo>
                    <a:pt x="2" y="3"/>
                    <a:pt x="2" y="3"/>
                    <a:pt x="2" y="3"/>
                  </a:cubicBezTo>
                  <a:moveTo>
                    <a:pt x="0" y="0"/>
                  </a:moveTo>
                  <a:cubicBezTo>
                    <a:pt x="1" y="0"/>
                    <a:pt x="1" y="1"/>
                    <a:pt x="1" y="1"/>
                  </a:cubicBezTo>
                  <a:cubicBezTo>
                    <a:pt x="1" y="1"/>
                    <a:pt x="1"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75" name="Freeform 574"/>
            <p:cNvSpPr/>
            <p:nvPr/>
          </p:nvSpPr>
          <p:spPr bwMode="auto">
            <a:xfrm>
              <a:off x="3887" y="186"/>
              <a:ext cx="12" cy="21"/>
            </a:xfrm>
            <a:custGeom>
              <a:avLst/>
              <a:gdLst>
                <a:gd name="T0" fmla="*/ 0 w 7"/>
                <a:gd name="T1" fmla="*/ 0 h 13"/>
                <a:gd name="T2" fmla="*/ 4 w 7"/>
                <a:gd name="T3" fmla="*/ 7 h 13"/>
                <a:gd name="T4" fmla="*/ 7 w 7"/>
                <a:gd name="T5" fmla="*/ 13 h 13"/>
                <a:gd name="T6" fmla="*/ 5 w 7"/>
                <a:gd name="T7" fmla="*/ 9 h 13"/>
                <a:gd name="T8" fmla="*/ 2 w 7"/>
                <a:gd name="T9" fmla="*/ 3 h 13"/>
                <a:gd name="T10" fmla="*/ 1 w 7"/>
                <a:gd name="T11" fmla="*/ 1 h 13"/>
                <a:gd name="T12" fmla="*/ 0 w 7"/>
                <a:gd name="T13" fmla="*/ 0 h 13"/>
                <a:gd name="T14" fmla="*/ 0 w 7"/>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3">
                  <a:moveTo>
                    <a:pt x="0" y="0"/>
                  </a:moveTo>
                  <a:cubicBezTo>
                    <a:pt x="2" y="2"/>
                    <a:pt x="3" y="5"/>
                    <a:pt x="4" y="7"/>
                  </a:cubicBezTo>
                  <a:cubicBezTo>
                    <a:pt x="5" y="9"/>
                    <a:pt x="6" y="11"/>
                    <a:pt x="7" y="13"/>
                  </a:cubicBezTo>
                  <a:cubicBezTo>
                    <a:pt x="7" y="12"/>
                    <a:pt x="6" y="10"/>
                    <a:pt x="5" y="9"/>
                  </a:cubicBezTo>
                  <a:cubicBezTo>
                    <a:pt x="4" y="7"/>
                    <a:pt x="3" y="5"/>
                    <a:pt x="2" y="3"/>
                  </a:cubicBezTo>
                  <a:cubicBezTo>
                    <a:pt x="2" y="2"/>
                    <a:pt x="1" y="2"/>
                    <a:pt x="1" y="1"/>
                  </a:cubicBezTo>
                  <a:cubicBezTo>
                    <a:pt x="1" y="1"/>
                    <a:pt x="1"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76" name="Freeform 575"/>
            <p:cNvSpPr>
              <a:spLocks noEditPoints="1"/>
            </p:cNvSpPr>
            <p:nvPr/>
          </p:nvSpPr>
          <p:spPr bwMode="auto">
            <a:xfrm>
              <a:off x="3894" y="197"/>
              <a:ext cx="15" cy="28"/>
            </a:xfrm>
            <a:custGeom>
              <a:avLst/>
              <a:gdLst>
                <a:gd name="T0" fmla="*/ 6 w 9"/>
                <a:gd name="T1" fmla="*/ 12 h 17"/>
                <a:gd name="T2" fmla="*/ 9 w 9"/>
                <a:gd name="T3" fmla="*/ 17 h 17"/>
                <a:gd name="T4" fmla="*/ 6 w 9"/>
                <a:gd name="T5" fmla="*/ 12 h 17"/>
                <a:gd name="T6" fmla="*/ 0 w 9"/>
                <a:gd name="T7" fmla="*/ 0 h 17"/>
                <a:gd name="T8" fmla="*/ 6 w 9"/>
                <a:gd name="T9" fmla="*/ 12 h 17"/>
                <a:gd name="T10" fmla="*/ 6 w 9"/>
                <a:gd name="T11" fmla="*/ 12 h 17"/>
                <a:gd name="T12" fmla="*/ 3 w 9"/>
                <a:gd name="T13" fmla="*/ 6 h 17"/>
                <a:gd name="T14" fmla="*/ 0 w 9"/>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7">
                  <a:moveTo>
                    <a:pt x="6" y="12"/>
                  </a:moveTo>
                  <a:cubicBezTo>
                    <a:pt x="7" y="13"/>
                    <a:pt x="8" y="15"/>
                    <a:pt x="9" y="17"/>
                  </a:cubicBezTo>
                  <a:cubicBezTo>
                    <a:pt x="8" y="15"/>
                    <a:pt x="7" y="13"/>
                    <a:pt x="6" y="12"/>
                  </a:cubicBezTo>
                  <a:moveTo>
                    <a:pt x="0" y="0"/>
                  </a:moveTo>
                  <a:cubicBezTo>
                    <a:pt x="2" y="4"/>
                    <a:pt x="4" y="8"/>
                    <a:pt x="6" y="12"/>
                  </a:cubicBezTo>
                  <a:cubicBezTo>
                    <a:pt x="6" y="12"/>
                    <a:pt x="6" y="12"/>
                    <a:pt x="6" y="12"/>
                  </a:cubicBezTo>
                  <a:cubicBezTo>
                    <a:pt x="5" y="10"/>
                    <a:pt x="4" y="8"/>
                    <a:pt x="3" y="6"/>
                  </a:cubicBezTo>
                  <a:cubicBezTo>
                    <a:pt x="2" y="4"/>
                    <a:pt x="1" y="2"/>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77" name="Freeform 576"/>
            <p:cNvSpPr/>
            <p:nvPr/>
          </p:nvSpPr>
          <p:spPr bwMode="auto">
            <a:xfrm>
              <a:off x="3868" y="150"/>
              <a:ext cx="1" cy="2"/>
            </a:xfrm>
            <a:custGeom>
              <a:avLst/>
              <a:gdLst>
                <a:gd name="T0" fmla="*/ 0 w 1"/>
                <a:gd name="T1" fmla="*/ 0 h 1"/>
                <a:gd name="T2" fmla="*/ 0 w 1"/>
                <a:gd name="T3" fmla="*/ 0 h 1"/>
                <a:gd name="T4" fmla="*/ 0 w 1"/>
                <a:gd name="T5" fmla="*/ 0 h 1"/>
                <a:gd name="T6" fmla="*/ 1 w 1"/>
                <a:gd name="T7" fmla="*/ 1 h 1"/>
                <a:gd name="T8" fmla="*/ 1 w 1"/>
                <a:gd name="T9" fmla="*/ 1 h 1"/>
                <a:gd name="T10" fmla="*/ 1 w 1"/>
                <a:gd name="T11" fmla="*/ 1 h 1"/>
                <a:gd name="T12" fmla="*/ 0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0"/>
                    <a:pt x="0" y="0"/>
                    <a:pt x="0" y="0"/>
                  </a:cubicBezTo>
                  <a:cubicBezTo>
                    <a:pt x="0" y="1"/>
                    <a:pt x="1" y="1"/>
                    <a:pt x="1" y="1"/>
                  </a:cubicBezTo>
                  <a:cubicBezTo>
                    <a:pt x="1" y="1"/>
                    <a:pt x="1" y="1"/>
                    <a:pt x="1" y="1"/>
                  </a:cubicBezTo>
                  <a:cubicBezTo>
                    <a:pt x="1" y="1"/>
                    <a:pt x="1" y="1"/>
                    <a:pt x="1" y="1"/>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78" name="Freeform 577"/>
            <p:cNvSpPr/>
            <p:nvPr/>
          </p:nvSpPr>
          <p:spPr bwMode="auto">
            <a:xfrm>
              <a:off x="3909" y="227"/>
              <a:ext cx="5" cy="6"/>
            </a:xfrm>
            <a:custGeom>
              <a:avLst/>
              <a:gdLst>
                <a:gd name="T0" fmla="*/ 0 w 3"/>
                <a:gd name="T1" fmla="*/ 0 h 4"/>
                <a:gd name="T2" fmla="*/ 3 w 3"/>
                <a:gd name="T3" fmla="*/ 4 h 4"/>
                <a:gd name="T4" fmla="*/ 3 w 3"/>
                <a:gd name="T5" fmla="*/ 4 h 4"/>
                <a:gd name="T6" fmla="*/ 2 w 3"/>
                <a:gd name="T7" fmla="*/ 2 h 4"/>
                <a:gd name="T8" fmla="*/ 0 w 3"/>
                <a:gd name="T9" fmla="*/ 0 h 4"/>
              </a:gdLst>
              <a:ahLst/>
              <a:cxnLst>
                <a:cxn ang="0">
                  <a:pos x="T0" y="T1"/>
                </a:cxn>
                <a:cxn ang="0">
                  <a:pos x="T2" y="T3"/>
                </a:cxn>
                <a:cxn ang="0">
                  <a:pos x="T4" y="T5"/>
                </a:cxn>
                <a:cxn ang="0">
                  <a:pos x="T6" y="T7"/>
                </a:cxn>
                <a:cxn ang="0">
                  <a:pos x="T8" y="T9"/>
                </a:cxn>
              </a:cxnLst>
              <a:rect l="0" t="0" r="r" b="b"/>
              <a:pathLst>
                <a:path w="3" h="4">
                  <a:moveTo>
                    <a:pt x="0" y="0"/>
                  </a:moveTo>
                  <a:cubicBezTo>
                    <a:pt x="1" y="1"/>
                    <a:pt x="2" y="3"/>
                    <a:pt x="3" y="4"/>
                  </a:cubicBezTo>
                  <a:cubicBezTo>
                    <a:pt x="3" y="4"/>
                    <a:pt x="3" y="4"/>
                    <a:pt x="3" y="4"/>
                  </a:cubicBezTo>
                  <a:cubicBezTo>
                    <a:pt x="2" y="4"/>
                    <a:pt x="2" y="3"/>
                    <a:pt x="2" y="2"/>
                  </a:cubicBezTo>
                  <a:cubicBezTo>
                    <a:pt x="1" y="1"/>
                    <a:pt x="1" y="1"/>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79" name="Freeform 578"/>
            <p:cNvSpPr/>
            <p:nvPr/>
          </p:nvSpPr>
          <p:spPr bwMode="auto">
            <a:xfrm>
              <a:off x="3909" y="225"/>
              <a:ext cx="3" cy="5"/>
            </a:xfrm>
            <a:custGeom>
              <a:avLst/>
              <a:gdLst>
                <a:gd name="T0" fmla="*/ 0 w 2"/>
                <a:gd name="T1" fmla="*/ 0 h 3"/>
                <a:gd name="T2" fmla="*/ 0 w 2"/>
                <a:gd name="T3" fmla="*/ 0 h 3"/>
                <a:gd name="T4" fmla="*/ 0 w 2"/>
                <a:gd name="T5" fmla="*/ 1 h 3"/>
                <a:gd name="T6" fmla="*/ 2 w 2"/>
                <a:gd name="T7" fmla="*/ 3 h 3"/>
                <a:gd name="T8" fmla="*/ 1 w 2"/>
                <a:gd name="T9" fmla="*/ 3 h 3"/>
                <a:gd name="T10" fmla="*/ 0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0"/>
                    <a:pt x="0" y="0"/>
                    <a:pt x="0" y="0"/>
                  </a:cubicBezTo>
                  <a:cubicBezTo>
                    <a:pt x="0" y="0"/>
                    <a:pt x="0" y="0"/>
                    <a:pt x="0" y="1"/>
                  </a:cubicBezTo>
                  <a:cubicBezTo>
                    <a:pt x="1" y="2"/>
                    <a:pt x="1" y="2"/>
                    <a:pt x="2" y="3"/>
                  </a:cubicBezTo>
                  <a:cubicBezTo>
                    <a:pt x="2" y="3"/>
                    <a:pt x="2" y="3"/>
                    <a:pt x="1" y="3"/>
                  </a:cubicBezTo>
                  <a:cubicBezTo>
                    <a:pt x="1" y="2"/>
                    <a:pt x="0" y="1"/>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80" name="Freeform 579"/>
            <p:cNvSpPr/>
            <p:nvPr/>
          </p:nvSpPr>
          <p:spPr bwMode="auto">
            <a:xfrm>
              <a:off x="3869" y="153"/>
              <a:ext cx="2" cy="2"/>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0"/>
                  </a:cubicBezTo>
                  <a:cubicBezTo>
                    <a:pt x="0" y="0"/>
                    <a:pt x="0" y="0"/>
                    <a:pt x="1" y="1"/>
                  </a:cubicBezTo>
                  <a:cubicBezTo>
                    <a:pt x="1" y="1"/>
                    <a:pt x="1" y="1"/>
                    <a:pt x="1" y="1"/>
                  </a:cubicBezTo>
                  <a:cubicBezTo>
                    <a:pt x="1" y="1"/>
                    <a:pt x="1" y="1"/>
                    <a:pt x="1" y="1"/>
                  </a:cubicBezTo>
                  <a:cubicBezTo>
                    <a:pt x="1" y="1"/>
                    <a:pt x="1" y="1"/>
                    <a:pt x="1" y="1"/>
                  </a:cubicBezTo>
                  <a:cubicBezTo>
                    <a:pt x="1" y="1"/>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81" name="Freeform 580"/>
            <p:cNvSpPr>
              <a:spLocks noEditPoints="1"/>
            </p:cNvSpPr>
            <p:nvPr/>
          </p:nvSpPr>
          <p:spPr bwMode="auto">
            <a:xfrm>
              <a:off x="3869" y="153"/>
              <a:ext cx="2" cy="2"/>
            </a:xfrm>
            <a:custGeom>
              <a:avLst/>
              <a:gdLst>
                <a:gd name="T0" fmla="*/ 1 w 1"/>
                <a:gd name="T1" fmla="*/ 1 h 1"/>
                <a:gd name="T2" fmla="*/ 1 w 1"/>
                <a:gd name="T3" fmla="*/ 1 h 1"/>
                <a:gd name="T4" fmla="*/ 1 w 1"/>
                <a:gd name="T5" fmla="*/ 1 h 1"/>
                <a:gd name="T6" fmla="*/ 1 w 1"/>
                <a:gd name="T7" fmla="*/ 1 h 1"/>
                <a:gd name="T8" fmla="*/ 1 w 1"/>
                <a:gd name="T9" fmla="*/ 1 h 1"/>
                <a:gd name="T10" fmla="*/ 0 w 1"/>
                <a:gd name="T11" fmla="*/ 0 h 1"/>
                <a:gd name="T12" fmla="*/ 0 w 1"/>
                <a:gd name="T13" fmla="*/ 0 h 1"/>
                <a:gd name="T14" fmla="*/ 1 w 1"/>
                <a:gd name="T15" fmla="*/ 1 h 1"/>
                <a:gd name="T16" fmla="*/ 1 w 1"/>
                <a:gd name="T17" fmla="*/ 1 h 1"/>
                <a:gd name="T18" fmla="*/ 0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1" y="1"/>
                  </a:moveTo>
                  <a:cubicBezTo>
                    <a:pt x="1" y="1"/>
                    <a:pt x="1" y="1"/>
                    <a:pt x="1" y="1"/>
                  </a:cubicBezTo>
                  <a:cubicBezTo>
                    <a:pt x="1" y="1"/>
                    <a:pt x="1" y="1"/>
                    <a:pt x="1" y="1"/>
                  </a:cubicBezTo>
                  <a:cubicBezTo>
                    <a:pt x="1" y="1"/>
                    <a:pt x="1" y="1"/>
                    <a:pt x="1" y="1"/>
                  </a:cubicBezTo>
                  <a:cubicBezTo>
                    <a:pt x="1" y="1"/>
                    <a:pt x="1" y="1"/>
                    <a:pt x="1" y="1"/>
                  </a:cubicBezTo>
                  <a:moveTo>
                    <a:pt x="0" y="0"/>
                  </a:moveTo>
                  <a:cubicBezTo>
                    <a:pt x="0" y="0"/>
                    <a:pt x="0" y="0"/>
                    <a:pt x="0" y="0"/>
                  </a:cubicBezTo>
                  <a:cubicBezTo>
                    <a:pt x="0" y="0"/>
                    <a:pt x="0" y="0"/>
                    <a:pt x="1" y="1"/>
                  </a:cubicBezTo>
                  <a:cubicBezTo>
                    <a:pt x="1" y="1"/>
                    <a:pt x="1" y="1"/>
                    <a:pt x="1" y="1"/>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82" name="Freeform 581"/>
            <p:cNvSpPr>
              <a:spLocks noEditPoints="1"/>
            </p:cNvSpPr>
            <p:nvPr/>
          </p:nvSpPr>
          <p:spPr bwMode="auto">
            <a:xfrm>
              <a:off x="3869" y="153"/>
              <a:ext cx="2" cy="2"/>
            </a:xfrm>
            <a:custGeom>
              <a:avLst/>
              <a:gdLst>
                <a:gd name="T0" fmla="*/ 1 w 1"/>
                <a:gd name="T1" fmla="*/ 1 h 1"/>
                <a:gd name="T2" fmla="*/ 1 w 1"/>
                <a:gd name="T3" fmla="*/ 1 h 1"/>
                <a:gd name="T4" fmla="*/ 1 w 1"/>
                <a:gd name="T5" fmla="*/ 1 h 1"/>
                <a:gd name="T6" fmla="*/ 1 w 1"/>
                <a:gd name="T7" fmla="*/ 1 h 1"/>
                <a:gd name="T8" fmla="*/ 1 w 1"/>
                <a:gd name="T9" fmla="*/ 1 h 1"/>
                <a:gd name="T10" fmla="*/ 1 w 1"/>
                <a:gd name="T11" fmla="*/ 1 h 1"/>
                <a:gd name="T12" fmla="*/ 0 w 1"/>
                <a:gd name="T13" fmla="*/ 0 h 1"/>
                <a:gd name="T14" fmla="*/ 0 w 1"/>
                <a:gd name="T15" fmla="*/ 0 h 1"/>
                <a:gd name="T16" fmla="*/ 1 w 1"/>
                <a:gd name="T17" fmla="*/ 1 h 1"/>
                <a:gd name="T18" fmla="*/ 1 w 1"/>
                <a:gd name="T19" fmla="*/ 1 h 1"/>
                <a:gd name="T20" fmla="*/ 0 w 1"/>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1">
                  <a:moveTo>
                    <a:pt x="1" y="1"/>
                  </a:moveTo>
                  <a:cubicBezTo>
                    <a:pt x="1" y="1"/>
                    <a:pt x="1" y="1"/>
                    <a:pt x="1" y="1"/>
                  </a:cubicBezTo>
                  <a:cubicBezTo>
                    <a:pt x="1" y="1"/>
                    <a:pt x="1" y="1"/>
                    <a:pt x="1" y="1"/>
                  </a:cubicBezTo>
                  <a:cubicBezTo>
                    <a:pt x="1" y="1"/>
                    <a:pt x="1" y="1"/>
                    <a:pt x="1" y="1"/>
                  </a:cubicBezTo>
                  <a:cubicBezTo>
                    <a:pt x="1" y="1"/>
                    <a:pt x="1" y="1"/>
                    <a:pt x="1" y="1"/>
                  </a:cubicBezTo>
                  <a:cubicBezTo>
                    <a:pt x="1" y="1"/>
                    <a:pt x="1" y="1"/>
                    <a:pt x="1" y="1"/>
                  </a:cubicBezTo>
                  <a:moveTo>
                    <a:pt x="0" y="0"/>
                  </a:moveTo>
                  <a:cubicBezTo>
                    <a:pt x="0" y="0"/>
                    <a:pt x="0" y="0"/>
                    <a:pt x="0" y="0"/>
                  </a:cubicBezTo>
                  <a:cubicBezTo>
                    <a:pt x="0" y="0"/>
                    <a:pt x="0" y="0"/>
                    <a:pt x="1" y="1"/>
                  </a:cubicBezTo>
                  <a:cubicBezTo>
                    <a:pt x="1" y="1"/>
                    <a:pt x="1" y="1"/>
                    <a:pt x="1" y="1"/>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83" name="Freeform 582"/>
            <p:cNvSpPr>
              <a:spLocks noEditPoints="1"/>
            </p:cNvSpPr>
            <p:nvPr/>
          </p:nvSpPr>
          <p:spPr bwMode="auto">
            <a:xfrm>
              <a:off x="3869" y="153"/>
              <a:ext cx="2" cy="2"/>
            </a:xfrm>
            <a:custGeom>
              <a:avLst/>
              <a:gdLst>
                <a:gd name="T0" fmla="*/ 1 w 1"/>
                <a:gd name="T1" fmla="*/ 1 h 1"/>
                <a:gd name="T2" fmla="*/ 1 w 1"/>
                <a:gd name="T3" fmla="*/ 1 h 1"/>
                <a:gd name="T4" fmla="*/ 1 w 1"/>
                <a:gd name="T5" fmla="*/ 1 h 1"/>
                <a:gd name="T6" fmla="*/ 1 w 1"/>
                <a:gd name="T7" fmla="*/ 1 h 1"/>
                <a:gd name="T8" fmla="*/ 0 w 1"/>
                <a:gd name="T9" fmla="*/ 0 h 1"/>
                <a:gd name="T10" fmla="*/ 0 w 1"/>
                <a:gd name="T11" fmla="*/ 0 h 1"/>
                <a:gd name="T12" fmla="*/ 1 w 1"/>
                <a:gd name="T13" fmla="*/ 1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1" y="1"/>
                  </a:moveTo>
                  <a:cubicBezTo>
                    <a:pt x="1" y="1"/>
                    <a:pt x="1" y="1"/>
                    <a:pt x="1" y="1"/>
                  </a:cubicBezTo>
                  <a:cubicBezTo>
                    <a:pt x="1" y="1"/>
                    <a:pt x="1" y="1"/>
                    <a:pt x="1" y="1"/>
                  </a:cubicBezTo>
                  <a:cubicBezTo>
                    <a:pt x="1" y="1"/>
                    <a:pt x="1" y="1"/>
                    <a:pt x="1" y="1"/>
                  </a:cubicBezTo>
                  <a:moveTo>
                    <a:pt x="0" y="0"/>
                  </a:moveTo>
                  <a:cubicBezTo>
                    <a:pt x="0" y="0"/>
                    <a:pt x="0" y="0"/>
                    <a:pt x="0" y="0"/>
                  </a:cubicBezTo>
                  <a:cubicBezTo>
                    <a:pt x="1" y="1"/>
                    <a:pt x="1" y="1"/>
                    <a:pt x="1" y="1"/>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84" name="Oval 583"/>
            <p:cNvSpPr>
              <a:spLocks noChangeArrowheads="1"/>
            </p:cNvSpPr>
            <p:nvPr/>
          </p:nvSpPr>
          <p:spPr bwMode="auto">
            <a:xfrm>
              <a:off x="3827" y="1296"/>
              <a:ext cx="83" cy="688"/>
            </a:xfrm>
            <a:prstGeom prst="ellipse">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grpSp>
      <p:sp>
        <p:nvSpPr>
          <p:cNvPr id="73" name="左箭头 72">
            <a:hlinkClick r:id="rId1" action="ppaction://hlinksldjump"/>
          </p:cNvPr>
          <p:cNvSpPr/>
          <p:nvPr/>
        </p:nvSpPr>
        <p:spPr>
          <a:xfrm>
            <a:off x="10036702"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634733" y="211552"/>
            <a:ext cx="11085094" cy="52197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近 5 年广东高职高考英语卷补全对话题型的考情分析如下：</a:t>
            </a:r>
            <a:endParaRPr lang="zh-CN" altLang="en-US" sz="2800" b="1" dirty="0">
              <a:latin typeface="微软雅黑" panose="020B0503020204020204" pitchFamily="34" charset="-122"/>
              <a:ea typeface="微软雅黑" panose="020B0503020204020204" pitchFamily="34" charset="-122"/>
            </a:endParaRPr>
          </a:p>
        </p:txBody>
      </p:sp>
      <p:sp>
        <p:nvSpPr>
          <p:cNvPr id="181" name="文本框 180"/>
          <p:cNvSpPr txBox="1"/>
          <p:nvPr/>
        </p:nvSpPr>
        <p:spPr>
          <a:xfrm>
            <a:off x="130175" y="5091430"/>
            <a:ext cx="11047095" cy="1291590"/>
          </a:xfrm>
          <a:prstGeom prst="rect">
            <a:avLst/>
          </a:prstGeom>
          <a:noFill/>
        </p:spPr>
        <p:txBody>
          <a:bodyPr wrap="square" rtlCol="0">
            <a:spAutoFit/>
          </a:bodyPr>
          <a:lstStyle/>
          <a:p>
            <a:r>
              <a:rPr 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由上表可知，近5年考试中，询问与提供信息类话题考查得最多，5年内考查了5题。祝愿与祝贺类话题次之，5年内考查了4题。其余话题，如请求与应答、邀请与应答、感谢与道歉类也较常出现。另外，除了以上话题，备考复习中还需关注问候与应答、道别与应答、感谢与应答、道歉与应答、表扬（鼓励）与应答、问路与应答、询问时间、谈论天气、订餐、同意与否、禁止与警告、投诉与责备、语言交际障碍等话题。</a:t>
            </a:r>
            <a:endParaRPr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26670" y="952500"/>
            <a:ext cx="12245340" cy="4953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50000">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14:bounceEnd="50000">
                                          <p:cBhvr additive="base">
                                            <p:cTn id="7" dur="1000" fill="hold"/>
                                            <p:tgtEl>
                                              <p:spTgt spid="94"/>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9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6"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strips(downRight)">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81"/>
                                            </p:tgtEl>
                                            <p:attrNameLst>
                                              <p:attrName>style.visibility</p:attrName>
                                            </p:attrNameLst>
                                          </p:cBhvr>
                                          <p:to>
                                            <p:strVal val="visible"/>
                                          </p:to>
                                        </p:set>
                                        <p:animEffect transition="in" filter="wipe(left)">
                                          <p:cBhvr>
                                            <p:cTn id="18" dur="500"/>
                                            <p:tgtEl>
                                              <p:spTgt spid="181"/>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linds(horizontal)">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additive="base">
                                            <p:cTn id="7" dur="1000" fill="hold"/>
                                            <p:tgtEl>
                                              <p:spTgt spid="94"/>
                                            </p:tgtEl>
                                            <p:attrNameLst>
                                              <p:attrName>ppt_x</p:attrName>
                                            </p:attrNameLst>
                                          </p:cBhvr>
                                          <p:tavLst>
                                            <p:tav tm="0">
                                              <p:val>
                                                <p:strVal val="#ppt_x"/>
                                              </p:val>
                                            </p:tav>
                                            <p:tav tm="100000">
                                              <p:val>
                                                <p:strVal val="#ppt_x"/>
                                              </p:val>
                                            </p:tav>
                                          </p:tavLst>
                                        </p:anim>
                                        <p:anim calcmode="lin" valueType="num">
                                          <p:cBhvr additive="base">
                                            <p:cTn id="8" dur="1000" fill="hold"/>
                                            <p:tgtEl>
                                              <p:spTgt spid="9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6"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strips(downRight)">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81"/>
                                            </p:tgtEl>
                                            <p:attrNameLst>
                                              <p:attrName>style.visibility</p:attrName>
                                            </p:attrNameLst>
                                          </p:cBhvr>
                                          <p:to>
                                            <p:strVal val="visible"/>
                                          </p:to>
                                        </p:set>
                                        <p:animEffect transition="in" filter="wipe(left)">
                                          <p:cBhvr>
                                            <p:cTn id="18" dur="500"/>
                                            <p:tgtEl>
                                              <p:spTgt spid="181"/>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linds(horizontal)">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1" grpId="0"/>
        </p:bldLst>
      </p:timing>
    </mc:Fallback>
  </mc:AlternateContent>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根据“More onion soup（再来点洋葱汤吗）”和“I am stuffed（我已经饱了）”，我们可以判断出说话人不需要加汤了。A 项“是的，还要”不符合上下文，B 项“不用了，谢谢”最符合英美国家的人的日常交际的习惯表达，而 C 项“我不能吃”和 D 项“我不想要”显得过于直接和不礼貌，故本题正确答案为 B。</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六</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520228" y="919422"/>
            <a:ext cx="10505417"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话题：邀请与应答</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 M: Why not watch a movie with me this evening?</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 but I have to finish my homework first.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I’d love to                                           B. Let’s do it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Watching movies is boring                 D. Of course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2026634" y="1709345"/>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dirty="0">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1025645"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8" name="文本框 7">
            <a:hlinkClick r:id="rId3" action="ppaction://hlinksldjump"/>
          </p:cNvPr>
          <p:cNvSpPr txBox="1"/>
          <p:nvPr/>
        </p:nvSpPr>
        <p:spPr>
          <a:xfrm>
            <a:off x="5220927" y="2248308"/>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barn(inVertical)">
                                      <p:cBhvr>
                                        <p:cTn id="24" dur="500"/>
                                        <p:tgtEl>
                                          <p:spTgt spid="23"/>
                                        </p:tgtEl>
                                      </p:cBhvr>
                                    </p:animEffect>
                                  </p:childTnLst>
                                </p:cTn>
                              </p:par>
                            </p:childTnLst>
                          </p:cTn>
                        </p:par>
                        <p:par>
                          <p:cTn id="25" fill="hold">
                            <p:stCondLst>
                              <p:cond delay="500"/>
                            </p:stCondLst>
                            <p:childTnLst>
                              <p:par>
                                <p:cTn id="26" presetID="16" presetClass="entr" presetSubtype="37"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barn(outVertical)">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8" grpId="0" animBg="1"/>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532851" y="4053939"/>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通读对话，我们可以判断出说话人很想去看电影，但是不得不先完成家庭作业，因此有礼貌地拒绝了对方。B 项“让我们去看电影吧”和 D 项“当然去啦”表示愿意，而非拒绝。C 项“看电影很无趣”不符合上下文，而且显得很不礼貌。A 项“I’d love to”接后面的“but I have to …”，意为“我很愿意，但是我不得不……”，最符合语境和英语中表示拒绝的习惯用法，故本题正确答案为 A。</a:t>
            </a:r>
            <a:endParaRPr sz="2800" b="1" dirty="0">
              <a:latin typeface="微软雅黑" panose="020B0503020204020204" pitchFamily="34" charset="-122"/>
              <a:ea typeface="微软雅黑" panose="020B0503020204020204" pitchFamily="34" charset="-122"/>
            </a:endParaRPr>
          </a:p>
        </p:txBody>
      </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七</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520228" y="919422"/>
            <a:ext cx="10505417"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话题：打电话</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 M: Good morning! I’d like to speak to Mr. Lee.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May I know who is calling, please?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___________________.</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I can’t tell you                                           B. I will call back later</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This is Laura                                                 D. I am Laura</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话题：打电话</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 M: Good afternoon! This is Jim Smith. May I speak to Mr. Blue?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Sorry, he is not available right now. ___________________?</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Sure, please tell him to call back as soon as possible.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Can I take a message                                   B. Are you Jim Smith</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What can I say                                              D. What is your name</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1976757" y="221753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1025645"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16" name="TextBox 22"/>
          <p:cNvSpPr txBox="1"/>
          <p:nvPr/>
        </p:nvSpPr>
        <p:spPr>
          <a:xfrm>
            <a:off x="7612786" y="437622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a:hlinkClick r:id="rId3" action="ppaction://hlinksldjump"/>
          </p:cNvPr>
          <p:cNvSpPr txBox="1"/>
          <p:nvPr/>
        </p:nvSpPr>
        <p:spPr>
          <a:xfrm>
            <a:off x="4621110" y="2279086"/>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a:hlinkClick r:id="rId4" action="ppaction://hlinksldjump"/>
          </p:cNvPr>
          <p:cNvSpPr txBox="1"/>
          <p:nvPr/>
        </p:nvSpPr>
        <p:spPr>
          <a:xfrm>
            <a:off x="9975462" y="4457106"/>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wipe(up)">
                                      <p:cBhvr>
                                        <p:cTn id="37" dur="500"/>
                                        <p:tgtEl>
                                          <p:spTgt spid="3">
                                            <p:txEl>
                                              <p:pRg st="10" end="10"/>
                                            </p:txEl>
                                          </p:spTgt>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3">
                                            <p:txEl>
                                              <p:pRg st="11" end="11"/>
                                            </p:txEl>
                                          </p:spTgt>
                                        </p:tgtEl>
                                        <p:attrNameLst>
                                          <p:attrName>style.visibility</p:attrName>
                                        </p:attrNameLst>
                                      </p:cBhvr>
                                      <p:to>
                                        <p:strVal val="visible"/>
                                      </p:to>
                                    </p:set>
                                    <p:animEffect transition="in" filter="wipe(up)">
                                      <p:cBhvr>
                                        <p:cTn id="40" dur="500"/>
                                        <p:tgtEl>
                                          <p:spTgt spid="3">
                                            <p:txEl>
                                              <p:pRg st="11" end="11"/>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barn(inVertical)">
                                      <p:cBhvr>
                                        <p:cTn id="45" dur="500"/>
                                        <p:tgtEl>
                                          <p:spTgt spid="23"/>
                                        </p:tgtEl>
                                      </p:cBhvr>
                                    </p:animEffect>
                                  </p:childTnLst>
                                </p:cTn>
                              </p:par>
                            </p:childTnLst>
                          </p:cTn>
                        </p:par>
                        <p:par>
                          <p:cTn id="46" fill="hold">
                            <p:stCondLst>
                              <p:cond delay="500"/>
                            </p:stCondLst>
                            <p:childTnLst>
                              <p:par>
                                <p:cTn id="47" presetID="16" presetClass="entr" presetSubtype="37"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barn(outVertical)">
                                      <p:cBhvr>
                                        <p:cTn id="49" dur="500"/>
                                        <p:tgtEl>
                                          <p:spTgt spid="9"/>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barn(inVertical)">
                                      <p:cBhvr>
                                        <p:cTn id="54" dur="500"/>
                                        <p:tgtEl>
                                          <p:spTgt spid="16"/>
                                        </p:tgtEl>
                                      </p:cBhvr>
                                    </p:animEffect>
                                  </p:childTnLst>
                                </p:cTn>
                              </p:par>
                            </p:childTnLst>
                          </p:cTn>
                        </p:par>
                        <p:par>
                          <p:cTn id="55" fill="hold">
                            <p:stCondLst>
                              <p:cond delay="500"/>
                            </p:stCondLst>
                            <p:childTnLst>
                              <p:par>
                                <p:cTn id="56" presetID="16" presetClass="entr" presetSubtype="37"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barn(outVertical)">
                                      <p:cBhvr>
                                        <p:cTn id="5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16" grpId="0"/>
      <p:bldP spid="9" grpId="0" animBg="1"/>
      <p:bldP spid="10" grpId="0" animBg="1"/>
    </p:bld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通读对话，我们可以得知本题考查的是电话用语。C 项“This is …”属于英语中固定的电话用语之一，意为“我是……”，学生如果受到中文思维影响，很容易错选 D 项，故本题正确答案为 C。</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根据“Sorry, he is not available right now（抱歉，他现在不在）”和“Sure, please tell him to call back as soon as possible（好的，请告知他尽快回电）”，我们可以得知接电话的人在询问来电者是否需要留言，而 A 项“我能捎个口信儿吗”最符合上下文，故本题正确答案为 A。</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452100" y="-29210"/>
            <a:ext cx="1759585" cy="1760855"/>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七</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520228" y="919422"/>
            <a:ext cx="10505417" cy="5913404"/>
          </a:xfrm>
        </p:spPr>
        <p:txBody>
          <a:bodyPr>
            <a:normAutofit fontScale="92500" lnSpcReduction="10000"/>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话题：问路与应答</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 M: 	Excuse me, could you please tell me how to get to the Maharaj 	Market?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Go along this street, and turn right at the first crossing. And the 	market is on your left. ___________________.</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Thank you so much.</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You won’t miss it                                              B. You understand it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Other people will tell you                                   D. You may not find it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话题：问路与应答</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 M: Excuse me, where is the nearest McDonald’s?</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It is over there, next to the Bank of China.</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___________________?</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It is five minutes’ walk from here.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How can I get there                                   B. How long is it from here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When can I get there                                 D. How far is it from here</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4767409" y="221753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1025645"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16" name="TextBox 22"/>
          <p:cNvSpPr txBox="1"/>
          <p:nvPr/>
        </p:nvSpPr>
        <p:spPr>
          <a:xfrm>
            <a:off x="1877005" y="4692105"/>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a:hlinkClick r:id="rId3" action="ppaction://hlinksldjump"/>
          </p:cNvPr>
          <p:cNvSpPr txBox="1"/>
          <p:nvPr/>
        </p:nvSpPr>
        <p:spPr>
          <a:xfrm>
            <a:off x="7402991" y="2388941"/>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a:hlinkClick r:id="rId4" action="ppaction://hlinksldjump"/>
          </p:cNvPr>
          <p:cNvSpPr txBox="1"/>
          <p:nvPr/>
        </p:nvSpPr>
        <p:spPr>
          <a:xfrm>
            <a:off x="6636546" y="4871011"/>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wipe(up)">
                                      <p:cBhvr>
                                        <p:cTn id="37" dur="500"/>
                                        <p:tgtEl>
                                          <p:spTgt spid="3">
                                            <p:txEl>
                                              <p:pRg st="10" end="10"/>
                                            </p:txEl>
                                          </p:spTgt>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3">
                                            <p:txEl>
                                              <p:pRg st="11" end="11"/>
                                            </p:txEl>
                                          </p:spTgt>
                                        </p:tgtEl>
                                        <p:attrNameLst>
                                          <p:attrName>style.visibility</p:attrName>
                                        </p:attrNameLst>
                                      </p:cBhvr>
                                      <p:to>
                                        <p:strVal val="visible"/>
                                      </p:to>
                                    </p:set>
                                    <p:animEffect transition="in" filter="wipe(up)">
                                      <p:cBhvr>
                                        <p:cTn id="40" dur="500"/>
                                        <p:tgtEl>
                                          <p:spTgt spid="3">
                                            <p:txEl>
                                              <p:pRg st="11" end="11"/>
                                            </p:txEl>
                                          </p:spTgt>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3">
                                            <p:txEl>
                                              <p:pRg st="12" end="12"/>
                                            </p:txEl>
                                          </p:spTgt>
                                        </p:tgtEl>
                                        <p:attrNameLst>
                                          <p:attrName>style.visibility</p:attrName>
                                        </p:attrNameLst>
                                      </p:cBhvr>
                                      <p:to>
                                        <p:strVal val="visible"/>
                                      </p:to>
                                    </p:set>
                                    <p:animEffect transition="in" filter="wipe(up)">
                                      <p:cBhvr>
                                        <p:cTn id="43" dur="500"/>
                                        <p:tgtEl>
                                          <p:spTgt spid="3">
                                            <p:txEl>
                                              <p:pRg st="12" end="12"/>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barn(inVertical)">
                                      <p:cBhvr>
                                        <p:cTn id="48" dur="500"/>
                                        <p:tgtEl>
                                          <p:spTgt spid="23"/>
                                        </p:tgtEl>
                                      </p:cBhvr>
                                    </p:animEffect>
                                  </p:childTnLst>
                                </p:cTn>
                              </p:par>
                            </p:childTnLst>
                          </p:cTn>
                        </p:par>
                        <p:par>
                          <p:cTn id="49" fill="hold">
                            <p:stCondLst>
                              <p:cond delay="500"/>
                            </p:stCondLst>
                            <p:childTnLst>
                              <p:par>
                                <p:cTn id="50" presetID="16" presetClass="entr" presetSubtype="37"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barn(outVertical)">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barn(inVertical)">
                                      <p:cBhvr>
                                        <p:cTn id="57" dur="500"/>
                                        <p:tgtEl>
                                          <p:spTgt spid="16"/>
                                        </p:tgtEl>
                                      </p:cBhvr>
                                    </p:animEffect>
                                  </p:childTnLst>
                                </p:cTn>
                              </p:par>
                            </p:childTnLst>
                          </p:cTn>
                        </p:par>
                        <p:par>
                          <p:cTn id="58" fill="hold">
                            <p:stCondLst>
                              <p:cond delay="500"/>
                            </p:stCondLst>
                            <p:childTnLst>
                              <p:par>
                                <p:cTn id="59" presetID="16" presetClass="entr" presetSubtype="37"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barn(outVertical)">
                                      <p:cBhvr>
                                        <p:cTn id="6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16" grpId="0"/>
      <p:bldP spid="9" grpId="0" bldLvl="0" animBg="1"/>
      <p:bldP spid="10" grpId="0" animBg="1"/>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学生要确切理解各项的含义。A 项“You won’t miss it”的意思是“你不会错过的”，该句通常用在给人指明道路后。后 3 项的意思分别是“你明白的”“其他人会告诉你”“你可能找不到”均不符合上下文和习惯用法，故本题正确答案为 A。</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根据“It is five minutes’ walk from here（有 5 分钟的路程）”，我们可以判断出问路者想要知道距离有多远。A 项“我怎么去那里”和 C 项“什么时候我能到那里”均不符合上下文，而B 项句子结构不符合英语语法规范。D 项“How far（有多远）”是询问距离的固定用法，故本题正确答案为 D。</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140950" y="0"/>
            <a:ext cx="2051050" cy="2052320"/>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七</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520228" y="919422"/>
            <a:ext cx="10505417"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话题：问路与应答</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 M: 	Excuse me, could you tell me the way to the Buckingham 	Palace?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Sorry, ___________________.</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Thanks anyway.</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I won’t tell you                                  B. it is next to the station</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I am a stranger here                            D. you can’t find it</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3086195" y="215132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1025645"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8" name="文本框 7">
            <a:hlinkClick r:id="rId3" action="ppaction://hlinksldjump"/>
          </p:cNvPr>
          <p:cNvSpPr txBox="1"/>
          <p:nvPr/>
        </p:nvSpPr>
        <p:spPr>
          <a:xfrm>
            <a:off x="5302101" y="2062422"/>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barn(inVertical)">
                                      <p:cBhvr>
                                        <p:cTn id="27" dur="500"/>
                                        <p:tgtEl>
                                          <p:spTgt spid="23"/>
                                        </p:tgtEl>
                                      </p:cBhvr>
                                    </p:animEffect>
                                  </p:childTnLst>
                                </p:cTn>
                              </p:par>
                            </p:childTnLst>
                          </p:cTn>
                        </p:par>
                        <p:par>
                          <p:cTn id="28" fill="hold">
                            <p:stCondLst>
                              <p:cond delay="500"/>
                            </p:stCondLst>
                            <p:childTnLst>
                              <p:par>
                                <p:cTn id="29" presetID="16" presetClass="entr" presetSubtype="37"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arn(outVertical)">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 name="Group 414"/>
          <p:cNvGrpSpPr>
            <a:grpSpLocks noChangeAspect="1"/>
          </p:cNvGrpSpPr>
          <p:nvPr/>
        </p:nvGrpSpPr>
        <p:grpSpPr bwMode="auto">
          <a:xfrm>
            <a:off x="9654736" y="1678814"/>
            <a:ext cx="1773485" cy="3154094"/>
            <a:chOff x="3008" y="145"/>
            <a:chExt cx="1597" cy="4032"/>
          </a:xfrm>
        </p:grpSpPr>
        <p:sp>
          <p:nvSpPr>
            <p:cNvPr id="95" name="Freeform 415"/>
            <p:cNvSpPr/>
            <p:nvPr/>
          </p:nvSpPr>
          <p:spPr bwMode="auto">
            <a:xfrm>
              <a:off x="3152" y="1859"/>
              <a:ext cx="1427" cy="2318"/>
            </a:xfrm>
            <a:custGeom>
              <a:avLst/>
              <a:gdLst>
                <a:gd name="T0" fmla="*/ 871 w 871"/>
                <a:gd name="T1" fmla="*/ 1386 h 1418"/>
                <a:gd name="T2" fmla="*/ 840 w 871"/>
                <a:gd name="T3" fmla="*/ 1418 h 1418"/>
                <a:gd name="T4" fmla="*/ 31 w 871"/>
                <a:gd name="T5" fmla="*/ 1418 h 1418"/>
                <a:gd name="T6" fmla="*/ 0 w 871"/>
                <a:gd name="T7" fmla="*/ 1386 h 1418"/>
                <a:gd name="T8" fmla="*/ 0 w 871"/>
                <a:gd name="T9" fmla="*/ 32 h 1418"/>
                <a:gd name="T10" fmla="*/ 31 w 871"/>
                <a:gd name="T11" fmla="*/ 0 h 1418"/>
                <a:gd name="T12" fmla="*/ 840 w 871"/>
                <a:gd name="T13" fmla="*/ 0 h 1418"/>
                <a:gd name="T14" fmla="*/ 871 w 871"/>
                <a:gd name="T15" fmla="*/ 32 h 1418"/>
                <a:gd name="T16" fmla="*/ 871 w 871"/>
                <a:gd name="T17" fmla="*/ 1386 h 1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1" h="1418">
                  <a:moveTo>
                    <a:pt x="871" y="1386"/>
                  </a:moveTo>
                  <a:cubicBezTo>
                    <a:pt x="871" y="1404"/>
                    <a:pt x="857" y="1418"/>
                    <a:pt x="840" y="1418"/>
                  </a:cubicBezTo>
                  <a:cubicBezTo>
                    <a:pt x="31" y="1418"/>
                    <a:pt x="31" y="1418"/>
                    <a:pt x="31" y="1418"/>
                  </a:cubicBezTo>
                  <a:cubicBezTo>
                    <a:pt x="14" y="1418"/>
                    <a:pt x="0" y="1404"/>
                    <a:pt x="0" y="1386"/>
                  </a:cubicBezTo>
                  <a:cubicBezTo>
                    <a:pt x="0" y="32"/>
                    <a:pt x="0" y="32"/>
                    <a:pt x="0" y="32"/>
                  </a:cubicBezTo>
                  <a:cubicBezTo>
                    <a:pt x="0" y="14"/>
                    <a:pt x="14" y="0"/>
                    <a:pt x="31" y="0"/>
                  </a:cubicBezTo>
                  <a:cubicBezTo>
                    <a:pt x="840" y="0"/>
                    <a:pt x="840" y="0"/>
                    <a:pt x="840" y="0"/>
                  </a:cubicBezTo>
                  <a:cubicBezTo>
                    <a:pt x="857" y="0"/>
                    <a:pt x="871" y="14"/>
                    <a:pt x="871" y="32"/>
                  </a:cubicBezTo>
                  <a:cubicBezTo>
                    <a:pt x="871" y="1386"/>
                    <a:pt x="871" y="1386"/>
                    <a:pt x="871" y="1386"/>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97" name="Freeform 416"/>
            <p:cNvSpPr/>
            <p:nvPr/>
          </p:nvSpPr>
          <p:spPr bwMode="auto">
            <a:xfrm>
              <a:off x="3241" y="1979"/>
              <a:ext cx="1249" cy="1933"/>
            </a:xfrm>
            <a:custGeom>
              <a:avLst/>
              <a:gdLst>
                <a:gd name="T0" fmla="*/ 0 w 1249"/>
                <a:gd name="T1" fmla="*/ 1933 h 1933"/>
                <a:gd name="T2" fmla="*/ 1247 w 1249"/>
                <a:gd name="T3" fmla="*/ 1933 h 1933"/>
                <a:gd name="T4" fmla="*/ 1249 w 1249"/>
                <a:gd name="T5" fmla="*/ 1 h 1933"/>
                <a:gd name="T6" fmla="*/ 1 w 1249"/>
                <a:gd name="T7" fmla="*/ 0 h 1933"/>
                <a:gd name="T8" fmla="*/ 0 w 1249"/>
                <a:gd name="T9" fmla="*/ 1933 h 1933"/>
              </a:gdLst>
              <a:ahLst/>
              <a:cxnLst>
                <a:cxn ang="0">
                  <a:pos x="T0" y="T1"/>
                </a:cxn>
                <a:cxn ang="0">
                  <a:pos x="T2" y="T3"/>
                </a:cxn>
                <a:cxn ang="0">
                  <a:pos x="T4" y="T5"/>
                </a:cxn>
                <a:cxn ang="0">
                  <a:pos x="T6" y="T7"/>
                </a:cxn>
                <a:cxn ang="0">
                  <a:pos x="T8" y="T9"/>
                </a:cxn>
              </a:cxnLst>
              <a:rect l="0" t="0" r="r" b="b"/>
              <a:pathLst>
                <a:path w="1249" h="1933">
                  <a:moveTo>
                    <a:pt x="0" y="1933"/>
                  </a:moveTo>
                  <a:lnTo>
                    <a:pt x="1247" y="1933"/>
                  </a:lnTo>
                  <a:lnTo>
                    <a:pt x="1249" y="1"/>
                  </a:lnTo>
                  <a:lnTo>
                    <a:pt x="1" y="0"/>
                  </a:lnTo>
                  <a:lnTo>
                    <a:pt x="0" y="1933"/>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99" name="Freeform 417"/>
            <p:cNvSpPr/>
            <p:nvPr/>
          </p:nvSpPr>
          <p:spPr bwMode="auto">
            <a:xfrm>
              <a:off x="3241" y="1979"/>
              <a:ext cx="1249" cy="1933"/>
            </a:xfrm>
            <a:custGeom>
              <a:avLst/>
              <a:gdLst>
                <a:gd name="T0" fmla="*/ 0 w 1249"/>
                <a:gd name="T1" fmla="*/ 1933 h 1933"/>
                <a:gd name="T2" fmla="*/ 1247 w 1249"/>
                <a:gd name="T3" fmla="*/ 1933 h 1933"/>
                <a:gd name="T4" fmla="*/ 1249 w 1249"/>
                <a:gd name="T5" fmla="*/ 1 h 1933"/>
                <a:gd name="T6" fmla="*/ 1 w 1249"/>
                <a:gd name="T7" fmla="*/ 0 h 1933"/>
                <a:gd name="T8" fmla="*/ 0 w 1249"/>
                <a:gd name="T9" fmla="*/ 1933 h 1933"/>
              </a:gdLst>
              <a:ahLst/>
              <a:cxnLst>
                <a:cxn ang="0">
                  <a:pos x="T0" y="T1"/>
                </a:cxn>
                <a:cxn ang="0">
                  <a:pos x="T2" y="T3"/>
                </a:cxn>
                <a:cxn ang="0">
                  <a:pos x="T4" y="T5"/>
                </a:cxn>
                <a:cxn ang="0">
                  <a:pos x="T6" y="T7"/>
                </a:cxn>
                <a:cxn ang="0">
                  <a:pos x="T8" y="T9"/>
                </a:cxn>
              </a:cxnLst>
              <a:rect l="0" t="0" r="r" b="b"/>
              <a:pathLst>
                <a:path w="1249" h="1933">
                  <a:moveTo>
                    <a:pt x="0" y="1933"/>
                  </a:moveTo>
                  <a:lnTo>
                    <a:pt x="1247" y="1933"/>
                  </a:lnTo>
                  <a:lnTo>
                    <a:pt x="1249" y="1"/>
                  </a:lnTo>
                  <a:lnTo>
                    <a:pt x="1" y="0"/>
                  </a:lnTo>
                  <a:lnTo>
                    <a:pt x="0" y="193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00" name="Freeform 418"/>
            <p:cNvSpPr/>
            <p:nvPr/>
          </p:nvSpPr>
          <p:spPr bwMode="auto">
            <a:xfrm>
              <a:off x="3262" y="2013"/>
              <a:ext cx="1205" cy="1865"/>
            </a:xfrm>
            <a:custGeom>
              <a:avLst/>
              <a:gdLst>
                <a:gd name="T0" fmla="*/ 0 w 1205"/>
                <a:gd name="T1" fmla="*/ 1863 h 1865"/>
                <a:gd name="T2" fmla="*/ 1204 w 1205"/>
                <a:gd name="T3" fmla="*/ 1865 h 1865"/>
                <a:gd name="T4" fmla="*/ 1205 w 1205"/>
                <a:gd name="T5" fmla="*/ 2 h 1865"/>
                <a:gd name="T6" fmla="*/ 3 w 1205"/>
                <a:gd name="T7" fmla="*/ 0 h 1865"/>
                <a:gd name="T8" fmla="*/ 0 w 1205"/>
                <a:gd name="T9" fmla="*/ 1863 h 1865"/>
              </a:gdLst>
              <a:ahLst/>
              <a:cxnLst>
                <a:cxn ang="0">
                  <a:pos x="T0" y="T1"/>
                </a:cxn>
                <a:cxn ang="0">
                  <a:pos x="T2" y="T3"/>
                </a:cxn>
                <a:cxn ang="0">
                  <a:pos x="T4" y="T5"/>
                </a:cxn>
                <a:cxn ang="0">
                  <a:pos x="T6" y="T7"/>
                </a:cxn>
                <a:cxn ang="0">
                  <a:pos x="T8" y="T9"/>
                </a:cxn>
              </a:cxnLst>
              <a:rect l="0" t="0" r="r" b="b"/>
              <a:pathLst>
                <a:path w="1205" h="1865">
                  <a:moveTo>
                    <a:pt x="0" y="1863"/>
                  </a:moveTo>
                  <a:lnTo>
                    <a:pt x="1204" y="1865"/>
                  </a:lnTo>
                  <a:lnTo>
                    <a:pt x="1205" y="2"/>
                  </a:lnTo>
                  <a:lnTo>
                    <a:pt x="3" y="0"/>
                  </a:lnTo>
                  <a:lnTo>
                    <a:pt x="0" y="1863"/>
                  </a:ln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13" name="Freeform 419"/>
            <p:cNvSpPr/>
            <p:nvPr/>
          </p:nvSpPr>
          <p:spPr bwMode="auto">
            <a:xfrm>
              <a:off x="3262" y="2013"/>
              <a:ext cx="1205" cy="1865"/>
            </a:xfrm>
            <a:custGeom>
              <a:avLst/>
              <a:gdLst>
                <a:gd name="T0" fmla="*/ 0 w 1205"/>
                <a:gd name="T1" fmla="*/ 1863 h 1865"/>
                <a:gd name="T2" fmla="*/ 1204 w 1205"/>
                <a:gd name="T3" fmla="*/ 1865 h 1865"/>
                <a:gd name="T4" fmla="*/ 1205 w 1205"/>
                <a:gd name="T5" fmla="*/ 2 h 1865"/>
                <a:gd name="T6" fmla="*/ 3 w 1205"/>
                <a:gd name="T7" fmla="*/ 0 h 1865"/>
                <a:gd name="T8" fmla="*/ 0 w 1205"/>
                <a:gd name="T9" fmla="*/ 1863 h 1865"/>
              </a:gdLst>
              <a:ahLst/>
              <a:cxnLst>
                <a:cxn ang="0">
                  <a:pos x="T0" y="T1"/>
                </a:cxn>
                <a:cxn ang="0">
                  <a:pos x="T2" y="T3"/>
                </a:cxn>
                <a:cxn ang="0">
                  <a:pos x="T4" y="T5"/>
                </a:cxn>
                <a:cxn ang="0">
                  <a:pos x="T6" y="T7"/>
                </a:cxn>
                <a:cxn ang="0">
                  <a:pos x="T8" y="T9"/>
                </a:cxn>
              </a:cxnLst>
              <a:rect l="0" t="0" r="r" b="b"/>
              <a:pathLst>
                <a:path w="1205" h="1865">
                  <a:moveTo>
                    <a:pt x="0" y="1863"/>
                  </a:moveTo>
                  <a:lnTo>
                    <a:pt x="1204" y="1865"/>
                  </a:lnTo>
                  <a:lnTo>
                    <a:pt x="1205" y="2"/>
                  </a:lnTo>
                  <a:lnTo>
                    <a:pt x="3" y="0"/>
                  </a:lnTo>
                  <a:lnTo>
                    <a:pt x="0" y="186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14" name="Freeform 420"/>
            <p:cNvSpPr/>
            <p:nvPr/>
          </p:nvSpPr>
          <p:spPr bwMode="auto">
            <a:xfrm>
              <a:off x="3801" y="3946"/>
              <a:ext cx="150" cy="152"/>
            </a:xfrm>
            <a:custGeom>
              <a:avLst/>
              <a:gdLst>
                <a:gd name="T0" fmla="*/ 0 w 92"/>
                <a:gd name="T1" fmla="*/ 47 h 93"/>
                <a:gd name="T2" fmla="*/ 46 w 92"/>
                <a:gd name="T3" fmla="*/ 93 h 93"/>
                <a:gd name="T4" fmla="*/ 92 w 92"/>
                <a:gd name="T5" fmla="*/ 47 h 93"/>
                <a:gd name="T6" fmla="*/ 46 w 92"/>
                <a:gd name="T7" fmla="*/ 0 h 93"/>
                <a:gd name="T8" fmla="*/ 0 w 92"/>
                <a:gd name="T9" fmla="*/ 47 h 93"/>
              </a:gdLst>
              <a:ahLst/>
              <a:cxnLst>
                <a:cxn ang="0">
                  <a:pos x="T0" y="T1"/>
                </a:cxn>
                <a:cxn ang="0">
                  <a:pos x="T2" y="T3"/>
                </a:cxn>
                <a:cxn ang="0">
                  <a:pos x="T4" y="T5"/>
                </a:cxn>
                <a:cxn ang="0">
                  <a:pos x="T6" y="T7"/>
                </a:cxn>
                <a:cxn ang="0">
                  <a:pos x="T8" y="T9"/>
                </a:cxn>
              </a:cxnLst>
              <a:rect l="0" t="0" r="r" b="b"/>
              <a:pathLst>
                <a:path w="92" h="93">
                  <a:moveTo>
                    <a:pt x="0" y="47"/>
                  </a:moveTo>
                  <a:cubicBezTo>
                    <a:pt x="0" y="72"/>
                    <a:pt x="20" y="93"/>
                    <a:pt x="46" y="93"/>
                  </a:cubicBezTo>
                  <a:cubicBezTo>
                    <a:pt x="71" y="93"/>
                    <a:pt x="92" y="72"/>
                    <a:pt x="92" y="47"/>
                  </a:cubicBezTo>
                  <a:cubicBezTo>
                    <a:pt x="92" y="21"/>
                    <a:pt x="72" y="0"/>
                    <a:pt x="46" y="0"/>
                  </a:cubicBezTo>
                  <a:cubicBezTo>
                    <a:pt x="20" y="0"/>
                    <a:pt x="0" y="21"/>
                    <a:pt x="0" y="47"/>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15" name="Freeform 421"/>
            <p:cNvSpPr>
              <a:spLocks noEditPoints="1"/>
            </p:cNvSpPr>
            <p:nvPr/>
          </p:nvSpPr>
          <p:spPr bwMode="auto">
            <a:xfrm>
              <a:off x="4253" y="2015"/>
              <a:ext cx="126" cy="1863"/>
            </a:xfrm>
            <a:custGeom>
              <a:avLst/>
              <a:gdLst>
                <a:gd name="T0" fmla="*/ 0 w 126"/>
                <a:gd name="T1" fmla="*/ 1863 h 1863"/>
                <a:gd name="T2" fmla="*/ 0 w 126"/>
                <a:gd name="T3" fmla="*/ 1863 h 1863"/>
                <a:gd name="T4" fmla="*/ 124 w 126"/>
                <a:gd name="T5" fmla="*/ 1863 h 1863"/>
                <a:gd name="T6" fmla="*/ 0 w 126"/>
                <a:gd name="T7" fmla="*/ 1863 h 1863"/>
                <a:gd name="T8" fmla="*/ 3 w 126"/>
                <a:gd name="T9" fmla="*/ 0 h 1863"/>
                <a:gd name="T10" fmla="*/ 3 w 126"/>
                <a:gd name="T11" fmla="*/ 0 h 1863"/>
                <a:gd name="T12" fmla="*/ 126 w 126"/>
                <a:gd name="T13" fmla="*/ 0 h 1863"/>
                <a:gd name="T14" fmla="*/ 126 w 126"/>
                <a:gd name="T15" fmla="*/ 0 h 1863"/>
                <a:gd name="T16" fmla="*/ 3 w 126"/>
                <a:gd name="T17" fmla="*/ 0 h 1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1863">
                  <a:moveTo>
                    <a:pt x="0" y="1863"/>
                  </a:moveTo>
                  <a:lnTo>
                    <a:pt x="0" y="1863"/>
                  </a:lnTo>
                  <a:lnTo>
                    <a:pt x="124" y="1863"/>
                  </a:lnTo>
                  <a:lnTo>
                    <a:pt x="0" y="1863"/>
                  </a:lnTo>
                  <a:close/>
                  <a:moveTo>
                    <a:pt x="3" y="0"/>
                  </a:moveTo>
                  <a:lnTo>
                    <a:pt x="3" y="0"/>
                  </a:lnTo>
                  <a:lnTo>
                    <a:pt x="126" y="0"/>
                  </a:lnTo>
                  <a:lnTo>
                    <a:pt x="126" y="0"/>
                  </a:lnTo>
                  <a:lnTo>
                    <a:pt x="3" y="0"/>
                  </a:ln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16" name="Freeform 422"/>
            <p:cNvSpPr>
              <a:spLocks noEditPoints="1"/>
            </p:cNvSpPr>
            <p:nvPr/>
          </p:nvSpPr>
          <p:spPr bwMode="auto">
            <a:xfrm>
              <a:off x="4253" y="2015"/>
              <a:ext cx="126" cy="1863"/>
            </a:xfrm>
            <a:custGeom>
              <a:avLst/>
              <a:gdLst>
                <a:gd name="T0" fmla="*/ 0 w 126"/>
                <a:gd name="T1" fmla="*/ 1863 h 1863"/>
                <a:gd name="T2" fmla="*/ 0 w 126"/>
                <a:gd name="T3" fmla="*/ 1863 h 1863"/>
                <a:gd name="T4" fmla="*/ 124 w 126"/>
                <a:gd name="T5" fmla="*/ 1863 h 1863"/>
                <a:gd name="T6" fmla="*/ 0 w 126"/>
                <a:gd name="T7" fmla="*/ 1863 h 1863"/>
                <a:gd name="T8" fmla="*/ 3 w 126"/>
                <a:gd name="T9" fmla="*/ 0 h 1863"/>
                <a:gd name="T10" fmla="*/ 3 w 126"/>
                <a:gd name="T11" fmla="*/ 0 h 1863"/>
                <a:gd name="T12" fmla="*/ 126 w 126"/>
                <a:gd name="T13" fmla="*/ 0 h 1863"/>
                <a:gd name="T14" fmla="*/ 126 w 126"/>
                <a:gd name="T15" fmla="*/ 0 h 1863"/>
                <a:gd name="T16" fmla="*/ 3 w 126"/>
                <a:gd name="T17" fmla="*/ 0 h 1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1863">
                  <a:moveTo>
                    <a:pt x="0" y="1863"/>
                  </a:moveTo>
                  <a:lnTo>
                    <a:pt x="0" y="1863"/>
                  </a:lnTo>
                  <a:lnTo>
                    <a:pt x="124" y="1863"/>
                  </a:lnTo>
                  <a:lnTo>
                    <a:pt x="0" y="1863"/>
                  </a:lnTo>
                  <a:moveTo>
                    <a:pt x="3" y="0"/>
                  </a:moveTo>
                  <a:lnTo>
                    <a:pt x="3" y="0"/>
                  </a:lnTo>
                  <a:lnTo>
                    <a:pt x="126" y="0"/>
                  </a:lnTo>
                  <a:lnTo>
                    <a:pt x="126"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17" name="Freeform 423"/>
            <p:cNvSpPr/>
            <p:nvPr/>
          </p:nvSpPr>
          <p:spPr bwMode="auto">
            <a:xfrm>
              <a:off x="4253" y="2015"/>
              <a:ext cx="126" cy="1863"/>
            </a:xfrm>
            <a:custGeom>
              <a:avLst/>
              <a:gdLst>
                <a:gd name="T0" fmla="*/ 3 w 126"/>
                <a:gd name="T1" fmla="*/ 0 h 1863"/>
                <a:gd name="T2" fmla="*/ 0 w 126"/>
                <a:gd name="T3" fmla="*/ 1863 h 1863"/>
                <a:gd name="T4" fmla="*/ 124 w 126"/>
                <a:gd name="T5" fmla="*/ 1863 h 1863"/>
                <a:gd name="T6" fmla="*/ 126 w 126"/>
                <a:gd name="T7" fmla="*/ 0 h 1863"/>
                <a:gd name="T8" fmla="*/ 3 w 126"/>
                <a:gd name="T9" fmla="*/ 0 h 1863"/>
              </a:gdLst>
              <a:ahLst/>
              <a:cxnLst>
                <a:cxn ang="0">
                  <a:pos x="T0" y="T1"/>
                </a:cxn>
                <a:cxn ang="0">
                  <a:pos x="T2" y="T3"/>
                </a:cxn>
                <a:cxn ang="0">
                  <a:pos x="T4" y="T5"/>
                </a:cxn>
                <a:cxn ang="0">
                  <a:pos x="T6" y="T7"/>
                </a:cxn>
                <a:cxn ang="0">
                  <a:pos x="T8" y="T9"/>
                </a:cxn>
              </a:cxnLst>
              <a:rect l="0" t="0" r="r" b="b"/>
              <a:pathLst>
                <a:path w="126" h="1863">
                  <a:moveTo>
                    <a:pt x="3" y="0"/>
                  </a:moveTo>
                  <a:lnTo>
                    <a:pt x="0" y="1863"/>
                  </a:lnTo>
                  <a:lnTo>
                    <a:pt x="124" y="1863"/>
                  </a:lnTo>
                  <a:lnTo>
                    <a:pt x="126" y="0"/>
                  </a:lnTo>
                  <a:lnTo>
                    <a:pt x="3" y="0"/>
                  </a:ln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18" name="Freeform 424"/>
            <p:cNvSpPr/>
            <p:nvPr/>
          </p:nvSpPr>
          <p:spPr bwMode="auto">
            <a:xfrm>
              <a:off x="4253" y="2015"/>
              <a:ext cx="126" cy="1863"/>
            </a:xfrm>
            <a:custGeom>
              <a:avLst/>
              <a:gdLst>
                <a:gd name="T0" fmla="*/ 3 w 126"/>
                <a:gd name="T1" fmla="*/ 0 h 1863"/>
                <a:gd name="T2" fmla="*/ 0 w 126"/>
                <a:gd name="T3" fmla="*/ 1863 h 1863"/>
                <a:gd name="T4" fmla="*/ 124 w 126"/>
                <a:gd name="T5" fmla="*/ 1863 h 1863"/>
                <a:gd name="T6" fmla="*/ 126 w 126"/>
                <a:gd name="T7" fmla="*/ 0 h 1863"/>
                <a:gd name="T8" fmla="*/ 3 w 126"/>
                <a:gd name="T9" fmla="*/ 0 h 1863"/>
              </a:gdLst>
              <a:ahLst/>
              <a:cxnLst>
                <a:cxn ang="0">
                  <a:pos x="T0" y="T1"/>
                </a:cxn>
                <a:cxn ang="0">
                  <a:pos x="T2" y="T3"/>
                </a:cxn>
                <a:cxn ang="0">
                  <a:pos x="T4" y="T5"/>
                </a:cxn>
                <a:cxn ang="0">
                  <a:pos x="T6" y="T7"/>
                </a:cxn>
                <a:cxn ang="0">
                  <a:pos x="T8" y="T9"/>
                </a:cxn>
              </a:cxnLst>
              <a:rect l="0" t="0" r="r" b="b"/>
              <a:pathLst>
                <a:path w="126" h="1863">
                  <a:moveTo>
                    <a:pt x="3" y="0"/>
                  </a:moveTo>
                  <a:lnTo>
                    <a:pt x="0" y="1863"/>
                  </a:lnTo>
                  <a:lnTo>
                    <a:pt x="124" y="1863"/>
                  </a:lnTo>
                  <a:lnTo>
                    <a:pt x="126"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24" name="Freeform 425"/>
            <p:cNvSpPr>
              <a:spLocks noEditPoints="1"/>
            </p:cNvSpPr>
            <p:nvPr/>
          </p:nvSpPr>
          <p:spPr bwMode="auto">
            <a:xfrm>
              <a:off x="4130" y="2013"/>
              <a:ext cx="47" cy="1865"/>
            </a:xfrm>
            <a:custGeom>
              <a:avLst/>
              <a:gdLst>
                <a:gd name="T0" fmla="*/ 15 w 47"/>
                <a:gd name="T1" fmla="*/ 1865 h 1865"/>
                <a:gd name="T2" fmla="*/ 46 w 47"/>
                <a:gd name="T3" fmla="*/ 1865 h 1865"/>
                <a:gd name="T4" fmla="*/ 15 w 47"/>
                <a:gd name="T5" fmla="*/ 1865 h 1865"/>
                <a:gd name="T6" fmla="*/ 0 w 47"/>
                <a:gd name="T7" fmla="*/ 0 h 1865"/>
                <a:gd name="T8" fmla="*/ 0 w 47"/>
                <a:gd name="T9" fmla="*/ 2 h 1865"/>
                <a:gd name="T10" fmla="*/ 47 w 47"/>
                <a:gd name="T11" fmla="*/ 2 h 1865"/>
                <a:gd name="T12" fmla="*/ 47 w 47"/>
                <a:gd name="T13" fmla="*/ 2 h 1865"/>
                <a:gd name="T14" fmla="*/ 0 w 47"/>
                <a:gd name="T15" fmla="*/ 0 h 18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865">
                  <a:moveTo>
                    <a:pt x="15" y="1865"/>
                  </a:moveTo>
                  <a:lnTo>
                    <a:pt x="46" y="1865"/>
                  </a:lnTo>
                  <a:lnTo>
                    <a:pt x="15" y="1865"/>
                  </a:lnTo>
                  <a:close/>
                  <a:moveTo>
                    <a:pt x="0" y="0"/>
                  </a:moveTo>
                  <a:lnTo>
                    <a:pt x="0" y="2"/>
                  </a:lnTo>
                  <a:lnTo>
                    <a:pt x="47" y="2"/>
                  </a:lnTo>
                  <a:lnTo>
                    <a:pt x="47" y="2"/>
                  </a:lnTo>
                  <a:lnTo>
                    <a:pt x="0" y="0"/>
                  </a:ln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25" name="Freeform 426"/>
            <p:cNvSpPr>
              <a:spLocks noEditPoints="1"/>
            </p:cNvSpPr>
            <p:nvPr/>
          </p:nvSpPr>
          <p:spPr bwMode="auto">
            <a:xfrm>
              <a:off x="4130" y="2013"/>
              <a:ext cx="47" cy="1865"/>
            </a:xfrm>
            <a:custGeom>
              <a:avLst/>
              <a:gdLst>
                <a:gd name="T0" fmla="*/ 15 w 47"/>
                <a:gd name="T1" fmla="*/ 1865 h 1865"/>
                <a:gd name="T2" fmla="*/ 46 w 47"/>
                <a:gd name="T3" fmla="*/ 1865 h 1865"/>
                <a:gd name="T4" fmla="*/ 15 w 47"/>
                <a:gd name="T5" fmla="*/ 1865 h 1865"/>
                <a:gd name="T6" fmla="*/ 0 w 47"/>
                <a:gd name="T7" fmla="*/ 0 h 1865"/>
                <a:gd name="T8" fmla="*/ 0 w 47"/>
                <a:gd name="T9" fmla="*/ 2 h 1865"/>
                <a:gd name="T10" fmla="*/ 47 w 47"/>
                <a:gd name="T11" fmla="*/ 2 h 1865"/>
                <a:gd name="T12" fmla="*/ 47 w 47"/>
                <a:gd name="T13" fmla="*/ 2 h 1865"/>
                <a:gd name="T14" fmla="*/ 0 w 47"/>
                <a:gd name="T15" fmla="*/ 0 h 18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865">
                  <a:moveTo>
                    <a:pt x="15" y="1865"/>
                  </a:moveTo>
                  <a:lnTo>
                    <a:pt x="46" y="1865"/>
                  </a:lnTo>
                  <a:lnTo>
                    <a:pt x="15" y="1865"/>
                  </a:lnTo>
                  <a:moveTo>
                    <a:pt x="0" y="0"/>
                  </a:moveTo>
                  <a:lnTo>
                    <a:pt x="0" y="2"/>
                  </a:lnTo>
                  <a:lnTo>
                    <a:pt x="47" y="2"/>
                  </a:lnTo>
                  <a:lnTo>
                    <a:pt x="47"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26" name="Freeform 427"/>
            <p:cNvSpPr/>
            <p:nvPr/>
          </p:nvSpPr>
          <p:spPr bwMode="auto">
            <a:xfrm>
              <a:off x="4128" y="2015"/>
              <a:ext cx="49" cy="1863"/>
            </a:xfrm>
            <a:custGeom>
              <a:avLst/>
              <a:gdLst>
                <a:gd name="T0" fmla="*/ 2 w 49"/>
                <a:gd name="T1" fmla="*/ 0 h 1863"/>
                <a:gd name="T2" fmla="*/ 0 w 49"/>
                <a:gd name="T3" fmla="*/ 1863 h 1863"/>
                <a:gd name="T4" fmla="*/ 17 w 49"/>
                <a:gd name="T5" fmla="*/ 1863 h 1863"/>
                <a:gd name="T6" fmla="*/ 48 w 49"/>
                <a:gd name="T7" fmla="*/ 1863 h 1863"/>
                <a:gd name="T8" fmla="*/ 49 w 49"/>
                <a:gd name="T9" fmla="*/ 0 h 1863"/>
                <a:gd name="T10" fmla="*/ 2 w 49"/>
                <a:gd name="T11" fmla="*/ 0 h 1863"/>
              </a:gdLst>
              <a:ahLst/>
              <a:cxnLst>
                <a:cxn ang="0">
                  <a:pos x="T0" y="T1"/>
                </a:cxn>
                <a:cxn ang="0">
                  <a:pos x="T2" y="T3"/>
                </a:cxn>
                <a:cxn ang="0">
                  <a:pos x="T4" y="T5"/>
                </a:cxn>
                <a:cxn ang="0">
                  <a:pos x="T6" y="T7"/>
                </a:cxn>
                <a:cxn ang="0">
                  <a:pos x="T8" y="T9"/>
                </a:cxn>
                <a:cxn ang="0">
                  <a:pos x="T10" y="T11"/>
                </a:cxn>
              </a:cxnLst>
              <a:rect l="0" t="0" r="r" b="b"/>
              <a:pathLst>
                <a:path w="49" h="1863">
                  <a:moveTo>
                    <a:pt x="2" y="0"/>
                  </a:moveTo>
                  <a:lnTo>
                    <a:pt x="0" y="1863"/>
                  </a:lnTo>
                  <a:lnTo>
                    <a:pt x="17" y="1863"/>
                  </a:lnTo>
                  <a:lnTo>
                    <a:pt x="48" y="1863"/>
                  </a:lnTo>
                  <a:lnTo>
                    <a:pt x="49" y="0"/>
                  </a:lnTo>
                  <a:lnTo>
                    <a:pt x="2" y="0"/>
                  </a:ln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27" name="Freeform 428"/>
            <p:cNvSpPr/>
            <p:nvPr/>
          </p:nvSpPr>
          <p:spPr bwMode="auto">
            <a:xfrm>
              <a:off x="4128" y="2015"/>
              <a:ext cx="49" cy="1863"/>
            </a:xfrm>
            <a:custGeom>
              <a:avLst/>
              <a:gdLst>
                <a:gd name="T0" fmla="*/ 2 w 49"/>
                <a:gd name="T1" fmla="*/ 0 h 1863"/>
                <a:gd name="T2" fmla="*/ 0 w 49"/>
                <a:gd name="T3" fmla="*/ 1863 h 1863"/>
                <a:gd name="T4" fmla="*/ 17 w 49"/>
                <a:gd name="T5" fmla="*/ 1863 h 1863"/>
                <a:gd name="T6" fmla="*/ 48 w 49"/>
                <a:gd name="T7" fmla="*/ 1863 h 1863"/>
                <a:gd name="T8" fmla="*/ 49 w 49"/>
                <a:gd name="T9" fmla="*/ 0 h 1863"/>
                <a:gd name="T10" fmla="*/ 2 w 49"/>
                <a:gd name="T11" fmla="*/ 0 h 1863"/>
              </a:gdLst>
              <a:ahLst/>
              <a:cxnLst>
                <a:cxn ang="0">
                  <a:pos x="T0" y="T1"/>
                </a:cxn>
                <a:cxn ang="0">
                  <a:pos x="T2" y="T3"/>
                </a:cxn>
                <a:cxn ang="0">
                  <a:pos x="T4" y="T5"/>
                </a:cxn>
                <a:cxn ang="0">
                  <a:pos x="T6" y="T7"/>
                </a:cxn>
                <a:cxn ang="0">
                  <a:pos x="T8" y="T9"/>
                </a:cxn>
                <a:cxn ang="0">
                  <a:pos x="T10" y="T11"/>
                </a:cxn>
              </a:cxnLst>
              <a:rect l="0" t="0" r="r" b="b"/>
              <a:pathLst>
                <a:path w="49" h="1863">
                  <a:moveTo>
                    <a:pt x="2" y="0"/>
                  </a:moveTo>
                  <a:lnTo>
                    <a:pt x="0" y="1863"/>
                  </a:lnTo>
                  <a:lnTo>
                    <a:pt x="17" y="1863"/>
                  </a:lnTo>
                  <a:lnTo>
                    <a:pt x="48" y="1863"/>
                  </a:lnTo>
                  <a:lnTo>
                    <a:pt x="49"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28" name="Freeform 429"/>
            <p:cNvSpPr/>
            <p:nvPr/>
          </p:nvSpPr>
          <p:spPr bwMode="auto">
            <a:xfrm>
              <a:off x="3814" y="3961"/>
              <a:ext cx="124" cy="124"/>
            </a:xfrm>
            <a:custGeom>
              <a:avLst/>
              <a:gdLst>
                <a:gd name="T0" fmla="*/ 0 w 76"/>
                <a:gd name="T1" fmla="*/ 38 h 76"/>
                <a:gd name="T2" fmla="*/ 38 w 76"/>
                <a:gd name="T3" fmla="*/ 75 h 76"/>
                <a:gd name="T4" fmla="*/ 76 w 76"/>
                <a:gd name="T5" fmla="*/ 38 h 76"/>
                <a:gd name="T6" fmla="*/ 38 w 76"/>
                <a:gd name="T7" fmla="*/ 0 h 76"/>
                <a:gd name="T8" fmla="*/ 0 w 76"/>
                <a:gd name="T9" fmla="*/ 38 h 76"/>
              </a:gdLst>
              <a:ahLst/>
              <a:cxnLst>
                <a:cxn ang="0">
                  <a:pos x="T0" y="T1"/>
                </a:cxn>
                <a:cxn ang="0">
                  <a:pos x="T2" y="T3"/>
                </a:cxn>
                <a:cxn ang="0">
                  <a:pos x="T4" y="T5"/>
                </a:cxn>
                <a:cxn ang="0">
                  <a:pos x="T6" y="T7"/>
                </a:cxn>
                <a:cxn ang="0">
                  <a:pos x="T8" y="T9"/>
                </a:cxn>
              </a:cxnLst>
              <a:rect l="0" t="0" r="r" b="b"/>
              <a:pathLst>
                <a:path w="76" h="76">
                  <a:moveTo>
                    <a:pt x="0" y="38"/>
                  </a:moveTo>
                  <a:cubicBezTo>
                    <a:pt x="0" y="59"/>
                    <a:pt x="17" y="75"/>
                    <a:pt x="38" y="75"/>
                  </a:cubicBezTo>
                  <a:cubicBezTo>
                    <a:pt x="59" y="76"/>
                    <a:pt x="76" y="59"/>
                    <a:pt x="76" y="38"/>
                  </a:cubicBezTo>
                  <a:cubicBezTo>
                    <a:pt x="76" y="17"/>
                    <a:pt x="59" y="0"/>
                    <a:pt x="38" y="0"/>
                  </a:cubicBezTo>
                  <a:cubicBezTo>
                    <a:pt x="17" y="0"/>
                    <a:pt x="0" y="17"/>
                    <a:pt x="0" y="38"/>
                  </a:cubicBez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29" name="Freeform 430"/>
            <p:cNvSpPr/>
            <p:nvPr/>
          </p:nvSpPr>
          <p:spPr bwMode="auto">
            <a:xfrm>
              <a:off x="3648" y="1913"/>
              <a:ext cx="433" cy="25"/>
            </a:xfrm>
            <a:custGeom>
              <a:avLst/>
              <a:gdLst>
                <a:gd name="T0" fmla="*/ 264 w 264"/>
                <a:gd name="T1" fmla="*/ 8 h 15"/>
                <a:gd name="T2" fmla="*/ 257 w 264"/>
                <a:gd name="T3" fmla="*/ 15 h 15"/>
                <a:gd name="T4" fmla="*/ 8 w 264"/>
                <a:gd name="T5" fmla="*/ 15 h 15"/>
                <a:gd name="T6" fmla="*/ 0 w 264"/>
                <a:gd name="T7" fmla="*/ 8 h 15"/>
                <a:gd name="T8" fmla="*/ 8 w 264"/>
                <a:gd name="T9" fmla="*/ 0 h 15"/>
                <a:gd name="T10" fmla="*/ 257 w 264"/>
                <a:gd name="T11" fmla="*/ 0 h 15"/>
                <a:gd name="T12" fmla="*/ 264 w 264"/>
                <a:gd name="T13" fmla="*/ 8 h 15"/>
              </a:gdLst>
              <a:ahLst/>
              <a:cxnLst>
                <a:cxn ang="0">
                  <a:pos x="T0" y="T1"/>
                </a:cxn>
                <a:cxn ang="0">
                  <a:pos x="T2" y="T3"/>
                </a:cxn>
                <a:cxn ang="0">
                  <a:pos x="T4" y="T5"/>
                </a:cxn>
                <a:cxn ang="0">
                  <a:pos x="T6" y="T7"/>
                </a:cxn>
                <a:cxn ang="0">
                  <a:pos x="T8" y="T9"/>
                </a:cxn>
                <a:cxn ang="0">
                  <a:pos x="T10" y="T11"/>
                </a:cxn>
                <a:cxn ang="0">
                  <a:pos x="T12" y="T13"/>
                </a:cxn>
              </a:cxnLst>
              <a:rect l="0" t="0" r="r" b="b"/>
              <a:pathLst>
                <a:path w="264" h="15">
                  <a:moveTo>
                    <a:pt x="264" y="8"/>
                  </a:moveTo>
                  <a:cubicBezTo>
                    <a:pt x="264" y="12"/>
                    <a:pt x="261" y="15"/>
                    <a:pt x="257" y="15"/>
                  </a:cubicBezTo>
                  <a:cubicBezTo>
                    <a:pt x="8" y="15"/>
                    <a:pt x="8" y="15"/>
                    <a:pt x="8" y="15"/>
                  </a:cubicBezTo>
                  <a:cubicBezTo>
                    <a:pt x="4" y="15"/>
                    <a:pt x="0" y="12"/>
                    <a:pt x="0" y="8"/>
                  </a:cubicBezTo>
                  <a:cubicBezTo>
                    <a:pt x="0" y="4"/>
                    <a:pt x="4" y="0"/>
                    <a:pt x="8" y="0"/>
                  </a:cubicBezTo>
                  <a:cubicBezTo>
                    <a:pt x="257" y="0"/>
                    <a:pt x="257" y="0"/>
                    <a:pt x="257" y="0"/>
                  </a:cubicBezTo>
                  <a:cubicBezTo>
                    <a:pt x="261" y="0"/>
                    <a:pt x="264" y="4"/>
                    <a:pt x="264" y="8"/>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0" name="Freeform 431"/>
            <p:cNvSpPr/>
            <p:nvPr/>
          </p:nvSpPr>
          <p:spPr bwMode="auto">
            <a:xfrm>
              <a:off x="3008" y="3476"/>
              <a:ext cx="629" cy="402"/>
            </a:xfrm>
            <a:custGeom>
              <a:avLst/>
              <a:gdLst>
                <a:gd name="T0" fmla="*/ 384 w 384"/>
                <a:gd name="T1" fmla="*/ 246 h 246"/>
                <a:gd name="T2" fmla="*/ 204 w 384"/>
                <a:gd name="T3" fmla="*/ 66 h 246"/>
                <a:gd name="T4" fmla="*/ 155 w 384"/>
                <a:gd name="T5" fmla="*/ 246 h 246"/>
                <a:gd name="T6" fmla="*/ 384 w 384"/>
                <a:gd name="T7" fmla="*/ 246 h 246"/>
              </a:gdLst>
              <a:ahLst/>
              <a:cxnLst>
                <a:cxn ang="0">
                  <a:pos x="T0" y="T1"/>
                </a:cxn>
                <a:cxn ang="0">
                  <a:pos x="T2" y="T3"/>
                </a:cxn>
                <a:cxn ang="0">
                  <a:pos x="T4" y="T5"/>
                </a:cxn>
                <a:cxn ang="0">
                  <a:pos x="T6" y="T7"/>
                </a:cxn>
              </a:cxnLst>
              <a:rect l="0" t="0" r="r" b="b"/>
              <a:pathLst>
                <a:path w="384" h="246">
                  <a:moveTo>
                    <a:pt x="384" y="246"/>
                  </a:moveTo>
                  <a:cubicBezTo>
                    <a:pt x="204" y="66"/>
                    <a:pt x="204" y="66"/>
                    <a:pt x="204" y="66"/>
                  </a:cubicBezTo>
                  <a:cubicBezTo>
                    <a:pt x="46" y="0"/>
                    <a:pt x="0" y="234"/>
                    <a:pt x="155" y="246"/>
                  </a:cubicBezTo>
                  <a:lnTo>
                    <a:pt x="384" y="246"/>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1" name="Freeform 432"/>
            <p:cNvSpPr/>
            <p:nvPr/>
          </p:nvSpPr>
          <p:spPr bwMode="auto">
            <a:xfrm>
              <a:off x="4079" y="3386"/>
              <a:ext cx="526" cy="519"/>
            </a:xfrm>
            <a:custGeom>
              <a:avLst/>
              <a:gdLst>
                <a:gd name="T0" fmla="*/ 237 w 321"/>
                <a:gd name="T1" fmla="*/ 301 h 318"/>
                <a:gd name="T2" fmla="*/ 236 w 321"/>
                <a:gd name="T3" fmla="*/ 187 h 318"/>
                <a:gd name="T4" fmla="*/ 295 w 321"/>
                <a:gd name="T5" fmla="*/ 71 h 318"/>
                <a:gd name="T6" fmla="*/ 156 w 321"/>
                <a:gd name="T7" fmla="*/ 44 h 318"/>
                <a:gd name="T8" fmla="*/ 0 w 321"/>
                <a:gd name="T9" fmla="*/ 301 h 318"/>
                <a:gd name="T10" fmla="*/ 237 w 321"/>
                <a:gd name="T11" fmla="*/ 301 h 318"/>
              </a:gdLst>
              <a:ahLst/>
              <a:cxnLst>
                <a:cxn ang="0">
                  <a:pos x="T0" y="T1"/>
                </a:cxn>
                <a:cxn ang="0">
                  <a:pos x="T2" y="T3"/>
                </a:cxn>
                <a:cxn ang="0">
                  <a:pos x="T4" y="T5"/>
                </a:cxn>
                <a:cxn ang="0">
                  <a:pos x="T6" y="T7"/>
                </a:cxn>
                <a:cxn ang="0">
                  <a:pos x="T8" y="T9"/>
                </a:cxn>
                <a:cxn ang="0">
                  <a:pos x="T10" y="T11"/>
                </a:cxn>
              </a:cxnLst>
              <a:rect l="0" t="0" r="r" b="b"/>
              <a:pathLst>
                <a:path w="321" h="318">
                  <a:moveTo>
                    <a:pt x="237" y="301"/>
                  </a:moveTo>
                  <a:cubicBezTo>
                    <a:pt x="294" y="318"/>
                    <a:pt x="308" y="212"/>
                    <a:pt x="236" y="187"/>
                  </a:cubicBezTo>
                  <a:cubicBezTo>
                    <a:pt x="281" y="173"/>
                    <a:pt x="321" y="129"/>
                    <a:pt x="295" y="71"/>
                  </a:cubicBezTo>
                  <a:cubicBezTo>
                    <a:pt x="264" y="0"/>
                    <a:pt x="202" y="33"/>
                    <a:pt x="156" y="44"/>
                  </a:cubicBezTo>
                  <a:cubicBezTo>
                    <a:pt x="0" y="301"/>
                    <a:pt x="0" y="301"/>
                    <a:pt x="0" y="301"/>
                  </a:cubicBezTo>
                  <a:lnTo>
                    <a:pt x="237" y="301"/>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2" name="Freeform 433"/>
            <p:cNvSpPr/>
            <p:nvPr/>
          </p:nvSpPr>
          <p:spPr bwMode="auto">
            <a:xfrm>
              <a:off x="3791" y="3521"/>
              <a:ext cx="612" cy="357"/>
            </a:xfrm>
            <a:custGeom>
              <a:avLst/>
              <a:gdLst>
                <a:gd name="T0" fmla="*/ 254 w 374"/>
                <a:gd name="T1" fmla="*/ 218 h 218"/>
                <a:gd name="T2" fmla="*/ 237 w 374"/>
                <a:gd name="T3" fmla="*/ 182 h 218"/>
                <a:gd name="T4" fmla="*/ 349 w 374"/>
                <a:gd name="T5" fmla="*/ 163 h 218"/>
                <a:gd name="T6" fmla="*/ 317 w 374"/>
                <a:gd name="T7" fmla="*/ 46 h 218"/>
                <a:gd name="T8" fmla="*/ 117 w 374"/>
                <a:gd name="T9" fmla="*/ 7 h 218"/>
                <a:gd name="T10" fmla="*/ 0 w 374"/>
                <a:gd name="T11" fmla="*/ 218 h 218"/>
                <a:gd name="T12" fmla="*/ 254 w 374"/>
                <a:gd name="T13" fmla="*/ 218 h 218"/>
              </a:gdLst>
              <a:ahLst/>
              <a:cxnLst>
                <a:cxn ang="0">
                  <a:pos x="T0" y="T1"/>
                </a:cxn>
                <a:cxn ang="0">
                  <a:pos x="T2" y="T3"/>
                </a:cxn>
                <a:cxn ang="0">
                  <a:pos x="T4" y="T5"/>
                </a:cxn>
                <a:cxn ang="0">
                  <a:pos x="T6" y="T7"/>
                </a:cxn>
                <a:cxn ang="0">
                  <a:pos x="T8" y="T9"/>
                </a:cxn>
                <a:cxn ang="0">
                  <a:pos x="T10" y="T11"/>
                </a:cxn>
                <a:cxn ang="0">
                  <a:pos x="T12" y="T13"/>
                </a:cxn>
              </a:cxnLst>
              <a:rect l="0" t="0" r="r" b="b"/>
              <a:pathLst>
                <a:path w="374" h="218">
                  <a:moveTo>
                    <a:pt x="254" y="218"/>
                  </a:moveTo>
                  <a:cubicBezTo>
                    <a:pt x="250" y="205"/>
                    <a:pt x="244" y="192"/>
                    <a:pt x="237" y="182"/>
                  </a:cubicBezTo>
                  <a:cubicBezTo>
                    <a:pt x="268" y="204"/>
                    <a:pt x="328" y="198"/>
                    <a:pt x="349" y="163"/>
                  </a:cubicBezTo>
                  <a:cubicBezTo>
                    <a:pt x="374" y="123"/>
                    <a:pt x="345" y="72"/>
                    <a:pt x="317" y="46"/>
                  </a:cubicBezTo>
                  <a:cubicBezTo>
                    <a:pt x="317" y="46"/>
                    <a:pt x="165" y="0"/>
                    <a:pt x="117" y="7"/>
                  </a:cubicBezTo>
                  <a:cubicBezTo>
                    <a:pt x="69" y="13"/>
                    <a:pt x="1" y="134"/>
                    <a:pt x="0" y="218"/>
                  </a:cubicBezTo>
                  <a:lnTo>
                    <a:pt x="254" y="21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3" name="Freeform 434"/>
            <p:cNvSpPr/>
            <p:nvPr/>
          </p:nvSpPr>
          <p:spPr bwMode="auto">
            <a:xfrm>
              <a:off x="3519" y="2748"/>
              <a:ext cx="907" cy="1071"/>
            </a:xfrm>
            <a:custGeom>
              <a:avLst/>
              <a:gdLst>
                <a:gd name="T0" fmla="*/ 20 w 554"/>
                <a:gd name="T1" fmla="*/ 218 h 655"/>
                <a:gd name="T2" fmla="*/ 128 w 554"/>
                <a:gd name="T3" fmla="*/ 166 h 655"/>
                <a:gd name="T4" fmla="*/ 136 w 554"/>
                <a:gd name="T5" fmla="*/ 40 h 655"/>
                <a:gd name="T6" fmla="*/ 230 w 554"/>
                <a:gd name="T7" fmla="*/ 37 h 655"/>
                <a:gd name="T8" fmla="*/ 230 w 554"/>
                <a:gd name="T9" fmla="*/ 26 h 655"/>
                <a:gd name="T10" fmla="*/ 333 w 554"/>
                <a:gd name="T11" fmla="*/ 81 h 655"/>
                <a:gd name="T12" fmla="*/ 305 w 554"/>
                <a:gd name="T13" fmla="*/ 166 h 655"/>
                <a:gd name="T14" fmla="*/ 442 w 554"/>
                <a:gd name="T15" fmla="*/ 312 h 655"/>
                <a:gd name="T16" fmla="*/ 538 w 554"/>
                <a:gd name="T17" fmla="*/ 374 h 655"/>
                <a:gd name="T18" fmla="*/ 512 w 554"/>
                <a:gd name="T19" fmla="*/ 524 h 655"/>
                <a:gd name="T20" fmla="*/ 345 w 554"/>
                <a:gd name="T21" fmla="*/ 510 h 655"/>
                <a:gd name="T22" fmla="*/ 163 w 554"/>
                <a:gd name="T23" fmla="*/ 486 h 655"/>
                <a:gd name="T24" fmla="*/ 43 w 554"/>
                <a:gd name="T25" fmla="*/ 445 h 655"/>
                <a:gd name="T26" fmla="*/ 95 w 554"/>
                <a:gd name="T27" fmla="*/ 338 h 655"/>
                <a:gd name="T28" fmla="*/ 20 w 554"/>
                <a:gd name="T29" fmla="*/ 218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4" h="655">
                  <a:moveTo>
                    <a:pt x="20" y="218"/>
                  </a:moveTo>
                  <a:cubicBezTo>
                    <a:pt x="38" y="157"/>
                    <a:pt x="91" y="150"/>
                    <a:pt x="128" y="166"/>
                  </a:cubicBezTo>
                  <a:cubicBezTo>
                    <a:pt x="90" y="141"/>
                    <a:pt x="102" y="66"/>
                    <a:pt x="136" y="40"/>
                  </a:cubicBezTo>
                  <a:cubicBezTo>
                    <a:pt x="164" y="19"/>
                    <a:pt x="204" y="27"/>
                    <a:pt x="230" y="37"/>
                  </a:cubicBezTo>
                  <a:cubicBezTo>
                    <a:pt x="230" y="26"/>
                    <a:pt x="230" y="26"/>
                    <a:pt x="230" y="26"/>
                  </a:cubicBezTo>
                  <a:cubicBezTo>
                    <a:pt x="261" y="0"/>
                    <a:pt x="325" y="48"/>
                    <a:pt x="333" y="81"/>
                  </a:cubicBezTo>
                  <a:cubicBezTo>
                    <a:pt x="342" y="113"/>
                    <a:pt x="325" y="146"/>
                    <a:pt x="305" y="166"/>
                  </a:cubicBezTo>
                  <a:cubicBezTo>
                    <a:pt x="414" y="87"/>
                    <a:pt x="516" y="210"/>
                    <a:pt x="442" y="312"/>
                  </a:cubicBezTo>
                  <a:cubicBezTo>
                    <a:pt x="478" y="294"/>
                    <a:pt x="527" y="338"/>
                    <a:pt x="538" y="374"/>
                  </a:cubicBezTo>
                  <a:cubicBezTo>
                    <a:pt x="554" y="423"/>
                    <a:pt x="547" y="486"/>
                    <a:pt x="512" y="524"/>
                  </a:cubicBezTo>
                  <a:cubicBezTo>
                    <a:pt x="470" y="569"/>
                    <a:pt x="380" y="574"/>
                    <a:pt x="345" y="510"/>
                  </a:cubicBezTo>
                  <a:cubicBezTo>
                    <a:pt x="333" y="655"/>
                    <a:pt x="115" y="610"/>
                    <a:pt x="163" y="486"/>
                  </a:cubicBezTo>
                  <a:cubicBezTo>
                    <a:pt x="107" y="532"/>
                    <a:pt x="59" y="491"/>
                    <a:pt x="43" y="445"/>
                  </a:cubicBezTo>
                  <a:cubicBezTo>
                    <a:pt x="27" y="402"/>
                    <a:pt x="50" y="339"/>
                    <a:pt x="95" y="338"/>
                  </a:cubicBezTo>
                  <a:cubicBezTo>
                    <a:pt x="38" y="329"/>
                    <a:pt x="0" y="284"/>
                    <a:pt x="20" y="21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4" name="Freeform 435"/>
            <p:cNvSpPr/>
            <p:nvPr/>
          </p:nvSpPr>
          <p:spPr bwMode="auto">
            <a:xfrm>
              <a:off x="3201" y="3165"/>
              <a:ext cx="934" cy="750"/>
            </a:xfrm>
            <a:custGeom>
              <a:avLst/>
              <a:gdLst>
                <a:gd name="T0" fmla="*/ 112 w 570"/>
                <a:gd name="T1" fmla="*/ 379 h 459"/>
                <a:gd name="T2" fmla="*/ 84 w 570"/>
                <a:gd name="T3" fmla="*/ 436 h 459"/>
                <a:gd name="T4" fmla="*/ 416 w 570"/>
                <a:gd name="T5" fmla="*/ 436 h 459"/>
                <a:gd name="T6" fmla="*/ 405 w 570"/>
                <a:gd name="T7" fmla="*/ 384 h 459"/>
                <a:gd name="T8" fmla="*/ 522 w 570"/>
                <a:gd name="T9" fmla="*/ 288 h 459"/>
                <a:gd name="T10" fmla="*/ 302 w 570"/>
                <a:gd name="T11" fmla="*/ 56 h 459"/>
                <a:gd name="T12" fmla="*/ 168 w 570"/>
                <a:gd name="T13" fmla="*/ 25 h 459"/>
                <a:gd name="T14" fmla="*/ 147 w 570"/>
                <a:gd name="T15" fmla="*/ 181 h 459"/>
                <a:gd name="T16" fmla="*/ 15 w 570"/>
                <a:gd name="T17" fmla="*/ 250 h 459"/>
                <a:gd name="T18" fmla="*/ 112 w 570"/>
                <a:gd name="T19" fmla="*/ 37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0" h="459">
                  <a:moveTo>
                    <a:pt x="112" y="379"/>
                  </a:moveTo>
                  <a:cubicBezTo>
                    <a:pt x="94" y="398"/>
                    <a:pt x="86" y="418"/>
                    <a:pt x="84" y="436"/>
                  </a:cubicBezTo>
                  <a:cubicBezTo>
                    <a:pt x="416" y="436"/>
                    <a:pt x="416" y="436"/>
                    <a:pt x="416" y="436"/>
                  </a:cubicBezTo>
                  <a:cubicBezTo>
                    <a:pt x="416" y="420"/>
                    <a:pt x="413" y="403"/>
                    <a:pt x="405" y="384"/>
                  </a:cubicBezTo>
                  <a:cubicBezTo>
                    <a:pt x="454" y="459"/>
                    <a:pt x="570" y="390"/>
                    <a:pt x="522" y="288"/>
                  </a:cubicBezTo>
                  <a:cubicBezTo>
                    <a:pt x="518" y="289"/>
                    <a:pt x="302" y="56"/>
                    <a:pt x="302" y="56"/>
                  </a:cubicBezTo>
                  <a:cubicBezTo>
                    <a:pt x="278" y="17"/>
                    <a:pt x="207" y="0"/>
                    <a:pt x="168" y="25"/>
                  </a:cubicBezTo>
                  <a:cubicBezTo>
                    <a:pt x="120" y="55"/>
                    <a:pt x="129" y="135"/>
                    <a:pt x="147" y="181"/>
                  </a:cubicBezTo>
                  <a:cubicBezTo>
                    <a:pt x="91" y="145"/>
                    <a:pt x="28" y="189"/>
                    <a:pt x="15" y="250"/>
                  </a:cubicBezTo>
                  <a:cubicBezTo>
                    <a:pt x="0" y="319"/>
                    <a:pt x="52" y="376"/>
                    <a:pt x="112" y="37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5" name="Freeform 436"/>
            <p:cNvSpPr/>
            <p:nvPr/>
          </p:nvSpPr>
          <p:spPr bwMode="auto">
            <a:xfrm>
              <a:off x="3519" y="3007"/>
              <a:ext cx="907" cy="812"/>
            </a:xfrm>
            <a:custGeom>
              <a:avLst/>
              <a:gdLst>
                <a:gd name="T0" fmla="*/ 538 w 554"/>
                <a:gd name="T1" fmla="*/ 216 h 497"/>
                <a:gd name="T2" fmla="*/ 512 w 554"/>
                <a:gd name="T3" fmla="*/ 366 h 497"/>
                <a:gd name="T4" fmla="*/ 345 w 554"/>
                <a:gd name="T5" fmla="*/ 352 h 497"/>
                <a:gd name="T6" fmla="*/ 163 w 554"/>
                <a:gd name="T7" fmla="*/ 328 h 497"/>
                <a:gd name="T8" fmla="*/ 43 w 554"/>
                <a:gd name="T9" fmla="*/ 287 h 497"/>
                <a:gd name="T10" fmla="*/ 95 w 554"/>
                <a:gd name="T11" fmla="*/ 180 h 497"/>
                <a:gd name="T12" fmla="*/ 20 w 554"/>
                <a:gd name="T13" fmla="*/ 60 h 497"/>
                <a:gd name="T14" fmla="*/ 92 w 554"/>
                <a:gd name="T15" fmla="*/ 0 h 497"/>
                <a:gd name="T16" fmla="*/ 172 w 554"/>
                <a:gd name="T17" fmla="*/ 135 h 497"/>
                <a:gd name="T18" fmla="*/ 223 w 554"/>
                <a:gd name="T19" fmla="*/ 211 h 497"/>
                <a:gd name="T20" fmla="*/ 270 w 554"/>
                <a:gd name="T21" fmla="*/ 366 h 497"/>
                <a:gd name="T22" fmla="*/ 366 w 554"/>
                <a:gd name="T23" fmla="*/ 244 h 497"/>
                <a:gd name="T24" fmla="*/ 475 w 554"/>
                <a:gd name="T25" fmla="*/ 327 h 497"/>
                <a:gd name="T26" fmla="*/ 443 w 554"/>
                <a:gd name="T27" fmla="*/ 154 h 497"/>
                <a:gd name="T28" fmla="*/ 449 w 554"/>
                <a:gd name="T29" fmla="*/ 151 h 497"/>
                <a:gd name="T30" fmla="*/ 538 w 554"/>
                <a:gd name="T31" fmla="*/ 216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4" h="497">
                  <a:moveTo>
                    <a:pt x="538" y="216"/>
                  </a:moveTo>
                  <a:cubicBezTo>
                    <a:pt x="554" y="265"/>
                    <a:pt x="547" y="328"/>
                    <a:pt x="512" y="366"/>
                  </a:cubicBezTo>
                  <a:cubicBezTo>
                    <a:pt x="470" y="411"/>
                    <a:pt x="380" y="416"/>
                    <a:pt x="345" y="352"/>
                  </a:cubicBezTo>
                  <a:cubicBezTo>
                    <a:pt x="333" y="497"/>
                    <a:pt x="115" y="452"/>
                    <a:pt x="163" y="328"/>
                  </a:cubicBezTo>
                  <a:cubicBezTo>
                    <a:pt x="107" y="374"/>
                    <a:pt x="59" y="333"/>
                    <a:pt x="43" y="287"/>
                  </a:cubicBezTo>
                  <a:cubicBezTo>
                    <a:pt x="27" y="244"/>
                    <a:pt x="50" y="181"/>
                    <a:pt x="95" y="180"/>
                  </a:cubicBezTo>
                  <a:cubicBezTo>
                    <a:pt x="38" y="171"/>
                    <a:pt x="0" y="126"/>
                    <a:pt x="20" y="60"/>
                  </a:cubicBezTo>
                  <a:cubicBezTo>
                    <a:pt x="33" y="17"/>
                    <a:pt x="63" y="1"/>
                    <a:pt x="92" y="0"/>
                  </a:cubicBezTo>
                  <a:cubicBezTo>
                    <a:pt x="77" y="59"/>
                    <a:pt x="104" y="143"/>
                    <a:pt x="172" y="135"/>
                  </a:cubicBezTo>
                  <a:cubicBezTo>
                    <a:pt x="101" y="160"/>
                    <a:pt x="179" y="231"/>
                    <a:pt x="223" y="211"/>
                  </a:cubicBezTo>
                  <a:cubicBezTo>
                    <a:pt x="187" y="254"/>
                    <a:pt x="178" y="352"/>
                    <a:pt x="270" y="366"/>
                  </a:cubicBezTo>
                  <a:cubicBezTo>
                    <a:pt x="330" y="375"/>
                    <a:pt x="359" y="290"/>
                    <a:pt x="366" y="244"/>
                  </a:cubicBezTo>
                  <a:cubicBezTo>
                    <a:pt x="367" y="313"/>
                    <a:pt x="427" y="361"/>
                    <a:pt x="475" y="327"/>
                  </a:cubicBezTo>
                  <a:cubicBezTo>
                    <a:pt x="535" y="285"/>
                    <a:pt x="549" y="187"/>
                    <a:pt x="443" y="154"/>
                  </a:cubicBezTo>
                  <a:cubicBezTo>
                    <a:pt x="449" y="151"/>
                    <a:pt x="449" y="151"/>
                    <a:pt x="449" y="151"/>
                  </a:cubicBezTo>
                  <a:cubicBezTo>
                    <a:pt x="485" y="142"/>
                    <a:pt x="528" y="183"/>
                    <a:pt x="538" y="216"/>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6" name="Freeform 437"/>
            <p:cNvSpPr/>
            <p:nvPr/>
          </p:nvSpPr>
          <p:spPr bwMode="auto">
            <a:xfrm>
              <a:off x="3594" y="3757"/>
              <a:ext cx="92" cy="121"/>
            </a:xfrm>
            <a:custGeom>
              <a:avLst/>
              <a:gdLst>
                <a:gd name="T0" fmla="*/ 0 w 56"/>
                <a:gd name="T1" fmla="*/ 74 h 74"/>
                <a:gd name="T2" fmla="*/ 53 w 56"/>
                <a:gd name="T3" fmla="*/ 74 h 74"/>
                <a:gd name="T4" fmla="*/ 56 w 56"/>
                <a:gd name="T5" fmla="*/ 0 h 74"/>
                <a:gd name="T6" fmla="*/ 0 w 56"/>
                <a:gd name="T7" fmla="*/ 74 h 74"/>
              </a:gdLst>
              <a:ahLst/>
              <a:cxnLst>
                <a:cxn ang="0">
                  <a:pos x="T0" y="T1"/>
                </a:cxn>
                <a:cxn ang="0">
                  <a:pos x="T2" y="T3"/>
                </a:cxn>
                <a:cxn ang="0">
                  <a:pos x="T4" y="T5"/>
                </a:cxn>
                <a:cxn ang="0">
                  <a:pos x="T6" y="T7"/>
                </a:cxn>
              </a:cxnLst>
              <a:rect l="0" t="0" r="r" b="b"/>
              <a:pathLst>
                <a:path w="56" h="74">
                  <a:moveTo>
                    <a:pt x="0" y="74"/>
                  </a:moveTo>
                  <a:cubicBezTo>
                    <a:pt x="53" y="74"/>
                    <a:pt x="53" y="74"/>
                    <a:pt x="53" y="74"/>
                  </a:cubicBezTo>
                  <a:cubicBezTo>
                    <a:pt x="48" y="55"/>
                    <a:pt x="48" y="30"/>
                    <a:pt x="56" y="0"/>
                  </a:cubicBezTo>
                  <a:cubicBezTo>
                    <a:pt x="38" y="24"/>
                    <a:pt x="19" y="53"/>
                    <a:pt x="0" y="74"/>
                  </a:cubicBezTo>
                  <a:close/>
                </a:path>
              </a:pathLst>
            </a:custGeom>
            <a:solidFill>
              <a:srgbClr val="E0E3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7" name="Freeform 438"/>
            <p:cNvSpPr/>
            <p:nvPr/>
          </p:nvSpPr>
          <p:spPr bwMode="auto">
            <a:xfrm>
              <a:off x="3190" y="3381"/>
              <a:ext cx="290" cy="497"/>
            </a:xfrm>
            <a:custGeom>
              <a:avLst/>
              <a:gdLst>
                <a:gd name="T0" fmla="*/ 122 w 177"/>
                <a:gd name="T1" fmla="*/ 245 h 304"/>
                <a:gd name="T2" fmla="*/ 91 w 177"/>
                <a:gd name="T3" fmla="*/ 304 h 304"/>
                <a:gd name="T4" fmla="*/ 139 w 177"/>
                <a:gd name="T5" fmla="*/ 304 h 304"/>
                <a:gd name="T6" fmla="*/ 177 w 177"/>
                <a:gd name="T7" fmla="*/ 216 h 304"/>
                <a:gd name="T8" fmla="*/ 77 w 177"/>
                <a:gd name="T9" fmla="*/ 125 h 304"/>
                <a:gd name="T10" fmla="*/ 168 w 177"/>
                <a:gd name="T11" fmla="*/ 40 h 304"/>
                <a:gd name="T12" fmla="*/ 158 w 177"/>
                <a:gd name="T13" fmla="*/ 29 h 304"/>
                <a:gd name="T14" fmla="*/ 161 w 177"/>
                <a:gd name="T15" fmla="*/ 37 h 304"/>
                <a:gd name="T16" fmla="*/ 16 w 177"/>
                <a:gd name="T17" fmla="*/ 111 h 304"/>
                <a:gd name="T18" fmla="*/ 122 w 177"/>
                <a:gd name="T19" fmla="*/ 24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304">
                  <a:moveTo>
                    <a:pt x="122" y="245"/>
                  </a:moveTo>
                  <a:cubicBezTo>
                    <a:pt x="103" y="265"/>
                    <a:pt x="93" y="285"/>
                    <a:pt x="91" y="304"/>
                  </a:cubicBezTo>
                  <a:cubicBezTo>
                    <a:pt x="139" y="304"/>
                    <a:pt x="139" y="304"/>
                    <a:pt x="139" y="304"/>
                  </a:cubicBezTo>
                  <a:cubicBezTo>
                    <a:pt x="119" y="273"/>
                    <a:pt x="141" y="239"/>
                    <a:pt x="177" y="216"/>
                  </a:cubicBezTo>
                  <a:cubicBezTo>
                    <a:pt x="128" y="213"/>
                    <a:pt x="78" y="180"/>
                    <a:pt x="77" y="125"/>
                  </a:cubicBezTo>
                  <a:cubicBezTo>
                    <a:pt x="75" y="73"/>
                    <a:pt x="125" y="47"/>
                    <a:pt x="168" y="40"/>
                  </a:cubicBezTo>
                  <a:cubicBezTo>
                    <a:pt x="165" y="36"/>
                    <a:pt x="161" y="33"/>
                    <a:pt x="158" y="29"/>
                  </a:cubicBezTo>
                  <a:cubicBezTo>
                    <a:pt x="159" y="32"/>
                    <a:pt x="160" y="35"/>
                    <a:pt x="161" y="37"/>
                  </a:cubicBezTo>
                  <a:cubicBezTo>
                    <a:pt x="99" y="0"/>
                    <a:pt x="31" y="46"/>
                    <a:pt x="16" y="111"/>
                  </a:cubicBezTo>
                  <a:cubicBezTo>
                    <a:pt x="0" y="182"/>
                    <a:pt x="56" y="242"/>
                    <a:pt x="122" y="245"/>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8" name="Rectangle 439"/>
            <p:cNvSpPr>
              <a:spLocks noChangeArrowheads="1"/>
            </p:cNvSpPr>
            <p:nvPr/>
          </p:nvSpPr>
          <p:spPr bwMode="auto">
            <a:xfrm>
              <a:off x="3773" y="2015"/>
              <a:ext cx="190" cy="111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9" name="Freeform 440"/>
            <p:cNvSpPr/>
            <p:nvPr/>
          </p:nvSpPr>
          <p:spPr bwMode="auto">
            <a:xfrm>
              <a:off x="3694" y="1237"/>
              <a:ext cx="770" cy="704"/>
            </a:xfrm>
            <a:custGeom>
              <a:avLst/>
              <a:gdLst>
                <a:gd name="T0" fmla="*/ 242 w 470"/>
                <a:gd name="T1" fmla="*/ 64 h 431"/>
                <a:gd name="T2" fmla="*/ 364 w 470"/>
                <a:gd name="T3" fmla="*/ 431 h 431"/>
                <a:gd name="T4" fmla="*/ 178 w 470"/>
                <a:gd name="T5" fmla="*/ 312 h 431"/>
                <a:gd name="T6" fmla="*/ 242 w 470"/>
                <a:gd name="T7" fmla="*/ 64 h 431"/>
              </a:gdLst>
              <a:ahLst/>
              <a:cxnLst>
                <a:cxn ang="0">
                  <a:pos x="T0" y="T1"/>
                </a:cxn>
                <a:cxn ang="0">
                  <a:pos x="T2" y="T3"/>
                </a:cxn>
                <a:cxn ang="0">
                  <a:pos x="T4" y="T5"/>
                </a:cxn>
                <a:cxn ang="0">
                  <a:pos x="T6" y="T7"/>
                </a:cxn>
              </a:cxnLst>
              <a:rect l="0" t="0" r="r" b="b"/>
              <a:pathLst>
                <a:path w="470" h="431">
                  <a:moveTo>
                    <a:pt x="242" y="64"/>
                  </a:moveTo>
                  <a:cubicBezTo>
                    <a:pt x="242" y="64"/>
                    <a:pt x="470" y="0"/>
                    <a:pt x="364" y="431"/>
                  </a:cubicBezTo>
                  <a:cubicBezTo>
                    <a:pt x="364" y="431"/>
                    <a:pt x="355" y="312"/>
                    <a:pt x="178" y="312"/>
                  </a:cubicBezTo>
                  <a:cubicBezTo>
                    <a:pt x="0" y="312"/>
                    <a:pt x="242" y="64"/>
                    <a:pt x="242" y="64"/>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40" name="Freeform 441"/>
            <p:cNvSpPr/>
            <p:nvPr/>
          </p:nvSpPr>
          <p:spPr bwMode="auto">
            <a:xfrm>
              <a:off x="3267" y="1237"/>
              <a:ext cx="769" cy="704"/>
            </a:xfrm>
            <a:custGeom>
              <a:avLst/>
              <a:gdLst>
                <a:gd name="T0" fmla="*/ 228 w 470"/>
                <a:gd name="T1" fmla="*/ 64 h 431"/>
                <a:gd name="T2" fmla="*/ 106 w 470"/>
                <a:gd name="T3" fmla="*/ 431 h 431"/>
                <a:gd name="T4" fmla="*/ 292 w 470"/>
                <a:gd name="T5" fmla="*/ 312 h 431"/>
                <a:gd name="T6" fmla="*/ 228 w 470"/>
                <a:gd name="T7" fmla="*/ 64 h 431"/>
              </a:gdLst>
              <a:ahLst/>
              <a:cxnLst>
                <a:cxn ang="0">
                  <a:pos x="T0" y="T1"/>
                </a:cxn>
                <a:cxn ang="0">
                  <a:pos x="T2" y="T3"/>
                </a:cxn>
                <a:cxn ang="0">
                  <a:pos x="T4" y="T5"/>
                </a:cxn>
                <a:cxn ang="0">
                  <a:pos x="T6" y="T7"/>
                </a:cxn>
              </a:cxnLst>
              <a:rect l="0" t="0" r="r" b="b"/>
              <a:pathLst>
                <a:path w="470" h="431">
                  <a:moveTo>
                    <a:pt x="228" y="64"/>
                  </a:moveTo>
                  <a:cubicBezTo>
                    <a:pt x="228" y="64"/>
                    <a:pt x="0" y="0"/>
                    <a:pt x="106" y="431"/>
                  </a:cubicBezTo>
                  <a:cubicBezTo>
                    <a:pt x="106" y="431"/>
                    <a:pt x="114" y="312"/>
                    <a:pt x="292" y="312"/>
                  </a:cubicBezTo>
                  <a:cubicBezTo>
                    <a:pt x="470" y="312"/>
                    <a:pt x="228" y="64"/>
                    <a:pt x="228" y="64"/>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41" name="Freeform 442"/>
            <p:cNvSpPr/>
            <p:nvPr/>
          </p:nvSpPr>
          <p:spPr bwMode="auto">
            <a:xfrm>
              <a:off x="3638" y="1876"/>
              <a:ext cx="461" cy="400"/>
            </a:xfrm>
            <a:custGeom>
              <a:avLst/>
              <a:gdLst>
                <a:gd name="T0" fmla="*/ 141 w 281"/>
                <a:gd name="T1" fmla="*/ 244 h 245"/>
                <a:gd name="T2" fmla="*/ 193 w 281"/>
                <a:gd name="T3" fmla="*/ 0 h 245"/>
                <a:gd name="T4" fmla="*/ 141 w 281"/>
                <a:gd name="T5" fmla="*/ 0 h 245"/>
                <a:gd name="T6" fmla="*/ 140 w 281"/>
                <a:gd name="T7" fmla="*/ 0 h 245"/>
                <a:gd name="T8" fmla="*/ 88 w 281"/>
                <a:gd name="T9" fmla="*/ 0 h 245"/>
                <a:gd name="T10" fmla="*/ 140 w 281"/>
                <a:gd name="T11" fmla="*/ 244 h 245"/>
                <a:gd name="T12" fmla="*/ 140 w 281"/>
                <a:gd name="T13" fmla="*/ 245 h 245"/>
                <a:gd name="T14" fmla="*/ 141 w 281"/>
                <a:gd name="T15" fmla="*/ 244 h 245"/>
                <a:gd name="T16" fmla="*/ 141 w 281"/>
                <a:gd name="T17" fmla="*/ 245 h 245"/>
                <a:gd name="T18" fmla="*/ 141 w 281"/>
                <a:gd name="T19" fmla="*/ 24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1" h="245">
                  <a:moveTo>
                    <a:pt x="141" y="244"/>
                  </a:moveTo>
                  <a:cubicBezTo>
                    <a:pt x="281" y="74"/>
                    <a:pt x="193" y="0"/>
                    <a:pt x="193" y="0"/>
                  </a:cubicBezTo>
                  <a:cubicBezTo>
                    <a:pt x="141" y="0"/>
                    <a:pt x="141" y="0"/>
                    <a:pt x="141" y="0"/>
                  </a:cubicBezTo>
                  <a:cubicBezTo>
                    <a:pt x="140" y="0"/>
                    <a:pt x="140" y="0"/>
                    <a:pt x="140" y="0"/>
                  </a:cubicBezTo>
                  <a:cubicBezTo>
                    <a:pt x="88" y="0"/>
                    <a:pt x="88" y="0"/>
                    <a:pt x="88" y="0"/>
                  </a:cubicBezTo>
                  <a:cubicBezTo>
                    <a:pt x="88" y="0"/>
                    <a:pt x="0" y="74"/>
                    <a:pt x="140" y="244"/>
                  </a:cubicBezTo>
                  <a:cubicBezTo>
                    <a:pt x="140" y="245"/>
                    <a:pt x="140" y="245"/>
                    <a:pt x="140" y="245"/>
                  </a:cubicBezTo>
                  <a:cubicBezTo>
                    <a:pt x="141" y="244"/>
                    <a:pt x="141" y="244"/>
                    <a:pt x="141" y="244"/>
                  </a:cubicBezTo>
                  <a:cubicBezTo>
                    <a:pt x="141" y="245"/>
                    <a:pt x="141" y="245"/>
                    <a:pt x="141" y="245"/>
                  </a:cubicBezTo>
                  <a:lnTo>
                    <a:pt x="141" y="244"/>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42" name="Freeform 443"/>
            <p:cNvSpPr/>
            <p:nvPr/>
          </p:nvSpPr>
          <p:spPr bwMode="auto">
            <a:xfrm>
              <a:off x="3693" y="1876"/>
              <a:ext cx="352" cy="307"/>
            </a:xfrm>
            <a:custGeom>
              <a:avLst/>
              <a:gdLst>
                <a:gd name="T0" fmla="*/ 108 w 215"/>
                <a:gd name="T1" fmla="*/ 187 h 188"/>
                <a:gd name="T2" fmla="*/ 148 w 215"/>
                <a:gd name="T3" fmla="*/ 0 h 188"/>
                <a:gd name="T4" fmla="*/ 108 w 215"/>
                <a:gd name="T5" fmla="*/ 0 h 188"/>
                <a:gd name="T6" fmla="*/ 107 w 215"/>
                <a:gd name="T7" fmla="*/ 0 h 188"/>
                <a:gd name="T8" fmla="*/ 68 w 215"/>
                <a:gd name="T9" fmla="*/ 0 h 188"/>
                <a:gd name="T10" fmla="*/ 107 w 215"/>
                <a:gd name="T11" fmla="*/ 187 h 188"/>
                <a:gd name="T12" fmla="*/ 107 w 215"/>
                <a:gd name="T13" fmla="*/ 188 h 188"/>
                <a:gd name="T14" fmla="*/ 108 w 215"/>
                <a:gd name="T15" fmla="*/ 187 h 188"/>
                <a:gd name="T16" fmla="*/ 108 w 215"/>
                <a:gd name="T17" fmla="*/ 188 h 188"/>
                <a:gd name="T18" fmla="*/ 108 w 215"/>
                <a:gd name="T19" fmla="*/ 18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88">
                  <a:moveTo>
                    <a:pt x="108" y="187"/>
                  </a:moveTo>
                  <a:cubicBezTo>
                    <a:pt x="215" y="57"/>
                    <a:pt x="148" y="0"/>
                    <a:pt x="148" y="0"/>
                  </a:cubicBezTo>
                  <a:cubicBezTo>
                    <a:pt x="108" y="0"/>
                    <a:pt x="108" y="0"/>
                    <a:pt x="108" y="0"/>
                  </a:cubicBezTo>
                  <a:cubicBezTo>
                    <a:pt x="107" y="0"/>
                    <a:pt x="107" y="0"/>
                    <a:pt x="107" y="0"/>
                  </a:cubicBezTo>
                  <a:cubicBezTo>
                    <a:pt x="68" y="0"/>
                    <a:pt x="68" y="0"/>
                    <a:pt x="68" y="0"/>
                  </a:cubicBezTo>
                  <a:cubicBezTo>
                    <a:pt x="68" y="0"/>
                    <a:pt x="0" y="57"/>
                    <a:pt x="107" y="187"/>
                  </a:cubicBezTo>
                  <a:cubicBezTo>
                    <a:pt x="107" y="188"/>
                    <a:pt x="107" y="188"/>
                    <a:pt x="107" y="188"/>
                  </a:cubicBezTo>
                  <a:cubicBezTo>
                    <a:pt x="108" y="187"/>
                    <a:pt x="108" y="187"/>
                    <a:pt x="108" y="187"/>
                  </a:cubicBezTo>
                  <a:cubicBezTo>
                    <a:pt x="108" y="188"/>
                    <a:pt x="108" y="188"/>
                    <a:pt x="108" y="188"/>
                  </a:cubicBezTo>
                  <a:lnTo>
                    <a:pt x="108" y="187"/>
                  </a:ln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43" name="Freeform 444"/>
            <p:cNvSpPr/>
            <p:nvPr/>
          </p:nvSpPr>
          <p:spPr bwMode="auto">
            <a:xfrm>
              <a:off x="3745" y="1876"/>
              <a:ext cx="247" cy="215"/>
            </a:xfrm>
            <a:custGeom>
              <a:avLst/>
              <a:gdLst>
                <a:gd name="T0" fmla="*/ 76 w 151"/>
                <a:gd name="T1" fmla="*/ 131 h 132"/>
                <a:gd name="T2" fmla="*/ 104 w 151"/>
                <a:gd name="T3" fmla="*/ 0 h 132"/>
                <a:gd name="T4" fmla="*/ 76 w 151"/>
                <a:gd name="T5" fmla="*/ 0 h 132"/>
                <a:gd name="T6" fmla="*/ 75 w 151"/>
                <a:gd name="T7" fmla="*/ 0 h 132"/>
                <a:gd name="T8" fmla="*/ 47 w 151"/>
                <a:gd name="T9" fmla="*/ 0 h 132"/>
                <a:gd name="T10" fmla="*/ 75 w 151"/>
                <a:gd name="T11" fmla="*/ 131 h 132"/>
                <a:gd name="T12" fmla="*/ 75 w 151"/>
                <a:gd name="T13" fmla="*/ 132 h 132"/>
                <a:gd name="T14" fmla="*/ 76 w 151"/>
                <a:gd name="T15" fmla="*/ 131 h 132"/>
                <a:gd name="T16" fmla="*/ 76 w 151"/>
                <a:gd name="T17" fmla="*/ 132 h 132"/>
                <a:gd name="T18" fmla="*/ 76 w 151"/>
                <a:gd name="T19" fmla="*/ 131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 h="132">
                  <a:moveTo>
                    <a:pt x="76" y="131"/>
                  </a:moveTo>
                  <a:cubicBezTo>
                    <a:pt x="151" y="40"/>
                    <a:pt x="104" y="0"/>
                    <a:pt x="104" y="0"/>
                  </a:cubicBezTo>
                  <a:cubicBezTo>
                    <a:pt x="76" y="0"/>
                    <a:pt x="76" y="0"/>
                    <a:pt x="76" y="0"/>
                  </a:cubicBezTo>
                  <a:cubicBezTo>
                    <a:pt x="75" y="0"/>
                    <a:pt x="75" y="0"/>
                    <a:pt x="75" y="0"/>
                  </a:cubicBezTo>
                  <a:cubicBezTo>
                    <a:pt x="47" y="0"/>
                    <a:pt x="47" y="0"/>
                    <a:pt x="47" y="0"/>
                  </a:cubicBezTo>
                  <a:cubicBezTo>
                    <a:pt x="47" y="0"/>
                    <a:pt x="0" y="40"/>
                    <a:pt x="75" y="131"/>
                  </a:cubicBezTo>
                  <a:cubicBezTo>
                    <a:pt x="75" y="132"/>
                    <a:pt x="75" y="132"/>
                    <a:pt x="75" y="132"/>
                  </a:cubicBezTo>
                  <a:cubicBezTo>
                    <a:pt x="76" y="131"/>
                    <a:pt x="76" y="131"/>
                    <a:pt x="76" y="131"/>
                  </a:cubicBezTo>
                  <a:cubicBezTo>
                    <a:pt x="76" y="132"/>
                    <a:pt x="76" y="132"/>
                    <a:pt x="76" y="132"/>
                  </a:cubicBezTo>
                  <a:lnTo>
                    <a:pt x="76" y="131"/>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44" name="Freeform 445"/>
            <p:cNvSpPr/>
            <p:nvPr/>
          </p:nvSpPr>
          <p:spPr bwMode="auto">
            <a:xfrm>
              <a:off x="3724" y="1632"/>
              <a:ext cx="283" cy="271"/>
            </a:xfrm>
            <a:custGeom>
              <a:avLst/>
              <a:gdLst>
                <a:gd name="T0" fmla="*/ 283 w 283"/>
                <a:gd name="T1" fmla="*/ 271 h 271"/>
                <a:gd name="T2" fmla="*/ 0 w 283"/>
                <a:gd name="T3" fmla="*/ 271 h 271"/>
                <a:gd name="T4" fmla="*/ 44 w 283"/>
                <a:gd name="T5" fmla="*/ 0 h 271"/>
                <a:gd name="T6" fmla="*/ 239 w 283"/>
                <a:gd name="T7" fmla="*/ 0 h 271"/>
                <a:gd name="T8" fmla="*/ 283 w 283"/>
                <a:gd name="T9" fmla="*/ 271 h 271"/>
              </a:gdLst>
              <a:ahLst/>
              <a:cxnLst>
                <a:cxn ang="0">
                  <a:pos x="T0" y="T1"/>
                </a:cxn>
                <a:cxn ang="0">
                  <a:pos x="T2" y="T3"/>
                </a:cxn>
                <a:cxn ang="0">
                  <a:pos x="T4" y="T5"/>
                </a:cxn>
                <a:cxn ang="0">
                  <a:pos x="T6" y="T7"/>
                </a:cxn>
                <a:cxn ang="0">
                  <a:pos x="T8" y="T9"/>
                </a:cxn>
              </a:cxnLst>
              <a:rect l="0" t="0" r="r" b="b"/>
              <a:pathLst>
                <a:path w="283" h="271">
                  <a:moveTo>
                    <a:pt x="283" y="271"/>
                  </a:moveTo>
                  <a:lnTo>
                    <a:pt x="0" y="271"/>
                  </a:lnTo>
                  <a:lnTo>
                    <a:pt x="44" y="0"/>
                  </a:lnTo>
                  <a:lnTo>
                    <a:pt x="239" y="0"/>
                  </a:lnTo>
                  <a:lnTo>
                    <a:pt x="283" y="271"/>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45" name="Freeform 446"/>
            <p:cNvSpPr/>
            <p:nvPr/>
          </p:nvSpPr>
          <p:spPr bwMode="auto">
            <a:xfrm>
              <a:off x="3607" y="145"/>
              <a:ext cx="516" cy="1623"/>
            </a:xfrm>
            <a:custGeom>
              <a:avLst/>
              <a:gdLst>
                <a:gd name="T0" fmla="*/ 262 w 315"/>
                <a:gd name="T1" fmla="*/ 993 h 993"/>
                <a:gd name="T2" fmla="*/ 315 w 315"/>
                <a:gd name="T3" fmla="*/ 568 h 993"/>
                <a:gd name="T4" fmla="*/ 157 w 315"/>
                <a:gd name="T5" fmla="*/ 0 h 993"/>
                <a:gd name="T6" fmla="*/ 0 w 315"/>
                <a:gd name="T7" fmla="*/ 568 h 993"/>
                <a:gd name="T8" fmla="*/ 53 w 315"/>
                <a:gd name="T9" fmla="*/ 993 h 993"/>
                <a:gd name="T10" fmla="*/ 262 w 315"/>
                <a:gd name="T11" fmla="*/ 993 h 993"/>
              </a:gdLst>
              <a:ahLst/>
              <a:cxnLst>
                <a:cxn ang="0">
                  <a:pos x="T0" y="T1"/>
                </a:cxn>
                <a:cxn ang="0">
                  <a:pos x="T2" y="T3"/>
                </a:cxn>
                <a:cxn ang="0">
                  <a:pos x="T4" y="T5"/>
                </a:cxn>
                <a:cxn ang="0">
                  <a:pos x="T6" y="T7"/>
                </a:cxn>
                <a:cxn ang="0">
                  <a:pos x="T8" y="T9"/>
                </a:cxn>
                <a:cxn ang="0">
                  <a:pos x="T10" y="T11"/>
                </a:cxn>
              </a:cxnLst>
              <a:rect l="0" t="0" r="r" b="b"/>
              <a:pathLst>
                <a:path w="315" h="993">
                  <a:moveTo>
                    <a:pt x="262" y="993"/>
                  </a:moveTo>
                  <a:cubicBezTo>
                    <a:pt x="294" y="889"/>
                    <a:pt x="315" y="737"/>
                    <a:pt x="315" y="568"/>
                  </a:cubicBezTo>
                  <a:cubicBezTo>
                    <a:pt x="315" y="254"/>
                    <a:pt x="157" y="0"/>
                    <a:pt x="157" y="0"/>
                  </a:cubicBezTo>
                  <a:cubicBezTo>
                    <a:pt x="157" y="0"/>
                    <a:pt x="0" y="254"/>
                    <a:pt x="0" y="568"/>
                  </a:cubicBezTo>
                  <a:cubicBezTo>
                    <a:pt x="0" y="737"/>
                    <a:pt x="21" y="889"/>
                    <a:pt x="53" y="993"/>
                  </a:cubicBezTo>
                  <a:cubicBezTo>
                    <a:pt x="262" y="993"/>
                    <a:pt x="262" y="993"/>
                    <a:pt x="262" y="993"/>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46" name="Freeform 447"/>
            <p:cNvSpPr/>
            <p:nvPr/>
          </p:nvSpPr>
          <p:spPr bwMode="auto">
            <a:xfrm>
              <a:off x="3724" y="145"/>
              <a:ext cx="283" cy="306"/>
            </a:xfrm>
            <a:custGeom>
              <a:avLst/>
              <a:gdLst>
                <a:gd name="T0" fmla="*/ 173 w 173"/>
                <a:gd name="T1" fmla="*/ 187 h 187"/>
                <a:gd name="T2" fmla="*/ 86 w 173"/>
                <a:gd name="T3" fmla="*/ 0 h 187"/>
                <a:gd name="T4" fmla="*/ 0 w 173"/>
                <a:gd name="T5" fmla="*/ 187 h 187"/>
                <a:gd name="T6" fmla="*/ 173 w 173"/>
                <a:gd name="T7" fmla="*/ 187 h 187"/>
              </a:gdLst>
              <a:ahLst/>
              <a:cxnLst>
                <a:cxn ang="0">
                  <a:pos x="T0" y="T1"/>
                </a:cxn>
                <a:cxn ang="0">
                  <a:pos x="T2" y="T3"/>
                </a:cxn>
                <a:cxn ang="0">
                  <a:pos x="T4" y="T5"/>
                </a:cxn>
                <a:cxn ang="0">
                  <a:pos x="T6" y="T7"/>
                </a:cxn>
              </a:cxnLst>
              <a:rect l="0" t="0" r="r" b="b"/>
              <a:pathLst>
                <a:path w="173" h="187">
                  <a:moveTo>
                    <a:pt x="173" y="187"/>
                  </a:moveTo>
                  <a:cubicBezTo>
                    <a:pt x="131" y="72"/>
                    <a:pt x="86" y="0"/>
                    <a:pt x="86" y="0"/>
                  </a:cubicBezTo>
                  <a:cubicBezTo>
                    <a:pt x="86" y="0"/>
                    <a:pt x="42" y="72"/>
                    <a:pt x="0" y="187"/>
                  </a:cubicBezTo>
                  <a:cubicBezTo>
                    <a:pt x="173" y="187"/>
                    <a:pt x="173" y="187"/>
                    <a:pt x="173" y="187"/>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47" name="Freeform 448"/>
            <p:cNvSpPr/>
            <p:nvPr/>
          </p:nvSpPr>
          <p:spPr bwMode="auto">
            <a:xfrm>
              <a:off x="3738" y="145"/>
              <a:ext cx="253" cy="265"/>
            </a:xfrm>
            <a:custGeom>
              <a:avLst/>
              <a:gdLst>
                <a:gd name="T0" fmla="*/ 154 w 154"/>
                <a:gd name="T1" fmla="*/ 162 h 162"/>
                <a:gd name="T2" fmla="*/ 77 w 154"/>
                <a:gd name="T3" fmla="*/ 0 h 162"/>
                <a:gd name="T4" fmla="*/ 0 w 154"/>
                <a:gd name="T5" fmla="*/ 162 h 162"/>
                <a:gd name="T6" fmla="*/ 154 w 154"/>
                <a:gd name="T7" fmla="*/ 162 h 162"/>
              </a:gdLst>
              <a:ahLst/>
              <a:cxnLst>
                <a:cxn ang="0">
                  <a:pos x="T0" y="T1"/>
                </a:cxn>
                <a:cxn ang="0">
                  <a:pos x="T2" y="T3"/>
                </a:cxn>
                <a:cxn ang="0">
                  <a:pos x="T4" y="T5"/>
                </a:cxn>
                <a:cxn ang="0">
                  <a:pos x="T6" y="T7"/>
                </a:cxn>
              </a:cxnLst>
              <a:rect l="0" t="0" r="r" b="b"/>
              <a:pathLst>
                <a:path w="154" h="162">
                  <a:moveTo>
                    <a:pt x="154" y="162"/>
                  </a:moveTo>
                  <a:cubicBezTo>
                    <a:pt x="115" y="62"/>
                    <a:pt x="77" y="0"/>
                    <a:pt x="77" y="0"/>
                  </a:cubicBezTo>
                  <a:cubicBezTo>
                    <a:pt x="77" y="0"/>
                    <a:pt x="39" y="62"/>
                    <a:pt x="0" y="162"/>
                  </a:cubicBezTo>
                  <a:cubicBezTo>
                    <a:pt x="154" y="162"/>
                    <a:pt x="154" y="162"/>
                    <a:pt x="154" y="162"/>
                  </a:cubicBezTo>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48" name="Rectangle 449"/>
            <p:cNvSpPr>
              <a:spLocks noChangeArrowheads="1"/>
            </p:cNvSpPr>
            <p:nvPr/>
          </p:nvSpPr>
          <p:spPr bwMode="auto">
            <a:xfrm>
              <a:off x="3712" y="1895"/>
              <a:ext cx="306" cy="46"/>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49" name="Oval 450"/>
            <p:cNvSpPr>
              <a:spLocks noChangeArrowheads="1"/>
            </p:cNvSpPr>
            <p:nvPr/>
          </p:nvSpPr>
          <p:spPr bwMode="auto">
            <a:xfrm>
              <a:off x="3737" y="795"/>
              <a:ext cx="257" cy="257"/>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50" name="Oval 451"/>
            <p:cNvSpPr>
              <a:spLocks noChangeArrowheads="1"/>
            </p:cNvSpPr>
            <p:nvPr/>
          </p:nvSpPr>
          <p:spPr bwMode="auto">
            <a:xfrm>
              <a:off x="3778" y="836"/>
              <a:ext cx="175" cy="17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51" name="Freeform 452"/>
            <p:cNvSpPr/>
            <p:nvPr/>
          </p:nvSpPr>
          <p:spPr bwMode="auto">
            <a:xfrm>
              <a:off x="3920" y="250"/>
              <a:ext cx="2" cy="1"/>
            </a:xfrm>
            <a:custGeom>
              <a:avLst/>
              <a:gdLst>
                <a:gd name="T0" fmla="*/ 0 w 1"/>
                <a:gd name="T1" fmla="*/ 0 h 1"/>
                <a:gd name="T2" fmla="*/ 1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1" y="0"/>
                    <a:pt x="1" y="0"/>
                  </a:cubicBezTo>
                  <a:cubicBezTo>
                    <a:pt x="1" y="1"/>
                    <a:pt x="1" y="1"/>
                    <a:pt x="1" y="1"/>
                  </a:cubicBezTo>
                  <a:cubicBezTo>
                    <a:pt x="1" y="1"/>
                    <a:pt x="1"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52" name="Freeform 453"/>
            <p:cNvSpPr/>
            <p:nvPr/>
          </p:nvSpPr>
          <p:spPr bwMode="auto">
            <a:xfrm>
              <a:off x="3922" y="250"/>
              <a:ext cx="1" cy="5"/>
            </a:xfrm>
            <a:custGeom>
              <a:avLst/>
              <a:gdLst>
                <a:gd name="T0" fmla="*/ 0 w 1"/>
                <a:gd name="T1" fmla="*/ 0 h 3"/>
                <a:gd name="T2" fmla="*/ 0 w 1"/>
                <a:gd name="T3" fmla="*/ 1 h 3"/>
                <a:gd name="T4" fmla="*/ 1 w 1"/>
                <a:gd name="T5" fmla="*/ 3 h 3"/>
                <a:gd name="T6" fmla="*/ 1 w 1"/>
                <a:gd name="T7" fmla="*/ 3 h 3"/>
                <a:gd name="T8" fmla="*/ 0 w 1"/>
                <a:gd name="T9" fmla="*/ 1 h 3"/>
                <a:gd name="T10" fmla="*/ 0 w 1"/>
                <a:gd name="T11" fmla="*/ 0 h 3"/>
              </a:gdLst>
              <a:ahLst/>
              <a:cxnLst>
                <a:cxn ang="0">
                  <a:pos x="T0" y="T1"/>
                </a:cxn>
                <a:cxn ang="0">
                  <a:pos x="T2" y="T3"/>
                </a:cxn>
                <a:cxn ang="0">
                  <a:pos x="T4" y="T5"/>
                </a:cxn>
                <a:cxn ang="0">
                  <a:pos x="T6" y="T7"/>
                </a:cxn>
                <a:cxn ang="0">
                  <a:pos x="T8" y="T9"/>
                </a:cxn>
                <a:cxn ang="0">
                  <a:pos x="T10" y="T11"/>
                </a:cxn>
              </a:cxnLst>
              <a:rect l="0" t="0" r="r" b="b"/>
              <a:pathLst>
                <a:path w="1" h="3">
                  <a:moveTo>
                    <a:pt x="0" y="0"/>
                  </a:moveTo>
                  <a:cubicBezTo>
                    <a:pt x="0" y="1"/>
                    <a:pt x="0" y="1"/>
                    <a:pt x="0" y="1"/>
                  </a:cubicBezTo>
                  <a:cubicBezTo>
                    <a:pt x="0" y="2"/>
                    <a:pt x="1" y="2"/>
                    <a:pt x="1" y="3"/>
                  </a:cubicBezTo>
                  <a:cubicBezTo>
                    <a:pt x="1" y="3"/>
                    <a:pt x="1" y="3"/>
                    <a:pt x="1" y="3"/>
                  </a:cubicBezTo>
                  <a:cubicBezTo>
                    <a:pt x="1" y="2"/>
                    <a:pt x="0" y="2"/>
                    <a:pt x="0" y="1"/>
                  </a:cubicBezTo>
                  <a:cubicBezTo>
                    <a:pt x="0" y="1"/>
                    <a:pt x="0" y="1"/>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53" name="Freeform 454"/>
            <p:cNvSpPr/>
            <p:nvPr/>
          </p:nvSpPr>
          <p:spPr bwMode="auto">
            <a:xfrm>
              <a:off x="3922" y="251"/>
              <a:ext cx="1" cy="4"/>
            </a:xfrm>
            <a:custGeom>
              <a:avLst/>
              <a:gdLst>
                <a:gd name="T0" fmla="*/ 0 w 1"/>
                <a:gd name="T1" fmla="*/ 0 h 2"/>
                <a:gd name="T2" fmla="*/ 1 w 1"/>
                <a:gd name="T3" fmla="*/ 1 h 2"/>
                <a:gd name="T4" fmla="*/ 1 w 1"/>
                <a:gd name="T5" fmla="*/ 1 h 2"/>
                <a:gd name="T6" fmla="*/ 1 w 1"/>
                <a:gd name="T7" fmla="*/ 1 h 2"/>
                <a:gd name="T8" fmla="*/ 1 w 1"/>
                <a:gd name="T9" fmla="*/ 2 h 2"/>
                <a:gd name="T10" fmla="*/ 0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0" y="0"/>
                  </a:moveTo>
                  <a:cubicBezTo>
                    <a:pt x="0" y="1"/>
                    <a:pt x="1" y="1"/>
                    <a:pt x="1" y="1"/>
                  </a:cubicBezTo>
                  <a:cubicBezTo>
                    <a:pt x="1" y="1"/>
                    <a:pt x="1" y="1"/>
                    <a:pt x="1" y="1"/>
                  </a:cubicBezTo>
                  <a:cubicBezTo>
                    <a:pt x="1" y="1"/>
                    <a:pt x="1" y="1"/>
                    <a:pt x="1" y="1"/>
                  </a:cubicBezTo>
                  <a:cubicBezTo>
                    <a:pt x="1" y="2"/>
                    <a:pt x="1" y="2"/>
                    <a:pt x="1" y="2"/>
                  </a:cubicBezTo>
                  <a:cubicBezTo>
                    <a:pt x="1" y="1"/>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54" name="Freeform 455"/>
            <p:cNvSpPr/>
            <p:nvPr/>
          </p:nvSpPr>
          <p:spPr bwMode="auto">
            <a:xfrm>
              <a:off x="3923" y="255"/>
              <a:ext cx="0" cy="1"/>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0"/>
                    <a:pt x="0" y="0"/>
                    <a:pt x="0" y="0"/>
                  </a:cubicBezTo>
                  <a:cubicBezTo>
                    <a:pt x="0" y="0"/>
                    <a:pt x="0" y="0"/>
                    <a:pt x="0"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55" name="Freeform 456"/>
            <p:cNvSpPr/>
            <p:nvPr/>
          </p:nvSpPr>
          <p:spPr bwMode="auto">
            <a:xfrm>
              <a:off x="3892" y="192"/>
              <a:ext cx="5" cy="10"/>
            </a:xfrm>
            <a:custGeom>
              <a:avLst/>
              <a:gdLst>
                <a:gd name="T0" fmla="*/ 0 w 3"/>
                <a:gd name="T1" fmla="*/ 0 h 6"/>
                <a:gd name="T2" fmla="*/ 1 w 3"/>
                <a:gd name="T3" fmla="*/ 3 h 6"/>
                <a:gd name="T4" fmla="*/ 3 w 3"/>
                <a:gd name="T5" fmla="*/ 6 h 6"/>
                <a:gd name="T6" fmla="*/ 0 w 3"/>
                <a:gd name="T7" fmla="*/ 0 h 6"/>
              </a:gdLst>
              <a:ahLst/>
              <a:cxnLst>
                <a:cxn ang="0">
                  <a:pos x="T0" y="T1"/>
                </a:cxn>
                <a:cxn ang="0">
                  <a:pos x="T2" y="T3"/>
                </a:cxn>
                <a:cxn ang="0">
                  <a:pos x="T4" y="T5"/>
                </a:cxn>
                <a:cxn ang="0">
                  <a:pos x="T6" y="T7"/>
                </a:cxn>
              </a:cxnLst>
              <a:rect l="0" t="0" r="r" b="b"/>
              <a:pathLst>
                <a:path w="3" h="6">
                  <a:moveTo>
                    <a:pt x="0" y="0"/>
                  </a:moveTo>
                  <a:cubicBezTo>
                    <a:pt x="0" y="1"/>
                    <a:pt x="1" y="2"/>
                    <a:pt x="1" y="3"/>
                  </a:cubicBezTo>
                  <a:cubicBezTo>
                    <a:pt x="2" y="4"/>
                    <a:pt x="2" y="5"/>
                    <a:pt x="3" y="6"/>
                  </a:cubicBezTo>
                  <a:cubicBezTo>
                    <a:pt x="2" y="4"/>
                    <a:pt x="1" y="2"/>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56" name="Freeform 457"/>
            <p:cNvSpPr/>
            <p:nvPr/>
          </p:nvSpPr>
          <p:spPr bwMode="auto">
            <a:xfrm>
              <a:off x="3894" y="197"/>
              <a:ext cx="8" cy="13"/>
            </a:xfrm>
            <a:custGeom>
              <a:avLst/>
              <a:gdLst>
                <a:gd name="T0" fmla="*/ 0 w 5"/>
                <a:gd name="T1" fmla="*/ 0 h 8"/>
                <a:gd name="T2" fmla="*/ 1 w 5"/>
                <a:gd name="T3" fmla="*/ 2 h 8"/>
                <a:gd name="T4" fmla="*/ 5 w 5"/>
                <a:gd name="T5" fmla="*/ 8 h 8"/>
                <a:gd name="T6" fmla="*/ 2 w 5"/>
                <a:gd name="T7" fmla="*/ 3 h 8"/>
                <a:gd name="T8" fmla="*/ 0 w 5"/>
                <a:gd name="T9" fmla="*/ 0 h 8"/>
              </a:gdLst>
              <a:ahLst/>
              <a:cxnLst>
                <a:cxn ang="0">
                  <a:pos x="T0" y="T1"/>
                </a:cxn>
                <a:cxn ang="0">
                  <a:pos x="T2" y="T3"/>
                </a:cxn>
                <a:cxn ang="0">
                  <a:pos x="T4" y="T5"/>
                </a:cxn>
                <a:cxn ang="0">
                  <a:pos x="T6" y="T7"/>
                </a:cxn>
                <a:cxn ang="0">
                  <a:pos x="T8" y="T9"/>
                </a:cxn>
              </a:cxnLst>
              <a:rect l="0" t="0" r="r" b="b"/>
              <a:pathLst>
                <a:path w="5" h="8">
                  <a:moveTo>
                    <a:pt x="0" y="0"/>
                  </a:moveTo>
                  <a:cubicBezTo>
                    <a:pt x="1" y="1"/>
                    <a:pt x="1" y="2"/>
                    <a:pt x="1" y="2"/>
                  </a:cubicBezTo>
                  <a:cubicBezTo>
                    <a:pt x="2" y="4"/>
                    <a:pt x="4" y="6"/>
                    <a:pt x="5" y="8"/>
                  </a:cubicBezTo>
                  <a:cubicBezTo>
                    <a:pt x="4" y="7"/>
                    <a:pt x="3" y="5"/>
                    <a:pt x="2" y="3"/>
                  </a:cubicBezTo>
                  <a:cubicBezTo>
                    <a:pt x="1" y="2"/>
                    <a:pt x="1" y="1"/>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57" name="Freeform 458"/>
            <p:cNvSpPr/>
            <p:nvPr/>
          </p:nvSpPr>
          <p:spPr bwMode="auto">
            <a:xfrm>
              <a:off x="3896" y="201"/>
              <a:ext cx="13" cy="24"/>
            </a:xfrm>
            <a:custGeom>
              <a:avLst/>
              <a:gdLst>
                <a:gd name="T0" fmla="*/ 0 w 8"/>
                <a:gd name="T1" fmla="*/ 0 h 15"/>
                <a:gd name="T2" fmla="*/ 2 w 8"/>
                <a:gd name="T3" fmla="*/ 4 h 15"/>
                <a:gd name="T4" fmla="*/ 8 w 8"/>
                <a:gd name="T5" fmla="*/ 15 h 15"/>
                <a:gd name="T6" fmla="*/ 8 w 8"/>
                <a:gd name="T7" fmla="*/ 15 h 15"/>
                <a:gd name="T8" fmla="*/ 8 w 8"/>
                <a:gd name="T9" fmla="*/ 15 h 15"/>
                <a:gd name="T10" fmla="*/ 8 w 8"/>
                <a:gd name="T11" fmla="*/ 15 h 15"/>
                <a:gd name="T12" fmla="*/ 8 w 8"/>
                <a:gd name="T13" fmla="*/ 15 h 15"/>
                <a:gd name="T14" fmla="*/ 4 w 8"/>
                <a:gd name="T15" fmla="*/ 6 h 15"/>
                <a:gd name="T16" fmla="*/ 0 w 8"/>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5">
                  <a:moveTo>
                    <a:pt x="0" y="0"/>
                  </a:moveTo>
                  <a:cubicBezTo>
                    <a:pt x="1" y="1"/>
                    <a:pt x="2" y="3"/>
                    <a:pt x="2" y="4"/>
                  </a:cubicBezTo>
                  <a:cubicBezTo>
                    <a:pt x="4" y="7"/>
                    <a:pt x="6" y="11"/>
                    <a:pt x="8" y="15"/>
                  </a:cubicBezTo>
                  <a:cubicBezTo>
                    <a:pt x="8" y="15"/>
                    <a:pt x="8" y="15"/>
                    <a:pt x="8" y="15"/>
                  </a:cubicBezTo>
                  <a:cubicBezTo>
                    <a:pt x="8" y="15"/>
                    <a:pt x="8" y="15"/>
                    <a:pt x="8" y="15"/>
                  </a:cubicBezTo>
                  <a:cubicBezTo>
                    <a:pt x="8" y="15"/>
                    <a:pt x="8" y="15"/>
                    <a:pt x="8" y="15"/>
                  </a:cubicBezTo>
                  <a:cubicBezTo>
                    <a:pt x="8" y="15"/>
                    <a:pt x="8" y="15"/>
                    <a:pt x="8" y="15"/>
                  </a:cubicBezTo>
                  <a:cubicBezTo>
                    <a:pt x="7" y="12"/>
                    <a:pt x="5" y="9"/>
                    <a:pt x="4" y="6"/>
                  </a:cubicBezTo>
                  <a:cubicBezTo>
                    <a:pt x="3" y="4"/>
                    <a:pt x="1" y="2"/>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58" name="Freeform 459"/>
            <p:cNvSpPr/>
            <p:nvPr/>
          </p:nvSpPr>
          <p:spPr bwMode="auto">
            <a:xfrm>
              <a:off x="3899" y="207"/>
              <a:ext cx="10" cy="18"/>
            </a:xfrm>
            <a:custGeom>
              <a:avLst/>
              <a:gdLst>
                <a:gd name="T0" fmla="*/ 0 w 6"/>
                <a:gd name="T1" fmla="*/ 0 h 11"/>
                <a:gd name="T2" fmla="*/ 3 w 6"/>
                <a:gd name="T3" fmla="*/ 6 h 11"/>
                <a:gd name="T4" fmla="*/ 6 w 6"/>
                <a:gd name="T5" fmla="*/ 11 h 11"/>
                <a:gd name="T6" fmla="*/ 3 w 6"/>
                <a:gd name="T7" fmla="*/ 6 h 11"/>
                <a:gd name="T8" fmla="*/ 3 w 6"/>
                <a:gd name="T9" fmla="*/ 6 h 11"/>
                <a:gd name="T10" fmla="*/ 6 w 6"/>
                <a:gd name="T11" fmla="*/ 11 h 11"/>
                <a:gd name="T12" fmla="*/ 6 w 6"/>
                <a:gd name="T13" fmla="*/ 11 h 11"/>
                <a:gd name="T14" fmla="*/ 0 w 6"/>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1">
                  <a:moveTo>
                    <a:pt x="0" y="0"/>
                  </a:moveTo>
                  <a:cubicBezTo>
                    <a:pt x="1" y="2"/>
                    <a:pt x="2" y="4"/>
                    <a:pt x="3" y="6"/>
                  </a:cubicBezTo>
                  <a:cubicBezTo>
                    <a:pt x="4" y="7"/>
                    <a:pt x="5" y="9"/>
                    <a:pt x="6" y="11"/>
                  </a:cubicBezTo>
                  <a:cubicBezTo>
                    <a:pt x="5" y="9"/>
                    <a:pt x="4" y="7"/>
                    <a:pt x="3" y="6"/>
                  </a:cubicBezTo>
                  <a:cubicBezTo>
                    <a:pt x="3" y="6"/>
                    <a:pt x="3" y="6"/>
                    <a:pt x="3" y="6"/>
                  </a:cubicBezTo>
                  <a:cubicBezTo>
                    <a:pt x="4" y="7"/>
                    <a:pt x="5" y="9"/>
                    <a:pt x="6" y="11"/>
                  </a:cubicBezTo>
                  <a:cubicBezTo>
                    <a:pt x="6" y="11"/>
                    <a:pt x="6" y="11"/>
                    <a:pt x="6" y="11"/>
                  </a:cubicBezTo>
                  <a:cubicBezTo>
                    <a:pt x="4" y="7"/>
                    <a:pt x="2" y="3"/>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59" name="Freeform 460"/>
            <p:cNvSpPr/>
            <p:nvPr/>
          </p:nvSpPr>
          <p:spPr bwMode="auto">
            <a:xfrm>
              <a:off x="3910" y="230"/>
              <a:ext cx="10" cy="18"/>
            </a:xfrm>
            <a:custGeom>
              <a:avLst/>
              <a:gdLst>
                <a:gd name="T0" fmla="*/ 0 w 6"/>
                <a:gd name="T1" fmla="*/ 0 h 11"/>
                <a:gd name="T2" fmla="*/ 1 w 6"/>
                <a:gd name="T3" fmla="*/ 0 h 11"/>
                <a:gd name="T4" fmla="*/ 4 w 6"/>
                <a:gd name="T5" fmla="*/ 6 h 11"/>
                <a:gd name="T6" fmla="*/ 5 w 6"/>
                <a:gd name="T7" fmla="*/ 8 h 11"/>
                <a:gd name="T8" fmla="*/ 4 w 6"/>
                <a:gd name="T9" fmla="*/ 7 h 11"/>
                <a:gd name="T10" fmla="*/ 4 w 6"/>
                <a:gd name="T11" fmla="*/ 7 h 11"/>
                <a:gd name="T12" fmla="*/ 5 w 6"/>
                <a:gd name="T13" fmla="*/ 8 h 11"/>
                <a:gd name="T14" fmla="*/ 5 w 6"/>
                <a:gd name="T15" fmla="*/ 9 h 11"/>
                <a:gd name="T16" fmla="*/ 5 w 6"/>
                <a:gd name="T17" fmla="*/ 9 h 11"/>
                <a:gd name="T18" fmla="*/ 5 w 6"/>
                <a:gd name="T19" fmla="*/ 9 h 11"/>
                <a:gd name="T20" fmla="*/ 5 w 6"/>
                <a:gd name="T21" fmla="*/ 9 h 11"/>
                <a:gd name="T22" fmla="*/ 5 w 6"/>
                <a:gd name="T23" fmla="*/ 9 h 11"/>
                <a:gd name="T24" fmla="*/ 6 w 6"/>
                <a:gd name="T25" fmla="*/ 11 h 11"/>
                <a:gd name="T26" fmla="*/ 0 w 6"/>
                <a:gd name="T2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1">
                  <a:moveTo>
                    <a:pt x="0" y="0"/>
                  </a:moveTo>
                  <a:cubicBezTo>
                    <a:pt x="1" y="0"/>
                    <a:pt x="1" y="0"/>
                    <a:pt x="1" y="0"/>
                  </a:cubicBezTo>
                  <a:cubicBezTo>
                    <a:pt x="2" y="2"/>
                    <a:pt x="3" y="4"/>
                    <a:pt x="4" y="6"/>
                  </a:cubicBezTo>
                  <a:cubicBezTo>
                    <a:pt x="4" y="7"/>
                    <a:pt x="4" y="8"/>
                    <a:pt x="5" y="8"/>
                  </a:cubicBezTo>
                  <a:cubicBezTo>
                    <a:pt x="4" y="8"/>
                    <a:pt x="4" y="7"/>
                    <a:pt x="4" y="7"/>
                  </a:cubicBezTo>
                  <a:cubicBezTo>
                    <a:pt x="4" y="7"/>
                    <a:pt x="4" y="7"/>
                    <a:pt x="4" y="7"/>
                  </a:cubicBezTo>
                  <a:cubicBezTo>
                    <a:pt x="4" y="7"/>
                    <a:pt x="4" y="8"/>
                    <a:pt x="5" y="8"/>
                  </a:cubicBezTo>
                  <a:cubicBezTo>
                    <a:pt x="5" y="9"/>
                    <a:pt x="5" y="9"/>
                    <a:pt x="5" y="9"/>
                  </a:cubicBezTo>
                  <a:cubicBezTo>
                    <a:pt x="5" y="9"/>
                    <a:pt x="5" y="9"/>
                    <a:pt x="5" y="9"/>
                  </a:cubicBezTo>
                  <a:cubicBezTo>
                    <a:pt x="5" y="9"/>
                    <a:pt x="5" y="9"/>
                    <a:pt x="5" y="9"/>
                  </a:cubicBezTo>
                  <a:cubicBezTo>
                    <a:pt x="5" y="9"/>
                    <a:pt x="5" y="9"/>
                    <a:pt x="5" y="9"/>
                  </a:cubicBezTo>
                  <a:cubicBezTo>
                    <a:pt x="5" y="9"/>
                    <a:pt x="5" y="9"/>
                    <a:pt x="5" y="9"/>
                  </a:cubicBezTo>
                  <a:cubicBezTo>
                    <a:pt x="5" y="10"/>
                    <a:pt x="6" y="10"/>
                    <a:pt x="6" y="11"/>
                  </a:cubicBezTo>
                  <a:cubicBezTo>
                    <a:pt x="4" y="7"/>
                    <a:pt x="2" y="3"/>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60" name="Freeform 461"/>
            <p:cNvSpPr/>
            <p:nvPr/>
          </p:nvSpPr>
          <p:spPr bwMode="auto">
            <a:xfrm>
              <a:off x="3912" y="230"/>
              <a:ext cx="5" cy="11"/>
            </a:xfrm>
            <a:custGeom>
              <a:avLst/>
              <a:gdLst>
                <a:gd name="T0" fmla="*/ 0 w 3"/>
                <a:gd name="T1" fmla="*/ 0 h 7"/>
                <a:gd name="T2" fmla="*/ 1 w 3"/>
                <a:gd name="T3" fmla="*/ 2 h 7"/>
                <a:gd name="T4" fmla="*/ 1 w 3"/>
                <a:gd name="T5" fmla="*/ 2 h 7"/>
                <a:gd name="T6" fmla="*/ 1 w 3"/>
                <a:gd name="T7" fmla="*/ 2 h 7"/>
                <a:gd name="T8" fmla="*/ 1 w 3"/>
                <a:gd name="T9" fmla="*/ 3 h 7"/>
                <a:gd name="T10" fmla="*/ 3 w 3"/>
                <a:gd name="T11" fmla="*/ 7 h 7"/>
                <a:gd name="T12" fmla="*/ 3 w 3"/>
                <a:gd name="T13" fmla="*/ 7 h 7"/>
                <a:gd name="T14" fmla="*/ 1 w 3"/>
                <a:gd name="T15" fmla="*/ 3 h 7"/>
                <a:gd name="T16" fmla="*/ 3 w 3"/>
                <a:gd name="T17" fmla="*/ 6 h 7"/>
                <a:gd name="T18" fmla="*/ 0 w 3"/>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7">
                  <a:moveTo>
                    <a:pt x="0" y="0"/>
                  </a:moveTo>
                  <a:cubicBezTo>
                    <a:pt x="0" y="1"/>
                    <a:pt x="0" y="2"/>
                    <a:pt x="1" y="2"/>
                  </a:cubicBezTo>
                  <a:cubicBezTo>
                    <a:pt x="1" y="2"/>
                    <a:pt x="1" y="2"/>
                    <a:pt x="1" y="2"/>
                  </a:cubicBezTo>
                  <a:cubicBezTo>
                    <a:pt x="1" y="2"/>
                    <a:pt x="1" y="2"/>
                    <a:pt x="1" y="2"/>
                  </a:cubicBezTo>
                  <a:cubicBezTo>
                    <a:pt x="1" y="3"/>
                    <a:pt x="1" y="3"/>
                    <a:pt x="1" y="3"/>
                  </a:cubicBezTo>
                  <a:cubicBezTo>
                    <a:pt x="2" y="4"/>
                    <a:pt x="2" y="5"/>
                    <a:pt x="3" y="7"/>
                  </a:cubicBezTo>
                  <a:cubicBezTo>
                    <a:pt x="3" y="7"/>
                    <a:pt x="3" y="7"/>
                    <a:pt x="3" y="7"/>
                  </a:cubicBezTo>
                  <a:cubicBezTo>
                    <a:pt x="2" y="5"/>
                    <a:pt x="2" y="4"/>
                    <a:pt x="1" y="3"/>
                  </a:cubicBezTo>
                  <a:cubicBezTo>
                    <a:pt x="2" y="4"/>
                    <a:pt x="2" y="5"/>
                    <a:pt x="3" y="6"/>
                  </a:cubicBezTo>
                  <a:cubicBezTo>
                    <a:pt x="2" y="4"/>
                    <a:pt x="1" y="2"/>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61" name="Oval 462"/>
            <p:cNvSpPr>
              <a:spLocks noChangeArrowheads="1"/>
            </p:cNvSpPr>
            <p:nvPr/>
          </p:nvSpPr>
          <p:spPr bwMode="auto">
            <a:xfrm>
              <a:off x="3866" y="147"/>
              <a:ext cx="1" cy="1"/>
            </a:xfrm>
            <a:prstGeom prst="ellipse">
              <a:avLst/>
            </a:pr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62" name="Oval 463"/>
            <p:cNvSpPr>
              <a:spLocks noChangeArrowheads="1"/>
            </p:cNvSpPr>
            <p:nvPr/>
          </p:nvSpPr>
          <p:spPr bwMode="auto">
            <a:xfrm>
              <a:off x="3866" y="147"/>
              <a:ext cx="1" cy="1"/>
            </a:xfrm>
            <a:prstGeom prst="ellipse">
              <a:avLst/>
            </a:pr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63" name="Oval 464"/>
            <p:cNvSpPr>
              <a:spLocks noChangeArrowheads="1"/>
            </p:cNvSpPr>
            <p:nvPr/>
          </p:nvSpPr>
          <p:spPr bwMode="auto">
            <a:xfrm>
              <a:off x="3866" y="147"/>
              <a:ext cx="1" cy="1"/>
            </a:xfrm>
            <a:prstGeom prst="ellipse">
              <a:avLst/>
            </a:pr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64" name="Freeform 465"/>
            <p:cNvSpPr/>
            <p:nvPr/>
          </p:nvSpPr>
          <p:spPr bwMode="auto">
            <a:xfrm>
              <a:off x="3866" y="14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65" name="Freeform 466"/>
            <p:cNvSpPr/>
            <p:nvPr/>
          </p:nvSpPr>
          <p:spPr bwMode="auto">
            <a:xfrm>
              <a:off x="3858" y="150"/>
              <a:ext cx="5" cy="6"/>
            </a:xfrm>
            <a:custGeom>
              <a:avLst/>
              <a:gdLst>
                <a:gd name="T0" fmla="*/ 3 w 3"/>
                <a:gd name="T1" fmla="*/ 0 h 4"/>
                <a:gd name="T2" fmla="*/ 0 w 3"/>
                <a:gd name="T3" fmla="*/ 4 h 4"/>
                <a:gd name="T4" fmla="*/ 0 w 3"/>
                <a:gd name="T5" fmla="*/ 4 h 4"/>
                <a:gd name="T6" fmla="*/ 3 w 3"/>
                <a:gd name="T7" fmla="*/ 0 h 4"/>
              </a:gdLst>
              <a:ahLst/>
              <a:cxnLst>
                <a:cxn ang="0">
                  <a:pos x="T0" y="T1"/>
                </a:cxn>
                <a:cxn ang="0">
                  <a:pos x="T2" y="T3"/>
                </a:cxn>
                <a:cxn ang="0">
                  <a:pos x="T4" y="T5"/>
                </a:cxn>
                <a:cxn ang="0">
                  <a:pos x="T6" y="T7"/>
                </a:cxn>
              </a:cxnLst>
              <a:rect l="0" t="0" r="r" b="b"/>
              <a:pathLst>
                <a:path w="3" h="4">
                  <a:moveTo>
                    <a:pt x="3" y="0"/>
                  </a:moveTo>
                  <a:cubicBezTo>
                    <a:pt x="2" y="1"/>
                    <a:pt x="1" y="2"/>
                    <a:pt x="0" y="4"/>
                  </a:cubicBezTo>
                  <a:cubicBezTo>
                    <a:pt x="0" y="4"/>
                    <a:pt x="0" y="4"/>
                    <a:pt x="0" y="4"/>
                  </a:cubicBezTo>
                  <a:cubicBezTo>
                    <a:pt x="1" y="2"/>
                    <a:pt x="2" y="1"/>
                    <a:pt x="3"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66" name="Freeform 467"/>
            <p:cNvSpPr/>
            <p:nvPr/>
          </p:nvSpPr>
          <p:spPr bwMode="auto">
            <a:xfrm>
              <a:off x="3932" y="273"/>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0"/>
                  </a:cubicBezTo>
                  <a:cubicBezTo>
                    <a:pt x="1" y="1"/>
                    <a:pt x="1" y="1"/>
                    <a:pt x="1" y="1"/>
                  </a:cubicBezTo>
                  <a:cubicBezTo>
                    <a:pt x="1" y="1"/>
                    <a:pt x="1" y="1"/>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67" name="Freeform 468"/>
            <p:cNvSpPr/>
            <p:nvPr/>
          </p:nvSpPr>
          <p:spPr bwMode="auto">
            <a:xfrm>
              <a:off x="3932" y="273"/>
              <a:ext cx="3" cy="6"/>
            </a:xfrm>
            <a:custGeom>
              <a:avLst/>
              <a:gdLst>
                <a:gd name="T0" fmla="*/ 0 w 2"/>
                <a:gd name="T1" fmla="*/ 0 h 4"/>
                <a:gd name="T2" fmla="*/ 1 w 2"/>
                <a:gd name="T3" fmla="*/ 1 h 4"/>
                <a:gd name="T4" fmla="*/ 2 w 2"/>
                <a:gd name="T5" fmla="*/ 4 h 4"/>
                <a:gd name="T6" fmla="*/ 1 w 2"/>
                <a:gd name="T7" fmla="*/ 1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cubicBezTo>
                    <a:pt x="1" y="1"/>
                    <a:pt x="1" y="1"/>
                    <a:pt x="1" y="1"/>
                  </a:cubicBezTo>
                  <a:cubicBezTo>
                    <a:pt x="1" y="2"/>
                    <a:pt x="2" y="3"/>
                    <a:pt x="2" y="4"/>
                  </a:cubicBezTo>
                  <a:cubicBezTo>
                    <a:pt x="2" y="3"/>
                    <a:pt x="1" y="2"/>
                    <a:pt x="1" y="1"/>
                  </a:cubicBezTo>
                  <a:cubicBezTo>
                    <a:pt x="1" y="1"/>
                    <a:pt x="1" y="1"/>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68" name="Freeform 469"/>
            <p:cNvSpPr/>
            <p:nvPr/>
          </p:nvSpPr>
          <p:spPr bwMode="auto">
            <a:xfrm>
              <a:off x="3933" y="274"/>
              <a:ext cx="2" cy="5"/>
            </a:xfrm>
            <a:custGeom>
              <a:avLst/>
              <a:gdLst>
                <a:gd name="T0" fmla="*/ 0 w 1"/>
                <a:gd name="T1" fmla="*/ 0 h 3"/>
                <a:gd name="T2" fmla="*/ 0 w 1"/>
                <a:gd name="T3" fmla="*/ 1 h 3"/>
                <a:gd name="T4" fmla="*/ 0 w 1"/>
                <a:gd name="T5" fmla="*/ 1 h 3"/>
                <a:gd name="T6" fmla="*/ 0 w 1"/>
                <a:gd name="T7" fmla="*/ 1 h 3"/>
                <a:gd name="T8" fmla="*/ 0 w 1"/>
                <a:gd name="T9" fmla="*/ 1 h 3"/>
                <a:gd name="T10" fmla="*/ 1 w 1"/>
                <a:gd name="T11" fmla="*/ 2 h 3"/>
                <a:gd name="T12" fmla="*/ 1 w 1"/>
                <a:gd name="T13" fmla="*/ 2 h 3"/>
                <a:gd name="T14" fmla="*/ 0 w 1"/>
                <a:gd name="T15" fmla="*/ 1 h 3"/>
                <a:gd name="T16" fmla="*/ 1 w 1"/>
                <a:gd name="T17" fmla="*/ 2 h 3"/>
                <a:gd name="T18" fmla="*/ 1 w 1"/>
                <a:gd name="T19" fmla="*/ 3 h 3"/>
                <a:gd name="T20" fmla="*/ 1 w 1"/>
                <a:gd name="T21" fmla="*/ 3 h 3"/>
                <a:gd name="T22" fmla="*/ 0 w 1"/>
                <a:gd name="T2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 h="3">
                  <a:moveTo>
                    <a:pt x="0" y="0"/>
                  </a:moveTo>
                  <a:cubicBezTo>
                    <a:pt x="0" y="0"/>
                    <a:pt x="0" y="1"/>
                    <a:pt x="0" y="1"/>
                  </a:cubicBezTo>
                  <a:cubicBezTo>
                    <a:pt x="0" y="1"/>
                    <a:pt x="0" y="1"/>
                    <a:pt x="0" y="1"/>
                  </a:cubicBezTo>
                  <a:cubicBezTo>
                    <a:pt x="0" y="1"/>
                    <a:pt x="0" y="1"/>
                    <a:pt x="0" y="1"/>
                  </a:cubicBezTo>
                  <a:cubicBezTo>
                    <a:pt x="0" y="1"/>
                    <a:pt x="0" y="1"/>
                    <a:pt x="0" y="1"/>
                  </a:cubicBezTo>
                  <a:cubicBezTo>
                    <a:pt x="0" y="1"/>
                    <a:pt x="0" y="2"/>
                    <a:pt x="1" y="2"/>
                  </a:cubicBezTo>
                  <a:cubicBezTo>
                    <a:pt x="1" y="2"/>
                    <a:pt x="1" y="2"/>
                    <a:pt x="1" y="2"/>
                  </a:cubicBezTo>
                  <a:cubicBezTo>
                    <a:pt x="0" y="2"/>
                    <a:pt x="0" y="1"/>
                    <a:pt x="0" y="1"/>
                  </a:cubicBezTo>
                  <a:cubicBezTo>
                    <a:pt x="0" y="1"/>
                    <a:pt x="0" y="2"/>
                    <a:pt x="1" y="2"/>
                  </a:cubicBezTo>
                  <a:cubicBezTo>
                    <a:pt x="1" y="2"/>
                    <a:pt x="1" y="3"/>
                    <a:pt x="1" y="3"/>
                  </a:cubicBezTo>
                  <a:cubicBezTo>
                    <a:pt x="1" y="3"/>
                    <a:pt x="1" y="3"/>
                    <a:pt x="1" y="3"/>
                  </a:cubicBezTo>
                  <a:cubicBezTo>
                    <a:pt x="1" y="2"/>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69" name="Freeform 470"/>
            <p:cNvSpPr/>
            <p:nvPr/>
          </p:nvSpPr>
          <p:spPr bwMode="auto">
            <a:xfrm>
              <a:off x="3868" y="148"/>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70" name="Oval 471"/>
            <p:cNvSpPr>
              <a:spLocks noChangeArrowheads="1"/>
            </p:cNvSpPr>
            <p:nvPr/>
          </p:nvSpPr>
          <p:spPr bwMode="auto">
            <a:xfrm>
              <a:off x="3868" y="150"/>
              <a:ext cx="1" cy="1"/>
            </a:xfrm>
            <a:prstGeom prst="ellipse">
              <a:avLst/>
            </a:pr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71" name="Oval 472"/>
            <p:cNvSpPr>
              <a:spLocks noChangeArrowheads="1"/>
            </p:cNvSpPr>
            <p:nvPr/>
          </p:nvSpPr>
          <p:spPr bwMode="auto">
            <a:xfrm>
              <a:off x="3868" y="150"/>
              <a:ext cx="1" cy="1"/>
            </a:xfrm>
            <a:prstGeom prst="ellipse">
              <a:avLst/>
            </a:pr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72" name="Freeform 473"/>
            <p:cNvSpPr/>
            <p:nvPr/>
          </p:nvSpPr>
          <p:spPr bwMode="auto">
            <a:xfrm>
              <a:off x="3868" y="1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73" name="Oval 474"/>
            <p:cNvSpPr>
              <a:spLocks noChangeArrowheads="1"/>
            </p:cNvSpPr>
            <p:nvPr/>
          </p:nvSpPr>
          <p:spPr bwMode="auto">
            <a:xfrm>
              <a:off x="3868" y="150"/>
              <a:ext cx="1" cy="1"/>
            </a:xfrm>
            <a:prstGeom prst="ellipse">
              <a:avLst/>
            </a:pr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74" name="Freeform 475"/>
            <p:cNvSpPr>
              <a:spLocks noEditPoints="1"/>
            </p:cNvSpPr>
            <p:nvPr/>
          </p:nvSpPr>
          <p:spPr bwMode="auto">
            <a:xfrm>
              <a:off x="3869" y="152"/>
              <a:ext cx="0" cy="1"/>
            </a:xfrm>
            <a:custGeom>
              <a:avLst/>
              <a:gdLst>
                <a:gd name="T0" fmla="*/ 1 h 1"/>
                <a:gd name="T1" fmla="*/ 1 h 1"/>
                <a:gd name="T2" fmla="*/ 1 h 1"/>
                <a:gd name="T3" fmla="*/ 1 h 1"/>
                <a:gd name="T4" fmla="*/ 0 h 1"/>
                <a:gd name="T5" fmla="*/ 0 h 1"/>
                <a:gd name="T6" fmla="*/ 0 h 1"/>
                <a:gd name="T7" fmla="*/ 1 h 1"/>
                <a:gd name="T8"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Lst>
              <a:rect l="0" t="0" r="r" b="b"/>
              <a:pathLst>
                <a:path h="1">
                  <a:moveTo>
                    <a:pt x="0" y="1"/>
                  </a:moveTo>
                  <a:cubicBezTo>
                    <a:pt x="0" y="1"/>
                    <a:pt x="0" y="1"/>
                    <a:pt x="0" y="1"/>
                  </a:cubicBezTo>
                  <a:cubicBezTo>
                    <a:pt x="0" y="1"/>
                    <a:pt x="0" y="1"/>
                    <a:pt x="0" y="1"/>
                  </a:cubicBezTo>
                  <a:cubicBezTo>
                    <a:pt x="0" y="1"/>
                    <a:pt x="0" y="1"/>
                    <a:pt x="0" y="1"/>
                  </a:cubicBezTo>
                  <a:moveTo>
                    <a:pt x="0" y="0"/>
                  </a:moveTo>
                  <a:cubicBezTo>
                    <a:pt x="0" y="0"/>
                    <a:pt x="0" y="0"/>
                    <a:pt x="0" y="0"/>
                  </a:cubicBezTo>
                  <a:cubicBezTo>
                    <a:pt x="0" y="0"/>
                    <a:pt x="0" y="0"/>
                    <a:pt x="0" y="0"/>
                  </a:cubicBezTo>
                  <a:cubicBezTo>
                    <a:pt x="0" y="1"/>
                    <a:pt x="0" y="1"/>
                    <a:pt x="0" y="1"/>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75" name="Freeform 476"/>
            <p:cNvSpPr>
              <a:spLocks noEditPoints="1"/>
            </p:cNvSpPr>
            <p:nvPr/>
          </p:nvSpPr>
          <p:spPr bwMode="auto">
            <a:xfrm>
              <a:off x="3878" y="168"/>
              <a:ext cx="1" cy="2"/>
            </a:xfrm>
            <a:custGeom>
              <a:avLst/>
              <a:gdLst>
                <a:gd name="T0" fmla="*/ 1 w 1"/>
                <a:gd name="T1" fmla="*/ 0 h 1"/>
                <a:gd name="T2" fmla="*/ 1 w 1"/>
                <a:gd name="T3" fmla="*/ 1 h 1"/>
                <a:gd name="T4" fmla="*/ 1 w 1"/>
                <a:gd name="T5" fmla="*/ 1 h 1"/>
                <a:gd name="T6" fmla="*/ 1 w 1"/>
                <a:gd name="T7" fmla="*/ 0 h 1"/>
                <a:gd name="T8" fmla="*/ 0 w 1"/>
                <a:gd name="T9" fmla="*/ 0 h 1"/>
                <a:gd name="T10" fmla="*/ 1 w 1"/>
                <a:gd name="T11" fmla="*/ 0 h 1"/>
                <a:gd name="T12" fmla="*/ 1 w 1"/>
                <a:gd name="T13" fmla="*/ 0 h 1"/>
                <a:gd name="T14" fmla="*/ 1 w 1"/>
                <a:gd name="T15" fmla="*/ 0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cubicBezTo>
                    <a:pt x="1" y="0"/>
                    <a:pt x="1" y="1"/>
                    <a:pt x="1" y="1"/>
                  </a:cubicBezTo>
                  <a:cubicBezTo>
                    <a:pt x="1" y="1"/>
                    <a:pt x="1" y="1"/>
                    <a:pt x="1" y="1"/>
                  </a:cubicBezTo>
                  <a:cubicBezTo>
                    <a:pt x="1" y="0"/>
                    <a:pt x="1" y="0"/>
                    <a:pt x="1" y="0"/>
                  </a:cubicBezTo>
                  <a:moveTo>
                    <a:pt x="0" y="0"/>
                  </a:moveTo>
                  <a:cubicBezTo>
                    <a:pt x="1" y="0"/>
                    <a:pt x="1" y="0"/>
                    <a:pt x="1" y="0"/>
                  </a:cubicBezTo>
                  <a:cubicBezTo>
                    <a:pt x="1" y="0"/>
                    <a:pt x="1" y="0"/>
                    <a:pt x="1" y="0"/>
                  </a:cubicBezTo>
                  <a:cubicBezTo>
                    <a:pt x="1" y="0"/>
                    <a:pt x="1" y="0"/>
                    <a:pt x="1" y="0"/>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76" name="Freeform 477"/>
            <p:cNvSpPr/>
            <p:nvPr/>
          </p:nvSpPr>
          <p:spPr bwMode="auto">
            <a:xfrm>
              <a:off x="3879" y="170"/>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77" name="Freeform 478"/>
            <p:cNvSpPr/>
            <p:nvPr/>
          </p:nvSpPr>
          <p:spPr bwMode="auto">
            <a:xfrm>
              <a:off x="3879" y="170"/>
              <a:ext cx="2" cy="1"/>
            </a:xfrm>
            <a:custGeom>
              <a:avLst/>
              <a:gdLst>
                <a:gd name="T0" fmla="*/ 0 w 1"/>
                <a:gd name="T1" fmla="*/ 0 h 1"/>
                <a:gd name="T2" fmla="*/ 1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0" y="1"/>
                    <a:pt x="0" y="1"/>
                    <a:pt x="0" y="1"/>
                  </a:cubicBezTo>
                  <a:cubicBezTo>
                    <a:pt x="0" y="1"/>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78" name="Freeform 479"/>
            <p:cNvSpPr/>
            <p:nvPr/>
          </p:nvSpPr>
          <p:spPr bwMode="auto">
            <a:xfrm>
              <a:off x="3927" y="261"/>
              <a:ext cx="3" cy="7"/>
            </a:xfrm>
            <a:custGeom>
              <a:avLst/>
              <a:gdLst>
                <a:gd name="T0" fmla="*/ 0 w 2"/>
                <a:gd name="T1" fmla="*/ 0 h 4"/>
                <a:gd name="T2" fmla="*/ 0 w 2"/>
                <a:gd name="T3" fmla="*/ 0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cubicBezTo>
                    <a:pt x="0" y="0"/>
                    <a:pt x="0" y="0"/>
                    <a:pt x="0" y="0"/>
                  </a:cubicBezTo>
                  <a:cubicBezTo>
                    <a:pt x="1" y="2"/>
                    <a:pt x="1" y="3"/>
                    <a:pt x="2" y="4"/>
                  </a:cubicBezTo>
                  <a:cubicBezTo>
                    <a:pt x="1" y="3"/>
                    <a:pt x="1" y="2"/>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79" name="Freeform 480"/>
            <p:cNvSpPr/>
            <p:nvPr/>
          </p:nvSpPr>
          <p:spPr bwMode="auto">
            <a:xfrm>
              <a:off x="3927" y="261"/>
              <a:ext cx="5" cy="10"/>
            </a:xfrm>
            <a:custGeom>
              <a:avLst/>
              <a:gdLst>
                <a:gd name="T0" fmla="*/ 0 w 3"/>
                <a:gd name="T1" fmla="*/ 0 h 6"/>
                <a:gd name="T2" fmla="*/ 1 w 3"/>
                <a:gd name="T3" fmla="*/ 1 h 6"/>
                <a:gd name="T4" fmla="*/ 1 w 3"/>
                <a:gd name="T5" fmla="*/ 3 h 6"/>
                <a:gd name="T6" fmla="*/ 2 w 3"/>
                <a:gd name="T7" fmla="*/ 5 h 6"/>
                <a:gd name="T8" fmla="*/ 3 w 3"/>
                <a:gd name="T9" fmla="*/ 6 h 6"/>
                <a:gd name="T10" fmla="*/ 2 w 3"/>
                <a:gd name="T11" fmla="*/ 4 h 6"/>
                <a:gd name="T12" fmla="*/ 0 w 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0" y="0"/>
                  </a:moveTo>
                  <a:cubicBezTo>
                    <a:pt x="0" y="1"/>
                    <a:pt x="0" y="1"/>
                    <a:pt x="1" y="1"/>
                  </a:cubicBezTo>
                  <a:cubicBezTo>
                    <a:pt x="1" y="2"/>
                    <a:pt x="1" y="2"/>
                    <a:pt x="1" y="3"/>
                  </a:cubicBezTo>
                  <a:cubicBezTo>
                    <a:pt x="2" y="4"/>
                    <a:pt x="2" y="4"/>
                    <a:pt x="2" y="5"/>
                  </a:cubicBezTo>
                  <a:cubicBezTo>
                    <a:pt x="2" y="5"/>
                    <a:pt x="3" y="6"/>
                    <a:pt x="3" y="6"/>
                  </a:cubicBezTo>
                  <a:cubicBezTo>
                    <a:pt x="3" y="6"/>
                    <a:pt x="2" y="5"/>
                    <a:pt x="2" y="4"/>
                  </a:cubicBezTo>
                  <a:cubicBezTo>
                    <a:pt x="1" y="3"/>
                    <a:pt x="1" y="2"/>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80" name="Freeform 481"/>
            <p:cNvSpPr/>
            <p:nvPr/>
          </p:nvSpPr>
          <p:spPr bwMode="auto">
            <a:xfrm>
              <a:off x="3928" y="263"/>
              <a:ext cx="2" cy="6"/>
            </a:xfrm>
            <a:custGeom>
              <a:avLst/>
              <a:gdLst>
                <a:gd name="T0" fmla="*/ 0 w 1"/>
                <a:gd name="T1" fmla="*/ 0 h 4"/>
                <a:gd name="T2" fmla="*/ 0 w 1"/>
                <a:gd name="T3" fmla="*/ 1 h 4"/>
                <a:gd name="T4" fmla="*/ 0 w 1"/>
                <a:gd name="T5" fmla="*/ 1 h 4"/>
                <a:gd name="T6" fmla="*/ 0 w 1"/>
                <a:gd name="T7" fmla="*/ 1 h 4"/>
                <a:gd name="T8" fmla="*/ 0 w 1"/>
                <a:gd name="T9" fmla="*/ 2 h 4"/>
                <a:gd name="T10" fmla="*/ 1 w 1"/>
                <a:gd name="T11" fmla="*/ 4 h 4"/>
                <a:gd name="T12" fmla="*/ 1 w 1"/>
                <a:gd name="T13" fmla="*/ 4 h 4"/>
                <a:gd name="T14" fmla="*/ 0 w 1"/>
                <a:gd name="T15" fmla="*/ 2 h 4"/>
                <a:gd name="T16" fmla="*/ 0 w 1"/>
                <a:gd name="T17" fmla="*/ 2 h 4"/>
                <a:gd name="T18" fmla="*/ 0 w 1"/>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4">
                  <a:moveTo>
                    <a:pt x="0" y="0"/>
                  </a:moveTo>
                  <a:cubicBezTo>
                    <a:pt x="0" y="1"/>
                    <a:pt x="0" y="1"/>
                    <a:pt x="0" y="1"/>
                  </a:cubicBezTo>
                  <a:cubicBezTo>
                    <a:pt x="0" y="1"/>
                    <a:pt x="0" y="1"/>
                    <a:pt x="0" y="1"/>
                  </a:cubicBezTo>
                  <a:cubicBezTo>
                    <a:pt x="0" y="1"/>
                    <a:pt x="0" y="1"/>
                    <a:pt x="0" y="1"/>
                  </a:cubicBezTo>
                  <a:cubicBezTo>
                    <a:pt x="0" y="2"/>
                    <a:pt x="0" y="2"/>
                    <a:pt x="0" y="2"/>
                  </a:cubicBezTo>
                  <a:cubicBezTo>
                    <a:pt x="1" y="2"/>
                    <a:pt x="1" y="3"/>
                    <a:pt x="1" y="4"/>
                  </a:cubicBezTo>
                  <a:cubicBezTo>
                    <a:pt x="1" y="4"/>
                    <a:pt x="1" y="4"/>
                    <a:pt x="1" y="4"/>
                  </a:cubicBezTo>
                  <a:cubicBezTo>
                    <a:pt x="1" y="3"/>
                    <a:pt x="1" y="2"/>
                    <a:pt x="0" y="2"/>
                  </a:cubicBezTo>
                  <a:cubicBezTo>
                    <a:pt x="0" y="2"/>
                    <a:pt x="0" y="2"/>
                    <a:pt x="0" y="2"/>
                  </a:cubicBezTo>
                  <a:cubicBezTo>
                    <a:pt x="0" y="1"/>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83" name="Freeform 482"/>
            <p:cNvSpPr/>
            <p:nvPr/>
          </p:nvSpPr>
          <p:spPr bwMode="auto">
            <a:xfrm>
              <a:off x="3881" y="173"/>
              <a:ext cx="0" cy="1"/>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1"/>
                    <a:pt x="0" y="1"/>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84" name="Freeform 483"/>
            <p:cNvSpPr/>
            <p:nvPr/>
          </p:nvSpPr>
          <p:spPr bwMode="auto">
            <a:xfrm>
              <a:off x="3881" y="173"/>
              <a:ext cx="3" cy="5"/>
            </a:xfrm>
            <a:custGeom>
              <a:avLst/>
              <a:gdLst>
                <a:gd name="T0" fmla="*/ 0 w 2"/>
                <a:gd name="T1" fmla="*/ 0 h 3"/>
                <a:gd name="T2" fmla="*/ 2 w 2"/>
                <a:gd name="T3" fmla="*/ 3 h 3"/>
                <a:gd name="T4" fmla="*/ 2 w 2"/>
                <a:gd name="T5" fmla="*/ 3 h 3"/>
                <a:gd name="T6" fmla="*/ 1 w 2"/>
                <a:gd name="T7" fmla="*/ 2 h 3"/>
                <a:gd name="T8" fmla="*/ 0 w 2"/>
                <a:gd name="T9" fmla="*/ 1 h 3"/>
                <a:gd name="T10" fmla="*/ 0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1" y="1"/>
                    <a:pt x="1" y="2"/>
                    <a:pt x="2" y="3"/>
                  </a:cubicBezTo>
                  <a:cubicBezTo>
                    <a:pt x="2" y="3"/>
                    <a:pt x="2" y="3"/>
                    <a:pt x="2" y="3"/>
                  </a:cubicBezTo>
                  <a:cubicBezTo>
                    <a:pt x="2" y="3"/>
                    <a:pt x="1" y="2"/>
                    <a:pt x="1" y="2"/>
                  </a:cubicBezTo>
                  <a:cubicBezTo>
                    <a:pt x="1" y="2"/>
                    <a:pt x="1" y="1"/>
                    <a:pt x="0" y="1"/>
                  </a:cubicBezTo>
                  <a:cubicBezTo>
                    <a:pt x="0" y="1"/>
                    <a:pt x="0" y="0"/>
                    <a:pt x="0" y="0"/>
                  </a:cubicBezTo>
                  <a:cubicBezTo>
                    <a:pt x="0" y="0"/>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85" name="Freeform 484"/>
            <p:cNvSpPr/>
            <p:nvPr/>
          </p:nvSpPr>
          <p:spPr bwMode="auto">
            <a:xfrm>
              <a:off x="3881" y="173"/>
              <a:ext cx="3" cy="5"/>
            </a:xfrm>
            <a:custGeom>
              <a:avLst/>
              <a:gdLst>
                <a:gd name="T0" fmla="*/ 0 w 2"/>
                <a:gd name="T1" fmla="*/ 0 h 3"/>
                <a:gd name="T2" fmla="*/ 0 w 2"/>
                <a:gd name="T3" fmla="*/ 1 h 3"/>
                <a:gd name="T4" fmla="*/ 1 w 2"/>
                <a:gd name="T5" fmla="*/ 1 h 3"/>
                <a:gd name="T6" fmla="*/ 1 w 2"/>
                <a:gd name="T7" fmla="*/ 2 h 3"/>
                <a:gd name="T8" fmla="*/ 2 w 2"/>
                <a:gd name="T9" fmla="*/ 3 h 3"/>
                <a:gd name="T10" fmla="*/ 0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0"/>
                    <a:pt x="0" y="0"/>
                    <a:pt x="0" y="1"/>
                  </a:cubicBezTo>
                  <a:cubicBezTo>
                    <a:pt x="1" y="1"/>
                    <a:pt x="1" y="1"/>
                    <a:pt x="1" y="1"/>
                  </a:cubicBezTo>
                  <a:cubicBezTo>
                    <a:pt x="1" y="1"/>
                    <a:pt x="1" y="2"/>
                    <a:pt x="1" y="2"/>
                  </a:cubicBezTo>
                  <a:cubicBezTo>
                    <a:pt x="1" y="2"/>
                    <a:pt x="1" y="3"/>
                    <a:pt x="2" y="3"/>
                  </a:cubicBezTo>
                  <a:cubicBezTo>
                    <a:pt x="1" y="2"/>
                    <a:pt x="1" y="1"/>
                    <a:pt x="0"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86" name="Freeform 485"/>
            <p:cNvSpPr>
              <a:spLocks noEditPoints="1"/>
            </p:cNvSpPr>
            <p:nvPr/>
          </p:nvSpPr>
          <p:spPr bwMode="auto">
            <a:xfrm>
              <a:off x="3881" y="173"/>
              <a:ext cx="2" cy="3"/>
            </a:xfrm>
            <a:custGeom>
              <a:avLst/>
              <a:gdLst>
                <a:gd name="T0" fmla="*/ 1 w 1"/>
                <a:gd name="T1" fmla="*/ 1 h 2"/>
                <a:gd name="T2" fmla="*/ 1 w 1"/>
                <a:gd name="T3" fmla="*/ 2 h 2"/>
                <a:gd name="T4" fmla="*/ 1 w 1"/>
                <a:gd name="T5" fmla="*/ 1 h 2"/>
                <a:gd name="T6" fmla="*/ 0 w 1"/>
                <a:gd name="T7" fmla="*/ 0 h 2"/>
                <a:gd name="T8" fmla="*/ 0 w 1"/>
                <a:gd name="T9" fmla="*/ 1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1" y="1"/>
                  </a:moveTo>
                  <a:cubicBezTo>
                    <a:pt x="1" y="1"/>
                    <a:pt x="1" y="2"/>
                    <a:pt x="1" y="2"/>
                  </a:cubicBezTo>
                  <a:cubicBezTo>
                    <a:pt x="1" y="2"/>
                    <a:pt x="1" y="1"/>
                    <a:pt x="1" y="1"/>
                  </a:cubicBezTo>
                  <a:moveTo>
                    <a:pt x="0" y="0"/>
                  </a:moveTo>
                  <a:cubicBezTo>
                    <a:pt x="0" y="0"/>
                    <a:pt x="0" y="0"/>
                    <a:pt x="0" y="1"/>
                  </a:cubicBezTo>
                  <a:cubicBezTo>
                    <a:pt x="0" y="0"/>
                    <a:pt x="0" y="0"/>
                    <a:pt x="0" y="0"/>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87" name="Freeform 486"/>
            <p:cNvSpPr/>
            <p:nvPr/>
          </p:nvSpPr>
          <p:spPr bwMode="auto">
            <a:xfrm>
              <a:off x="3873" y="158"/>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1"/>
                    <a:pt x="0" y="1"/>
                  </a:cubicBezTo>
                  <a:cubicBezTo>
                    <a:pt x="0" y="1"/>
                    <a:pt x="0" y="1"/>
                    <a:pt x="0" y="1"/>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88" name="Freeform 487"/>
            <p:cNvSpPr/>
            <p:nvPr/>
          </p:nvSpPr>
          <p:spPr bwMode="auto">
            <a:xfrm>
              <a:off x="3874" y="160"/>
              <a:ext cx="0" cy="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89" name="Freeform 488"/>
            <p:cNvSpPr/>
            <p:nvPr/>
          </p:nvSpPr>
          <p:spPr bwMode="auto">
            <a:xfrm>
              <a:off x="3874" y="160"/>
              <a:ext cx="0" cy="1"/>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1"/>
                    <a:pt x="0" y="0"/>
                  </a:cubicBezTo>
                  <a:cubicBezTo>
                    <a:pt x="0" y="0"/>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90" name="Freeform 489"/>
            <p:cNvSpPr/>
            <p:nvPr/>
          </p:nvSpPr>
          <p:spPr bwMode="auto">
            <a:xfrm>
              <a:off x="3874" y="160"/>
              <a:ext cx="0" cy="1"/>
            </a:xfrm>
            <a:custGeom>
              <a:avLst/>
              <a:gdLst>
                <a:gd name="T0" fmla="*/ 0 h 1"/>
                <a:gd name="T1" fmla="*/ 0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0"/>
                    <a:pt x="0"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91" name="Freeform 490"/>
            <p:cNvSpPr/>
            <p:nvPr/>
          </p:nvSpPr>
          <p:spPr bwMode="auto">
            <a:xfrm>
              <a:off x="3873" y="160"/>
              <a:ext cx="1" cy="0"/>
            </a:xfrm>
            <a:custGeom>
              <a:avLst/>
              <a:gdLst>
                <a:gd name="T0" fmla="*/ 0 w 1"/>
                <a:gd name="T1" fmla="*/ 1 w 1"/>
                <a:gd name="T2" fmla="*/ 1 w 1"/>
                <a:gd name="T3" fmla="*/ 1 w 1"/>
                <a:gd name="T4" fmla="*/ 1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1" y="0"/>
                    <a:pt x="1" y="0"/>
                    <a:pt x="1" y="0"/>
                  </a:cubicBezTo>
                  <a:cubicBezTo>
                    <a:pt x="1" y="0"/>
                    <a:pt x="1" y="0"/>
                    <a:pt x="1" y="0"/>
                  </a:cubicBezTo>
                  <a:cubicBezTo>
                    <a:pt x="1" y="0"/>
                    <a:pt x="1"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92" name="Freeform 491"/>
            <p:cNvSpPr/>
            <p:nvPr/>
          </p:nvSpPr>
          <p:spPr bwMode="auto">
            <a:xfrm>
              <a:off x="3871" y="15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93" name="Freeform 492"/>
            <p:cNvSpPr>
              <a:spLocks noEditPoints="1"/>
            </p:cNvSpPr>
            <p:nvPr/>
          </p:nvSpPr>
          <p:spPr bwMode="auto">
            <a:xfrm>
              <a:off x="3871" y="155"/>
              <a:ext cx="0" cy="1"/>
            </a:xfrm>
            <a:custGeom>
              <a:avLst/>
              <a:gdLst>
                <a:gd name="T0" fmla="*/ 0 h 1"/>
                <a:gd name="T1" fmla="*/ 1 h 1"/>
                <a:gd name="T2" fmla="*/ 0 h 1"/>
                <a:gd name="T3" fmla="*/ 0 h 1"/>
                <a:gd name="T4" fmla="*/ 0 h 1"/>
                <a:gd name="T5" fmla="*/ 0 h 1"/>
                <a:gd name="T6" fmla="*/ 0 h 1"/>
              </a:gdLst>
              <a:ahLst/>
              <a:cxnLst>
                <a:cxn ang="0">
                  <a:pos x="0" y="T0"/>
                </a:cxn>
                <a:cxn ang="0">
                  <a:pos x="0" y="T1"/>
                </a:cxn>
                <a:cxn ang="0">
                  <a:pos x="0" y="T2"/>
                </a:cxn>
                <a:cxn ang="0">
                  <a:pos x="0" y="T3"/>
                </a:cxn>
                <a:cxn ang="0">
                  <a:pos x="0" y="T4"/>
                </a:cxn>
                <a:cxn ang="0">
                  <a:pos x="0" y="T5"/>
                </a:cxn>
                <a:cxn ang="0">
                  <a:pos x="0" y="T6"/>
                </a:cxn>
              </a:cxnLst>
              <a:rect l="0" t="0" r="r" b="b"/>
              <a:pathLst>
                <a:path h="1">
                  <a:moveTo>
                    <a:pt x="0" y="0"/>
                  </a:moveTo>
                  <a:cubicBezTo>
                    <a:pt x="0" y="0"/>
                    <a:pt x="0" y="1"/>
                    <a:pt x="0" y="1"/>
                  </a:cubicBezTo>
                  <a:cubicBezTo>
                    <a:pt x="0" y="1"/>
                    <a:pt x="0" y="0"/>
                    <a:pt x="0" y="0"/>
                  </a:cubicBezTo>
                  <a:moveTo>
                    <a:pt x="0" y="0"/>
                  </a:moveTo>
                  <a:cubicBezTo>
                    <a:pt x="0" y="0"/>
                    <a:pt x="0" y="0"/>
                    <a:pt x="0" y="0"/>
                  </a:cubicBezTo>
                  <a:cubicBezTo>
                    <a:pt x="0" y="0"/>
                    <a:pt x="0" y="0"/>
                    <a:pt x="0"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94" name="Freeform 493"/>
            <p:cNvSpPr/>
            <p:nvPr/>
          </p:nvSpPr>
          <p:spPr bwMode="auto">
            <a:xfrm>
              <a:off x="3871" y="155"/>
              <a:ext cx="2" cy="1"/>
            </a:xfrm>
            <a:custGeom>
              <a:avLst/>
              <a:gdLst>
                <a:gd name="T0" fmla="*/ 0 w 1"/>
                <a:gd name="T1" fmla="*/ 0 h 1"/>
                <a:gd name="T2" fmla="*/ 0 w 1"/>
                <a:gd name="T3" fmla="*/ 0 h 1"/>
                <a:gd name="T4" fmla="*/ 0 w 1"/>
                <a:gd name="T5" fmla="*/ 1 h 1"/>
                <a:gd name="T6" fmla="*/ 1 w 1"/>
                <a:gd name="T7" fmla="*/ 1 h 1"/>
                <a:gd name="T8" fmla="*/ 1 w 1"/>
                <a:gd name="T9" fmla="*/ 1 h 1"/>
                <a:gd name="T10" fmla="*/ 0 w 1"/>
                <a:gd name="T11" fmla="*/ 1 h 1"/>
                <a:gd name="T12" fmla="*/ 0 w 1"/>
                <a:gd name="T13" fmla="*/ 1 h 1"/>
                <a:gd name="T14" fmla="*/ 0 w 1"/>
                <a:gd name="T15" fmla="*/ 1 h 1"/>
                <a:gd name="T16" fmla="*/ 0 w 1"/>
                <a:gd name="T17" fmla="*/ 0 h 1"/>
                <a:gd name="T18" fmla="*/ 0 w 1"/>
                <a:gd name="T19" fmla="*/ 0 h 1"/>
                <a:gd name="T20" fmla="*/ 0 w 1"/>
                <a:gd name="T21" fmla="*/ 0 h 1"/>
                <a:gd name="T22" fmla="*/ 0 w 1"/>
                <a:gd name="T23" fmla="*/ 0 h 1"/>
                <a:gd name="T24" fmla="*/ 0 w 1"/>
                <a:gd name="T25" fmla="*/ 0 h 1"/>
                <a:gd name="T26" fmla="*/ 0 w 1"/>
                <a:gd name="T2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 h="1">
                  <a:moveTo>
                    <a:pt x="0" y="0"/>
                  </a:moveTo>
                  <a:cubicBezTo>
                    <a:pt x="0" y="0"/>
                    <a:pt x="0" y="0"/>
                    <a:pt x="0" y="0"/>
                  </a:cubicBezTo>
                  <a:cubicBezTo>
                    <a:pt x="0" y="1"/>
                    <a:pt x="0" y="1"/>
                    <a:pt x="0" y="1"/>
                  </a:cubicBezTo>
                  <a:cubicBezTo>
                    <a:pt x="1" y="1"/>
                    <a:pt x="1" y="1"/>
                    <a:pt x="1" y="1"/>
                  </a:cubicBezTo>
                  <a:cubicBezTo>
                    <a:pt x="1" y="1"/>
                    <a:pt x="1" y="1"/>
                    <a:pt x="1" y="1"/>
                  </a:cubicBezTo>
                  <a:cubicBezTo>
                    <a:pt x="0" y="1"/>
                    <a:pt x="0" y="1"/>
                    <a:pt x="0" y="1"/>
                  </a:cubicBezTo>
                  <a:cubicBezTo>
                    <a:pt x="0" y="1"/>
                    <a:pt x="0" y="1"/>
                    <a:pt x="0" y="1"/>
                  </a:cubicBezTo>
                  <a:cubicBezTo>
                    <a:pt x="0" y="1"/>
                    <a:pt x="0" y="1"/>
                    <a:pt x="0" y="1"/>
                  </a:cubicBezTo>
                  <a:cubicBezTo>
                    <a:pt x="0" y="1"/>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95" name="Freeform 494"/>
            <p:cNvSpPr/>
            <p:nvPr/>
          </p:nvSpPr>
          <p:spPr bwMode="auto">
            <a:xfrm>
              <a:off x="3866" y="147"/>
              <a:ext cx="0" cy="1"/>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96" name="Freeform 495"/>
            <p:cNvSpPr/>
            <p:nvPr/>
          </p:nvSpPr>
          <p:spPr bwMode="auto">
            <a:xfrm>
              <a:off x="3866" y="147"/>
              <a:ext cx="0" cy="1"/>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1"/>
                    <a:pt x="0" y="1"/>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97" name="Freeform 496"/>
            <p:cNvSpPr/>
            <p:nvPr/>
          </p:nvSpPr>
          <p:spPr bwMode="auto">
            <a:xfrm>
              <a:off x="3866" y="147"/>
              <a:ext cx="0" cy="1"/>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1"/>
                    <a:pt x="0" y="1"/>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98" name="Freeform 497"/>
            <p:cNvSpPr/>
            <p:nvPr/>
          </p:nvSpPr>
          <p:spPr bwMode="auto">
            <a:xfrm>
              <a:off x="3866" y="147"/>
              <a:ext cx="0" cy="1"/>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1"/>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99" name="Freeform 498"/>
            <p:cNvSpPr/>
            <p:nvPr/>
          </p:nvSpPr>
          <p:spPr bwMode="auto">
            <a:xfrm>
              <a:off x="3974" y="369"/>
              <a:ext cx="2" cy="2"/>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0"/>
                  </a:cubicBezTo>
                  <a:cubicBezTo>
                    <a:pt x="0" y="0"/>
                    <a:pt x="1" y="1"/>
                    <a:pt x="1" y="1"/>
                  </a:cubicBezTo>
                  <a:cubicBezTo>
                    <a:pt x="1" y="1"/>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00" name="Freeform 499"/>
            <p:cNvSpPr/>
            <p:nvPr/>
          </p:nvSpPr>
          <p:spPr bwMode="auto">
            <a:xfrm>
              <a:off x="3974" y="369"/>
              <a:ext cx="5" cy="11"/>
            </a:xfrm>
            <a:custGeom>
              <a:avLst/>
              <a:gdLst>
                <a:gd name="T0" fmla="*/ 0 w 3"/>
                <a:gd name="T1" fmla="*/ 0 h 7"/>
                <a:gd name="T2" fmla="*/ 1 w 3"/>
                <a:gd name="T3" fmla="*/ 2 h 7"/>
                <a:gd name="T4" fmla="*/ 3 w 3"/>
                <a:gd name="T5" fmla="*/ 7 h 7"/>
                <a:gd name="T6" fmla="*/ 1 w 3"/>
                <a:gd name="T7" fmla="*/ 1 h 7"/>
                <a:gd name="T8" fmla="*/ 0 w 3"/>
                <a:gd name="T9" fmla="*/ 0 h 7"/>
              </a:gdLst>
              <a:ahLst/>
              <a:cxnLst>
                <a:cxn ang="0">
                  <a:pos x="T0" y="T1"/>
                </a:cxn>
                <a:cxn ang="0">
                  <a:pos x="T2" y="T3"/>
                </a:cxn>
                <a:cxn ang="0">
                  <a:pos x="T4" y="T5"/>
                </a:cxn>
                <a:cxn ang="0">
                  <a:pos x="T6" y="T7"/>
                </a:cxn>
                <a:cxn ang="0">
                  <a:pos x="T8" y="T9"/>
                </a:cxn>
              </a:cxnLst>
              <a:rect l="0" t="0" r="r" b="b"/>
              <a:pathLst>
                <a:path w="3" h="7">
                  <a:moveTo>
                    <a:pt x="0" y="0"/>
                  </a:moveTo>
                  <a:cubicBezTo>
                    <a:pt x="1" y="1"/>
                    <a:pt x="1" y="1"/>
                    <a:pt x="1" y="2"/>
                  </a:cubicBezTo>
                  <a:cubicBezTo>
                    <a:pt x="2" y="3"/>
                    <a:pt x="2" y="5"/>
                    <a:pt x="3" y="7"/>
                  </a:cubicBezTo>
                  <a:cubicBezTo>
                    <a:pt x="2" y="5"/>
                    <a:pt x="1" y="3"/>
                    <a:pt x="1" y="1"/>
                  </a:cubicBezTo>
                  <a:cubicBezTo>
                    <a:pt x="1" y="1"/>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01" name="Freeform 500"/>
            <p:cNvSpPr/>
            <p:nvPr/>
          </p:nvSpPr>
          <p:spPr bwMode="auto">
            <a:xfrm>
              <a:off x="3976" y="372"/>
              <a:ext cx="5" cy="10"/>
            </a:xfrm>
            <a:custGeom>
              <a:avLst/>
              <a:gdLst>
                <a:gd name="T0" fmla="*/ 0 w 3"/>
                <a:gd name="T1" fmla="*/ 0 h 6"/>
                <a:gd name="T2" fmla="*/ 0 w 3"/>
                <a:gd name="T3" fmla="*/ 1 h 6"/>
                <a:gd name="T4" fmla="*/ 2 w 3"/>
                <a:gd name="T5" fmla="*/ 6 h 6"/>
                <a:gd name="T6" fmla="*/ 3 w 3"/>
                <a:gd name="T7" fmla="*/ 6 h 6"/>
                <a:gd name="T8" fmla="*/ 2 w 3"/>
                <a:gd name="T9" fmla="*/ 5 h 6"/>
                <a:gd name="T10" fmla="*/ 0 w 3"/>
                <a:gd name="T11" fmla="*/ 0 h 6"/>
              </a:gdLst>
              <a:ahLst/>
              <a:cxnLst>
                <a:cxn ang="0">
                  <a:pos x="T0" y="T1"/>
                </a:cxn>
                <a:cxn ang="0">
                  <a:pos x="T2" y="T3"/>
                </a:cxn>
                <a:cxn ang="0">
                  <a:pos x="T4" y="T5"/>
                </a:cxn>
                <a:cxn ang="0">
                  <a:pos x="T6" y="T7"/>
                </a:cxn>
                <a:cxn ang="0">
                  <a:pos x="T8" y="T9"/>
                </a:cxn>
                <a:cxn ang="0">
                  <a:pos x="T10" y="T11"/>
                </a:cxn>
              </a:cxnLst>
              <a:rect l="0" t="0" r="r" b="b"/>
              <a:pathLst>
                <a:path w="3" h="6">
                  <a:moveTo>
                    <a:pt x="0" y="0"/>
                  </a:moveTo>
                  <a:cubicBezTo>
                    <a:pt x="0" y="0"/>
                    <a:pt x="0" y="0"/>
                    <a:pt x="0" y="1"/>
                  </a:cubicBezTo>
                  <a:cubicBezTo>
                    <a:pt x="1" y="2"/>
                    <a:pt x="2" y="4"/>
                    <a:pt x="2" y="6"/>
                  </a:cubicBezTo>
                  <a:cubicBezTo>
                    <a:pt x="2" y="6"/>
                    <a:pt x="3" y="6"/>
                    <a:pt x="3" y="6"/>
                  </a:cubicBezTo>
                  <a:cubicBezTo>
                    <a:pt x="2" y="6"/>
                    <a:pt x="2" y="5"/>
                    <a:pt x="2" y="5"/>
                  </a:cubicBezTo>
                  <a:cubicBezTo>
                    <a:pt x="1" y="3"/>
                    <a:pt x="1" y="1"/>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02" name="Freeform 501"/>
            <p:cNvSpPr/>
            <p:nvPr/>
          </p:nvSpPr>
          <p:spPr bwMode="auto">
            <a:xfrm>
              <a:off x="3976" y="374"/>
              <a:ext cx="3" cy="8"/>
            </a:xfrm>
            <a:custGeom>
              <a:avLst/>
              <a:gdLst>
                <a:gd name="T0" fmla="*/ 0 w 2"/>
                <a:gd name="T1" fmla="*/ 0 h 5"/>
                <a:gd name="T2" fmla="*/ 1 w 2"/>
                <a:gd name="T3" fmla="*/ 1 h 5"/>
                <a:gd name="T4" fmla="*/ 2 w 2"/>
                <a:gd name="T5" fmla="*/ 3 h 5"/>
                <a:gd name="T6" fmla="*/ 1 w 2"/>
                <a:gd name="T7" fmla="*/ 1 h 5"/>
                <a:gd name="T8" fmla="*/ 1 w 2"/>
                <a:gd name="T9" fmla="*/ 1 h 5"/>
                <a:gd name="T10" fmla="*/ 2 w 2"/>
                <a:gd name="T11" fmla="*/ 3 h 5"/>
                <a:gd name="T12" fmla="*/ 2 w 2"/>
                <a:gd name="T13" fmla="*/ 4 h 5"/>
                <a:gd name="T14" fmla="*/ 2 w 2"/>
                <a:gd name="T15" fmla="*/ 4 h 5"/>
                <a:gd name="T16" fmla="*/ 2 w 2"/>
                <a:gd name="T17" fmla="*/ 4 h 5"/>
                <a:gd name="T18" fmla="*/ 2 w 2"/>
                <a:gd name="T19" fmla="*/ 5 h 5"/>
                <a:gd name="T20" fmla="*/ 0 w 2"/>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5">
                  <a:moveTo>
                    <a:pt x="0" y="0"/>
                  </a:moveTo>
                  <a:cubicBezTo>
                    <a:pt x="1" y="0"/>
                    <a:pt x="1" y="1"/>
                    <a:pt x="1" y="1"/>
                  </a:cubicBezTo>
                  <a:cubicBezTo>
                    <a:pt x="1" y="2"/>
                    <a:pt x="1" y="2"/>
                    <a:pt x="2" y="3"/>
                  </a:cubicBezTo>
                  <a:cubicBezTo>
                    <a:pt x="1" y="2"/>
                    <a:pt x="1" y="2"/>
                    <a:pt x="1" y="1"/>
                  </a:cubicBezTo>
                  <a:cubicBezTo>
                    <a:pt x="1" y="1"/>
                    <a:pt x="1" y="1"/>
                    <a:pt x="1" y="1"/>
                  </a:cubicBezTo>
                  <a:cubicBezTo>
                    <a:pt x="1" y="2"/>
                    <a:pt x="1" y="2"/>
                    <a:pt x="2" y="3"/>
                  </a:cubicBezTo>
                  <a:cubicBezTo>
                    <a:pt x="2" y="4"/>
                    <a:pt x="2" y="4"/>
                    <a:pt x="2" y="4"/>
                  </a:cubicBezTo>
                  <a:cubicBezTo>
                    <a:pt x="2" y="4"/>
                    <a:pt x="2" y="4"/>
                    <a:pt x="2" y="4"/>
                  </a:cubicBezTo>
                  <a:cubicBezTo>
                    <a:pt x="2" y="4"/>
                    <a:pt x="2" y="4"/>
                    <a:pt x="2" y="4"/>
                  </a:cubicBezTo>
                  <a:cubicBezTo>
                    <a:pt x="2" y="4"/>
                    <a:pt x="2" y="4"/>
                    <a:pt x="2" y="5"/>
                  </a:cubicBezTo>
                  <a:cubicBezTo>
                    <a:pt x="2" y="3"/>
                    <a:pt x="1"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03" name="Freeform 502"/>
            <p:cNvSpPr/>
            <p:nvPr/>
          </p:nvSpPr>
          <p:spPr bwMode="auto">
            <a:xfrm>
              <a:off x="3876" y="163"/>
              <a:ext cx="0" cy="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cubicBezTo>
                    <a:pt x="0" y="1"/>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04" name="Freeform 503"/>
            <p:cNvSpPr/>
            <p:nvPr/>
          </p:nvSpPr>
          <p:spPr bwMode="auto">
            <a:xfrm>
              <a:off x="3876" y="163"/>
              <a:ext cx="2" cy="2"/>
            </a:xfrm>
            <a:custGeom>
              <a:avLst/>
              <a:gdLst>
                <a:gd name="T0" fmla="*/ 0 w 1"/>
                <a:gd name="T1" fmla="*/ 0 h 1"/>
                <a:gd name="T2" fmla="*/ 0 w 1"/>
                <a:gd name="T3" fmla="*/ 0 h 1"/>
                <a:gd name="T4" fmla="*/ 1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0"/>
                    <a:pt x="0" y="1"/>
                    <a:pt x="1" y="1"/>
                  </a:cubicBezTo>
                  <a:cubicBezTo>
                    <a:pt x="0" y="1"/>
                    <a:pt x="0" y="1"/>
                    <a:pt x="0" y="1"/>
                  </a:cubicBezTo>
                  <a:cubicBezTo>
                    <a:pt x="0" y="1"/>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05" name="Freeform 504"/>
            <p:cNvSpPr/>
            <p:nvPr/>
          </p:nvSpPr>
          <p:spPr bwMode="auto">
            <a:xfrm>
              <a:off x="3876" y="163"/>
              <a:ext cx="2" cy="3"/>
            </a:xfrm>
            <a:custGeom>
              <a:avLst/>
              <a:gdLst>
                <a:gd name="T0" fmla="*/ 0 w 1"/>
                <a:gd name="T1" fmla="*/ 0 h 2"/>
                <a:gd name="T2" fmla="*/ 0 w 1"/>
                <a:gd name="T3" fmla="*/ 0 h 2"/>
                <a:gd name="T4" fmla="*/ 1 w 1"/>
                <a:gd name="T5" fmla="*/ 2 h 2"/>
                <a:gd name="T6" fmla="*/ 1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0"/>
                    <a:pt x="0" y="0"/>
                    <a:pt x="0" y="0"/>
                  </a:cubicBezTo>
                  <a:cubicBezTo>
                    <a:pt x="0" y="0"/>
                    <a:pt x="0" y="1"/>
                    <a:pt x="1" y="2"/>
                  </a:cubicBezTo>
                  <a:cubicBezTo>
                    <a:pt x="1" y="2"/>
                    <a:pt x="1" y="2"/>
                    <a:pt x="1" y="1"/>
                  </a:cubicBezTo>
                  <a:cubicBezTo>
                    <a:pt x="0" y="1"/>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06" name="Freeform 505"/>
            <p:cNvSpPr/>
            <p:nvPr/>
          </p:nvSpPr>
          <p:spPr bwMode="auto">
            <a:xfrm>
              <a:off x="3876" y="163"/>
              <a:ext cx="2" cy="3"/>
            </a:xfrm>
            <a:custGeom>
              <a:avLst/>
              <a:gdLst>
                <a:gd name="T0" fmla="*/ 0 w 1"/>
                <a:gd name="T1" fmla="*/ 0 h 2"/>
                <a:gd name="T2" fmla="*/ 0 w 1"/>
                <a:gd name="T3" fmla="*/ 0 h 2"/>
                <a:gd name="T4" fmla="*/ 0 w 1"/>
                <a:gd name="T5" fmla="*/ 0 h 2"/>
                <a:gd name="T6" fmla="*/ 0 w 1"/>
                <a:gd name="T7" fmla="*/ 1 h 2"/>
                <a:gd name="T8" fmla="*/ 1 w 1"/>
                <a:gd name="T9" fmla="*/ 2 h 2"/>
                <a:gd name="T10" fmla="*/ 1 w 1"/>
                <a:gd name="T11" fmla="*/ 2 h 2"/>
                <a:gd name="T12" fmla="*/ 0 w 1"/>
                <a:gd name="T13" fmla="*/ 1 h 2"/>
                <a:gd name="T14" fmla="*/ 1 w 1"/>
                <a:gd name="T15" fmla="*/ 2 h 2"/>
                <a:gd name="T16" fmla="*/ 1 w 1"/>
                <a:gd name="T17" fmla="*/ 2 h 2"/>
                <a:gd name="T18" fmla="*/ 1 w 1"/>
                <a:gd name="T19" fmla="*/ 2 h 2"/>
                <a:gd name="T20" fmla="*/ 0 w 1"/>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2">
                  <a:moveTo>
                    <a:pt x="0" y="0"/>
                  </a:moveTo>
                  <a:cubicBezTo>
                    <a:pt x="0" y="0"/>
                    <a:pt x="0" y="0"/>
                    <a:pt x="0" y="0"/>
                  </a:cubicBezTo>
                  <a:cubicBezTo>
                    <a:pt x="0" y="0"/>
                    <a:pt x="0" y="0"/>
                    <a:pt x="0" y="0"/>
                  </a:cubicBezTo>
                  <a:cubicBezTo>
                    <a:pt x="0" y="1"/>
                    <a:pt x="0" y="1"/>
                    <a:pt x="0" y="1"/>
                  </a:cubicBezTo>
                  <a:cubicBezTo>
                    <a:pt x="1" y="2"/>
                    <a:pt x="1" y="2"/>
                    <a:pt x="1" y="2"/>
                  </a:cubicBezTo>
                  <a:cubicBezTo>
                    <a:pt x="1" y="2"/>
                    <a:pt x="1" y="2"/>
                    <a:pt x="1" y="2"/>
                  </a:cubicBezTo>
                  <a:cubicBezTo>
                    <a:pt x="0" y="1"/>
                    <a:pt x="0" y="1"/>
                    <a:pt x="0" y="1"/>
                  </a:cubicBezTo>
                  <a:cubicBezTo>
                    <a:pt x="0" y="1"/>
                    <a:pt x="1" y="1"/>
                    <a:pt x="1" y="2"/>
                  </a:cubicBezTo>
                  <a:cubicBezTo>
                    <a:pt x="1" y="2"/>
                    <a:pt x="1" y="2"/>
                    <a:pt x="1" y="2"/>
                  </a:cubicBezTo>
                  <a:cubicBezTo>
                    <a:pt x="1" y="2"/>
                    <a:pt x="1" y="2"/>
                    <a:pt x="1" y="2"/>
                  </a:cubicBezTo>
                  <a:cubicBezTo>
                    <a:pt x="0" y="1"/>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07" name="Freeform 506"/>
            <p:cNvSpPr/>
            <p:nvPr/>
          </p:nvSpPr>
          <p:spPr bwMode="auto">
            <a:xfrm>
              <a:off x="3886" y="183"/>
              <a:ext cx="1"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0" y="0"/>
                    <a:pt x="0" y="0"/>
                  </a:cubicBezTo>
                  <a:cubicBezTo>
                    <a:pt x="0" y="0"/>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08" name="Freeform 507"/>
            <p:cNvSpPr/>
            <p:nvPr/>
          </p:nvSpPr>
          <p:spPr bwMode="auto">
            <a:xfrm>
              <a:off x="3886" y="183"/>
              <a:ext cx="1" cy="1"/>
            </a:xfrm>
            <a:custGeom>
              <a:avLst/>
              <a:gdLst>
                <a:gd name="T0" fmla="*/ 0 w 1"/>
                <a:gd name="T1" fmla="*/ 0 h 1"/>
                <a:gd name="T2" fmla="*/ 1 w 1"/>
                <a:gd name="T3" fmla="*/ 0 h 1"/>
                <a:gd name="T4" fmla="*/ 1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1" y="0"/>
                    <a:pt x="1" y="0"/>
                  </a:cubicBezTo>
                  <a:cubicBezTo>
                    <a:pt x="1" y="1"/>
                    <a:pt x="1" y="1"/>
                    <a:pt x="1" y="1"/>
                  </a:cubicBezTo>
                  <a:cubicBezTo>
                    <a:pt x="1" y="1"/>
                    <a:pt x="1" y="0"/>
                    <a:pt x="1"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09" name="Freeform 508"/>
            <p:cNvSpPr/>
            <p:nvPr/>
          </p:nvSpPr>
          <p:spPr bwMode="auto">
            <a:xfrm>
              <a:off x="3887" y="183"/>
              <a:ext cx="0" cy="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10" name="Freeform 509"/>
            <p:cNvSpPr/>
            <p:nvPr/>
          </p:nvSpPr>
          <p:spPr bwMode="auto">
            <a:xfrm>
              <a:off x="3864" y="145"/>
              <a:ext cx="2" cy="2"/>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lnTo>
                    <a:pt x="2" y="2"/>
                  </a:lnTo>
                  <a:lnTo>
                    <a:pt x="0" y="0"/>
                  </a:lnTo>
                  <a:close/>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11" name="Freeform 510"/>
            <p:cNvSpPr/>
            <p:nvPr/>
          </p:nvSpPr>
          <p:spPr bwMode="auto">
            <a:xfrm>
              <a:off x="3864" y="145"/>
              <a:ext cx="2" cy="2"/>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12" name="Freeform 511"/>
            <p:cNvSpPr/>
            <p:nvPr/>
          </p:nvSpPr>
          <p:spPr bwMode="auto">
            <a:xfrm>
              <a:off x="3866" y="148"/>
              <a:ext cx="2" cy="2"/>
            </a:xfrm>
            <a:custGeom>
              <a:avLst/>
              <a:gdLst>
                <a:gd name="T0" fmla="*/ 0 w 1"/>
                <a:gd name="T1" fmla="*/ 0 h 1"/>
                <a:gd name="T2" fmla="*/ 1 w 1"/>
                <a:gd name="T3" fmla="*/ 1 h 1"/>
                <a:gd name="T4" fmla="*/ 1 w 1"/>
                <a:gd name="T5" fmla="*/ 0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0"/>
                    <a:pt x="1" y="1"/>
                  </a:cubicBezTo>
                  <a:cubicBezTo>
                    <a:pt x="1" y="0"/>
                    <a:pt x="1" y="0"/>
                    <a:pt x="1" y="0"/>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13" name="Freeform 512"/>
            <p:cNvSpPr/>
            <p:nvPr/>
          </p:nvSpPr>
          <p:spPr bwMode="auto">
            <a:xfrm>
              <a:off x="3866" y="148"/>
              <a:ext cx="2" cy="2"/>
            </a:xfrm>
            <a:custGeom>
              <a:avLst/>
              <a:gdLst>
                <a:gd name="T0" fmla="*/ 0 w 1"/>
                <a:gd name="T1" fmla="*/ 0 h 1"/>
                <a:gd name="T2" fmla="*/ 1 w 1"/>
                <a:gd name="T3" fmla="*/ 1 h 1"/>
                <a:gd name="T4" fmla="*/ 1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0"/>
                    <a:pt x="1" y="1"/>
                  </a:cubicBezTo>
                  <a:cubicBezTo>
                    <a:pt x="1" y="1"/>
                    <a:pt x="1" y="1"/>
                    <a:pt x="1" y="1"/>
                  </a:cubicBezTo>
                  <a:cubicBezTo>
                    <a:pt x="1" y="0"/>
                    <a:pt x="1"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14" name="Freeform 513"/>
            <p:cNvSpPr/>
            <p:nvPr/>
          </p:nvSpPr>
          <p:spPr bwMode="auto">
            <a:xfrm>
              <a:off x="3866" y="148"/>
              <a:ext cx="2" cy="2"/>
            </a:xfrm>
            <a:custGeom>
              <a:avLst/>
              <a:gdLst>
                <a:gd name="T0" fmla="*/ 0 w 1"/>
                <a:gd name="T1" fmla="*/ 0 h 1"/>
                <a:gd name="T2" fmla="*/ 1 w 1"/>
                <a:gd name="T3" fmla="*/ 1 h 1"/>
                <a:gd name="T4" fmla="*/ 1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0"/>
                    <a:pt x="1" y="1"/>
                  </a:cubicBezTo>
                  <a:cubicBezTo>
                    <a:pt x="1" y="1"/>
                    <a:pt x="1" y="1"/>
                    <a:pt x="1" y="1"/>
                  </a:cubicBezTo>
                  <a:cubicBezTo>
                    <a:pt x="1" y="0"/>
                    <a:pt x="1"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15" name="Freeform 514"/>
            <p:cNvSpPr/>
            <p:nvPr/>
          </p:nvSpPr>
          <p:spPr bwMode="auto">
            <a:xfrm>
              <a:off x="3866" y="148"/>
              <a:ext cx="2" cy="2"/>
            </a:xfrm>
            <a:custGeom>
              <a:avLst/>
              <a:gdLst>
                <a:gd name="T0" fmla="*/ 0 w 1"/>
                <a:gd name="T1" fmla="*/ 0 h 1"/>
                <a:gd name="T2" fmla="*/ 0 w 1"/>
                <a:gd name="T3" fmla="*/ 0 h 1"/>
                <a:gd name="T4" fmla="*/ 1 w 1"/>
                <a:gd name="T5" fmla="*/ 1 h 1"/>
                <a:gd name="T6" fmla="*/ 1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0"/>
                    <a:pt x="0" y="0"/>
                  </a:cubicBezTo>
                  <a:cubicBezTo>
                    <a:pt x="1" y="1"/>
                    <a:pt x="1" y="1"/>
                    <a:pt x="1" y="1"/>
                  </a:cubicBezTo>
                  <a:cubicBezTo>
                    <a:pt x="1" y="1"/>
                    <a:pt x="1" y="1"/>
                    <a:pt x="1" y="1"/>
                  </a:cubicBezTo>
                  <a:cubicBezTo>
                    <a:pt x="1" y="0"/>
                    <a:pt x="1"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16" name="Freeform 515"/>
            <p:cNvSpPr/>
            <p:nvPr/>
          </p:nvSpPr>
          <p:spPr bwMode="auto">
            <a:xfrm>
              <a:off x="3919" y="24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17" name="Freeform 516"/>
            <p:cNvSpPr/>
            <p:nvPr/>
          </p:nvSpPr>
          <p:spPr bwMode="auto">
            <a:xfrm>
              <a:off x="3919" y="246"/>
              <a:ext cx="4" cy="7"/>
            </a:xfrm>
            <a:custGeom>
              <a:avLst/>
              <a:gdLst>
                <a:gd name="T0" fmla="*/ 0 w 3"/>
                <a:gd name="T1" fmla="*/ 0 h 4"/>
                <a:gd name="T2" fmla="*/ 3 w 3"/>
                <a:gd name="T3" fmla="*/ 4 h 4"/>
                <a:gd name="T4" fmla="*/ 3 w 3"/>
                <a:gd name="T5" fmla="*/ 4 h 4"/>
                <a:gd name="T6" fmla="*/ 2 w 3"/>
                <a:gd name="T7" fmla="*/ 3 h 4"/>
                <a:gd name="T8" fmla="*/ 0 w 3"/>
                <a:gd name="T9" fmla="*/ 0 h 4"/>
              </a:gdLst>
              <a:ahLst/>
              <a:cxnLst>
                <a:cxn ang="0">
                  <a:pos x="T0" y="T1"/>
                </a:cxn>
                <a:cxn ang="0">
                  <a:pos x="T2" y="T3"/>
                </a:cxn>
                <a:cxn ang="0">
                  <a:pos x="T4" y="T5"/>
                </a:cxn>
                <a:cxn ang="0">
                  <a:pos x="T6" y="T7"/>
                </a:cxn>
                <a:cxn ang="0">
                  <a:pos x="T8" y="T9"/>
                </a:cxn>
              </a:cxnLst>
              <a:rect l="0" t="0" r="r" b="b"/>
              <a:pathLst>
                <a:path w="3" h="4">
                  <a:moveTo>
                    <a:pt x="0" y="0"/>
                  </a:moveTo>
                  <a:cubicBezTo>
                    <a:pt x="1" y="1"/>
                    <a:pt x="2" y="3"/>
                    <a:pt x="3" y="4"/>
                  </a:cubicBezTo>
                  <a:cubicBezTo>
                    <a:pt x="3" y="4"/>
                    <a:pt x="3" y="4"/>
                    <a:pt x="3" y="4"/>
                  </a:cubicBezTo>
                  <a:cubicBezTo>
                    <a:pt x="3" y="4"/>
                    <a:pt x="2" y="4"/>
                    <a:pt x="2" y="3"/>
                  </a:cubicBezTo>
                  <a:cubicBezTo>
                    <a:pt x="2" y="2"/>
                    <a:pt x="1" y="1"/>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18" name="Freeform 517"/>
            <p:cNvSpPr/>
            <p:nvPr/>
          </p:nvSpPr>
          <p:spPr bwMode="auto">
            <a:xfrm>
              <a:off x="3920" y="248"/>
              <a:ext cx="2" cy="2"/>
            </a:xfrm>
            <a:custGeom>
              <a:avLst/>
              <a:gdLst>
                <a:gd name="T0" fmla="*/ 0 w 1"/>
                <a:gd name="T1" fmla="*/ 0 h 1"/>
                <a:gd name="T2" fmla="*/ 1 w 1"/>
                <a:gd name="T3" fmla="*/ 1 h 1"/>
                <a:gd name="T4" fmla="*/ 0 w 1"/>
                <a:gd name="T5" fmla="*/ 1 h 1"/>
                <a:gd name="T6" fmla="*/ 0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1"/>
                    <a:pt x="1" y="1"/>
                  </a:cubicBezTo>
                  <a:cubicBezTo>
                    <a:pt x="1" y="1"/>
                    <a:pt x="0" y="1"/>
                    <a:pt x="0" y="1"/>
                  </a:cubicBezTo>
                  <a:cubicBezTo>
                    <a:pt x="0" y="1"/>
                    <a:pt x="0" y="1"/>
                    <a:pt x="0" y="1"/>
                  </a:cubicBezTo>
                  <a:cubicBezTo>
                    <a:pt x="0" y="0"/>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19" name="Freeform 518"/>
            <p:cNvSpPr/>
            <p:nvPr/>
          </p:nvSpPr>
          <p:spPr bwMode="auto">
            <a:xfrm>
              <a:off x="3919" y="245"/>
              <a:ext cx="3" cy="6"/>
            </a:xfrm>
            <a:custGeom>
              <a:avLst/>
              <a:gdLst>
                <a:gd name="T0" fmla="*/ 0 w 2"/>
                <a:gd name="T1" fmla="*/ 0 h 4"/>
                <a:gd name="T2" fmla="*/ 0 w 2"/>
                <a:gd name="T3" fmla="*/ 0 h 4"/>
                <a:gd name="T4" fmla="*/ 0 w 2"/>
                <a:gd name="T5" fmla="*/ 1 h 4"/>
                <a:gd name="T6" fmla="*/ 2 w 2"/>
                <a:gd name="T7" fmla="*/ 4 h 4"/>
                <a:gd name="T8" fmla="*/ 2 w 2"/>
                <a:gd name="T9" fmla="*/ 3 h 4"/>
                <a:gd name="T10" fmla="*/ 1 w 2"/>
                <a:gd name="T11" fmla="*/ 2 h 4"/>
                <a:gd name="T12" fmla="*/ 1 w 2"/>
                <a:gd name="T13" fmla="*/ 2 h 4"/>
                <a:gd name="T14" fmla="*/ 0 w 2"/>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0"/>
                  </a:moveTo>
                  <a:cubicBezTo>
                    <a:pt x="0" y="0"/>
                    <a:pt x="0" y="0"/>
                    <a:pt x="0" y="0"/>
                  </a:cubicBezTo>
                  <a:cubicBezTo>
                    <a:pt x="0" y="0"/>
                    <a:pt x="0" y="0"/>
                    <a:pt x="0" y="1"/>
                  </a:cubicBezTo>
                  <a:cubicBezTo>
                    <a:pt x="1" y="2"/>
                    <a:pt x="2" y="3"/>
                    <a:pt x="2" y="4"/>
                  </a:cubicBezTo>
                  <a:cubicBezTo>
                    <a:pt x="2" y="4"/>
                    <a:pt x="2" y="4"/>
                    <a:pt x="2" y="3"/>
                  </a:cubicBezTo>
                  <a:cubicBezTo>
                    <a:pt x="1" y="3"/>
                    <a:pt x="1" y="2"/>
                    <a:pt x="1" y="2"/>
                  </a:cubicBezTo>
                  <a:cubicBezTo>
                    <a:pt x="1" y="2"/>
                    <a:pt x="1" y="2"/>
                    <a:pt x="1" y="2"/>
                  </a:cubicBezTo>
                  <a:cubicBezTo>
                    <a:pt x="1" y="1"/>
                    <a:pt x="0" y="1"/>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20" name="Oval 519"/>
            <p:cNvSpPr>
              <a:spLocks noChangeArrowheads="1"/>
            </p:cNvSpPr>
            <p:nvPr/>
          </p:nvSpPr>
          <p:spPr bwMode="auto">
            <a:xfrm>
              <a:off x="3866" y="147"/>
              <a:ext cx="1" cy="1"/>
            </a:xfrm>
            <a:prstGeom prst="ellipse">
              <a:avLst/>
            </a:pr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21" name="Oval 520"/>
            <p:cNvSpPr>
              <a:spLocks noChangeArrowheads="1"/>
            </p:cNvSpPr>
            <p:nvPr/>
          </p:nvSpPr>
          <p:spPr bwMode="auto">
            <a:xfrm>
              <a:off x="3866" y="147"/>
              <a:ext cx="1" cy="1"/>
            </a:xfrm>
            <a:prstGeom prst="ellipse">
              <a:avLst/>
            </a:pr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22" name="Oval 521"/>
            <p:cNvSpPr>
              <a:spLocks noChangeArrowheads="1"/>
            </p:cNvSpPr>
            <p:nvPr/>
          </p:nvSpPr>
          <p:spPr bwMode="auto">
            <a:xfrm>
              <a:off x="3866" y="147"/>
              <a:ext cx="1" cy="1"/>
            </a:xfrm>
            <a:prstGeom prst="ellipse">
              <a:avLst/>
            </a:pr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23" name="Freeform 522"/>
            <p:cNvSpPr/>
            <p:nvPr/>
          </p:nvSpPr>
          <p:spPr bwMode="auto">
            <a:xfrm>
              <a:off x="3866" y="147"/>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24" name="Freeform 523"/>
            <p:cNvSpPr/>
            <p:nvPr/>
          </p:nvSpPr>
          <p:spPr bwMode="auto">
            <a:xfrm>
              <a:off x="3917" y="240"/>
              <a:ext cx="2" cy="3"/>
            </a:xfrm>
            <a:custGeom>
              <a:avLst/>
              <a:gdLst>
                <a:gd name="T0" fmla="*/ 0 w 1"/>
                <a:gd name="T1" fmla="*/ 0 h 2"/>
                <a:gd name="T2" fmla="*/ 0 w 1"/>
                <a:gd name="T3" fmla="*/ 1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1"/>
                    <a:pt x="0" y="1"/>
                  </a:cubicBezTo>
                  <a:cubicBezTo>
                    <a:pt x="0" y="1"/>
                    <a:pt x="0" y="2"/>
                    <a:pt x="1" y="2"/>
                  </a:cubicBezTo>
                  <a:cubicBezTo>
                    <a:pt x="0" y="2"/>
                    <a:pt x="0" y="1"/>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25" name="Freeform 524"/>
            <p:cNvSpPr/>
            <p:nvPr/>
          </p:nvSpPr>
          <p:spPr bwMode="auto">
            <a:xfrm>
              <a:off x="3914" y="235"/>
              <a:ext cx="3" cy="6"/>
            </a:xfrm>
            <a:custGeom>
              <a:avLst/>
              <a:gdLst>
                <a:gd name="T0" fmla="*/ 0 w 2"/>
                <a:gd name="T1" fmla="*/ 0 h 4"/>
                <a:gd name="T2" fmla="*/ 2 w 2"/>
                <a:gd name="T3" fmla="*/ 4 h 4"/>
                <a:gd name="T4" fmla="*/ 2 w 2"/>
                <a:gd name="T5" fmla="*/ 3 h 4"/>
                <a:gd name="T6" fmla="*/ 0 w 2"/>
                <a:gd name="T7" fmla="*/ 0 h 4"/>
              </a:gdLst>
              <a:ahLst/>
              <a:cxnLst>
                <a:cxn ang="0">
                  <a:pos x="T0" y="T1"/>
                </a:cxn>
                <a:cxn ang="0">
                  <a:pos x="T2" y="T3"/>
                </a:cxn>
                <a:cxn ang="0">
                  <a:pos x="T4" y="T5"/>
                </a:cxn>
                <a:cxn ang="0">
                  <a:pos x="T6" y="T7"/>
                </a:cxn>
              </a:cxnLst>
              <a:rect l="0" t="0" r="r" b="b"/>
              <a:pathLst>
                <a:path w="2" h="4">
                  <a:moveTo>
                    <a:pt x="0" y="0"/>
                  </a:moveTo>
                  <a:cubicBezTo>
                    <a:pt x="1" y="1"/>
                    <a:pt x="1" y="2"/>
                    <a:pt x="2" y="4"/>
                  </a:cubicBezTo>
                  <a:cubicBezTo>
                    <a:pt x="2" y="4"/>
                    <a:pt x="2" y="3"/>
                    <a:pt x="2" y="3"/>
                  </a:cubicBezTo>
                  <a:cubicBezTo>
                    <a:pt x="1" y="2"/>
                    <a:pt x="1" y="1"/>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26" name="Freeform 525"/>
            <p:cNvSpPr/>
            <p:nvPr/>
          </p:nvSpPr>
          <p:spPr bwMode="auto">
            <a:xfrm>
              <a:off x="3933" y="276"/>
              <a:ext cx="2"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1" y="1"/>
                  </a:cubicBezTo>
                  <a:cubicBezTo>
                    <a:pt x="0" y="1"/>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27" name="Freeform 526"/>
            <p:cNvSpPr/>
            <p:nvPr/>
          </p:nvSpPr>
          <p:spPr bwMode="auto">
            <a:xfrm>
              <a:off x="3935" y="281"/>
              <a:ext cx="2"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0"/>
                    <a:pt x="1" y="1"/>
                    <a:pt x="1" y="1"/>
                  </a:cubicBezTo>
                  <a:cubicBezTo>
                    <a:pt x="1" y="1"/>
                    <a:pt x="1"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28" name="Freeform 527"/>
            <p:cNvSpPr/>
            <p:nvPr/>
          </p:nvSpPr>
          <p:spPr bwMode="auto">
            <a:xfrm>
              <a:off x="3943" y="2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29" name="Freeform 528"/>
            <p:cNvSpPr>
              <a:spLocks noEditPoints="1"/>
            </p:cNvSpPr>
            <p:nvPr/>
          </p:nvSpPr>
          <p:spPr bwMode="auto">
            <a:xfrm>
              <a:off x="3941" y="294"/>
              <a:ext cx="5" cy="10"/>
            </a:xfrm>
            <a:custGeom>
              <a:avLst/>
              <a:gdLst>
                <a:gd name="T0" fmla="*/ 2 w 3"/>
                <a:gd name="T1" fmla="*/ 3 h 6"/>
                <a:gd name="T2" fmla="*/ 3 w 3"/>
                <a:gd name="T3" fmla="*/ 6 h 6"/>
                <a:gd name="T4" fmla="*/ 2 w 3"/>
                <a:gd name="T5" fmla="*/ 3 h 6"/>
                <a:gd name="T6" fmla="*/ 0 w 3"/>
                <a:gd name="T7" fmla="*/ 0 h 6"/>
                <a:gd name="T8" fmla="*/ 1 w 3"/>
                <a:gd name="T9" fmla="*/ 2 h 6"/>
                <a:gd name="T10" fmla="*/ 1 w 3"/>
                <a:gd name="T11" fmla="*/ 1 h 6"/>
                <a:gd name="T12" fmla="*/ 1 w 3"/>
                <a:gd name="T13" fmla="*/ 1 h 6"/>
                <a:gd name="T14" fmla="*/ 0 w 3"/>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2" y="3"/>
                  </a:moveTo>
                  <a:cubicBezTo>
                    <a:pt x="2" y="4"/>
                    <a:pt x="2" y="5"/>
                    <a:pt x="3" y="6"/>
                  </a:cubicBezTo>
                  <a:cubicBezTo>
                    <a:pt x="2" y="5"/>
                    <a:pt x="2" y="4"/>
                    <a:pt x="2" y="3"/>
                  </a:cubicBezTo>
                  <a:moveTo>
                    <a:pt x="0" y="0"/>
                  </a:moveTo>
                  <a:cubicBezTo>
                    <a:pt x="1" y="1"/>
                    <a:pt x="1" y="1"/>
                    <a:pt x="1" y="2"/>
                  </a:cubicBezTo>
                  <a:cubicBezTo>
                    <a:pt x="1" y="2"/>
                    <a:pt x="1" y="1"/>
                    <a:pt x="1" y="1"/>
                  </a:cubicBezTo>
                  <a:cubicBezTo>
                    <a:pt x="1" y="1"/>
                    <a:pt x="1" y="1"/>
                    <a:pt x="1" y="1"/>
                  </a:cubicBezTo>
                  <a:cubicBezTo>
                    <a:pt x="1" y="1"/>
                    <a:pt x="1"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30" name="Freeform 529"/>
            <p:cNvSpPr/>
            <p:nvPr/>
          </p:nvSpPr>
          <p:spPr bwMode="auto">
            <a:xfrm>
              <a:off x="3938" y="286"/>
              <a:ext cx="10" cy="21"/>
            </a:xfrm>
            <a:custGeom>
              <a:avLst/>
              <a:gdLst>
                <a:gd name="T0" fmla="*/ 0 w 6"/>
                <a:gd name="T1" fmla="*/ 0 h 13"/>
                <a:gd name="T2" fmla="*/ 6 w 6"/>
                <a:gd name="T3" fmla="*/ 13 h 13"/>
                <a:gd name="T4" fmla="*/ 5 w 6"/>
                <a:gd name="T5" fmla="*/ 11 h 13"/>
                <a:gd name="T6" fmla="*/ 4 w 6"/>
                <a:gd name="T7" fmla="*/ 8 h 13"/>
                <a:gd name="T8" fmla="*/ 4 w 6"/>
                <a:gd name="T9" fmla="*/ 8 h 13"/>
                <a:gd name="T10" fmla="*/ 3 w 6"/>
                <a:gd name="T11" fmla="*/ 7 h 13"/>
                <a:gd name="T12" fmla="*/ 2 w 6"/>
                <a:gd name="T13" fmla="*/ 5 h 13"/>
                <a:gd name="T14" fmla="*/ 0 w 6"/>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3">
                  <a:moveTo>
                    <a:pt x="0" y="0"/>
                  </a:moveTo>
                  <a:cubicBezTo>
                    <a:pt x="2" y="4"/>
                    <a:pt x="4" y="9"/>
                    <a:pt x="6" y="13"/>
                  </a:cubicBezTo>
                  <a:cubicBezTo>
                    <a:pt x="6" y="12"/>
                    <a:pt x="5" y="11"/>
                    <a:pt x="5" y="11"/>
                  </a:cubicBezTo>
                  <a:cubicBezTo>
                    <a:pt x="4" y="10"/>
                    <a:pt x="4" y="9"/>
                    <a:pt x="4" y="8"/>
                  </a:cubicBezTo>
                  <a:cubicBezTo>
                    <a:pt x="4" y="8"/>
                    <a:pt x="4" y="8"/>
                    <a:pt x="4" y="8"/>
                  </a:cubicBezTo>
                  <a:cubicBezTo>
                    <a:pt x="3" y="7"/>
                    <a:pt x="3" y="7"/>
                    <a:pt x="3" y="7"/>
                  </a:cubicBezTo>
                  <a:cubicBezTo>
                    <a:pt x="3" y="6"/>
                    <a:pt x="3" y="6"/>
                    <a:pt x="2" y="5"/>
                  </a:cubicBezTo>
                  <a:cubicBezTo>
                    <a:pt x="2" y="4"/>
                    <a:pt x="1" y="2"/>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31" name="Freeform 530"/>
            <p:cNvSpPr/>
            <p:nvPr/>
          </p:nvSpPr>
          <p:spPr bwMode="auto">
            <a:xfrm>
              <a:off x="3950" y="312"/>
              <a:ext cx="1" cy="1"/>
            </a:xfrm>
            <a:custGeom>
              <a:avLst/>
              <a:gdLst>
                <a:gd name="T0" fmla="*/ 0 w 1"/>
                <a:gd name="T1" fmla="*/ 0 h 1"/>
                <a:gd name="T2" fmla="*/ 1 w 1"/>
                <a:gd name="T3" fmla="*/ 1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1" y="1"/>
                  </a:cubicBezTo>
                  <a:cubicBezTo>
                    <a:pt x="1" y="0"/>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32" name="Freeform 531"/>
            <p:cNvSpPr/>
            <p:nvPr/>
          </p:nvSpPr>
          <p:spPr bwMode="auto">
            <a:xfrm>
              <a:off x="3950" y="310"/>
              <a:ext cx="5" cy="13"/>
            </a:xfrm>
            <a:custGeom>
              <a:avLst/>
              <a:gdLst>
                <a:gd name="T0" fmla="*/ 0 w 3"/>
                <a:gd name="T1" fmla="*/ 0 h 8"/>
                <a:gd name="T2" fmla="*/ 3 w 3"/>
                <a:gd name="T3" fmla="*/ 8 h 8"/>
                <a:gd name="T4" fmla="*/ 3 w 3"/>
                <a:gd name="T5" fmla="*/ 8 h 8"/>
                <a:gd name="T6" fmla="*/ 1 w 3"/>
                <a:gd name="T7" fmla="*/ 2 h 8"/>
                <a:gd name="T8" fmla="*/ 0 w 3"/>
                <a:gd name="T9" fmla="*/ 1 h 8"/>
                <a:gd name="T10" fmla="*/ 0 w 3"/>
                <a:gd name="T11" fmla="*/ 0 h 8"/>
              </a:gdLst>
              <a:ahLst/>
              <a:cxnLst>
                <a:cxn ang="0">
                  <a:pos x="T0" y="T1"/>
                </a:cxn>
                <a:cxn ang="0">
                  <a:pos x="T2" y="T3"/>
                </a:cxn>
                <a:cxn ang="0">
                  <a:pos x="T4" y="T5"/>
                </a:cxn>
                <a:cxn ang="0">
                  <a:pos x="T6" y="T7"/>
                </a:cxn>
                <a:cxn ang="0">
                  <a:pos x="T8" y="T9"/>
                </a:cxn>
                <a:cxn ang="0">
                  <a:pos x="T10" y="T11"/>
                </a:cxn>
              </a:cxnLst>
              <a:rect l="0" t="0" r="r" b="b"/>
              <a:pathLst>
                <a:path w="3" h="8">
                  <a:moveTo>
                    <a:pt x="0" y="0"/>
                  </a:moveTo>
                  <a:cubicBezTo>
                    <a:pt x="1" y="2"/>
                    <a:pt x="2" y="5"/>
                    <a:pt x="3" y="8"/>
                  </a:cubicBezTo>
                  <a:cubicBezTo>
                    <a:pt x="3" y="8"/>
                    <a:pt x="3" y="8"/>
                    <a:pt x="3" y="8"/>
                  </a:cubicBezTo>
                  <a:cubicBezTo>
                    <a:pt x="2" y="6"/>
                    <a:pt x="2" y="4"/>
                    <a:pt x="1" y="2"/>
                  </a:cubicBezTo>
                  <a:cubicBezTo>
                    <a:pt x="0" y="1"/>
                    <a:pt x="0" y="1"/>
                    <a:pt x="0" y="1"/>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33" name="Freeform 532"/>
            <p:cNvSpPr/>
            <p:nvPr/>
          </p:nvSpPr>
          <p:spPr bwMode="auto">
            <a:xfrm>
              <a:off x="3956" y="3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34" name="Freeform 533"/>
            <p:cNvSpPr/>
            <p:nvPr/>
          </p:nvSpPr>
          <p:spPr bwMode="auto">
            <a:xfrm>
              <a:off x="3956" y="325"/>
              <a:ext cx="10" cy="23"/>
            </a:xfrm>
            <a:custGeom>
              <a:avLst/>
              <a:gdLst>
                <a:gd name="T0" fmla="*/ 0 w 6"/>
                <a:gd name="T1" fmla="*/ 0 h 14"/>
                <a:gd name="T2" fmla="*/ 6 w 6"/>
                <a:gd name="T3" fmla="*/ 14 h 14"/>
                <a:gd name="T4" fmla="*/ 4 w 6"/>
                <a:gd name="T5" fmla="*/ 9 h 14"/>
                <a:gd name="T6" fmla="*/ 3 w 6"/>
                <a:gd name="T7" fmla="*/ 7 h 14"/>
                <a:gd name="T8" fmla="*/ 0 w 6"/>
                <a:gd name="T9" fmla="*/ 0 h 14"/>
                <a:gd name="T10" fmla="*/ 0 w 6"/>
                <a:gd name="T11" fmla="*/ 0 h 14"/>
                <a:gd name="T12" fmla="*/ 0 w 6"/>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6" h="14">
                  <a:moveTo>
                    <a:pt x="0" y="0"/>
                  </a:moveTo>
                  <a:cubicBezTo>
                    <a:pt x="2" y="4"/>
                    <a:pt x="4" y="9"/>
                    <a:pt x="6" y="14"/>
                  </a:cubicBezTo>
                  <a:cubicBezTo>
                    <a:pt x="5" y="12"/>
                    <a:pt x="4" y="11"/>
                    <a:pt x="4" y="9"/>
                  </a:cubicBezTo>
                  <a:cubicBezTo>
                    <a:pt x="3" y="8"/>
                    <a:pt x="3" y="8"/>
                    <a:pt x="3" y="7"/>
                  </a:cubicBezTo>
                  <a:cubicBezTo>
                    <a:pt x="2" y="5"/>
                    <a:pt x="1" y="3"/>
                    <a:pt x="0" y="0"/>
                  </a:cubicBezTo>
                  <a:cubicBezTo>
                    <a:pt x="0" y="0"/>
                    <a:pt x="0"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35" name="Freeform 534"/>
            <p:cNvSpPr>
              <a:spLocks noEditPoints="1"/>
            </p:cNvSpPr>
            <p:nvPr/>
          </p:nvSpPr>
          <p:spPr bwMode="auto">
            <a:xfrm>
              <a:off x="3968" y="354"/>
              <a:ext cx="6" cy="15"/>
            </a:xfrm>
            <a:custGeom>
              <a:avLst/>
              <a:gdLst>
                <a:gd name="T0" fmla="*/ 4 w 4"/>
                <a:gd name="T1" fmla="*/ 9 h 9"/>
                <a:gd name="T2" fmla="*/ 4 w 4"/>
                <a:gd name="T3" fmla="*/ 9 h 9"/>
                <a:gd name="T4" fmla="*/ 4 w 4"/>
                <a:gd name="T5" fmla="*/ 9 h 9"/>
                <a:gd name="T6" fmla="*/ 4 w 4"/>
                <a:gd name="T7" fmla="*/ 9 h 9"/>
                <a:gd name="T8" fmla="*/ 4 w 4"/>
                <a:gd name="T9" fmla="*/ 9 h 9"/>
                <a:gd name="T10" fmla="*/ 0 w 4"/>
                <a:gd name="T11" fmla="*/ 0 h 9"/>
                <a:gd name="T12" fmla="*/ 1 w 4"/>
                <a:gd name="T13" fmla="*/ 0 h 9"/>
                <a:gd name="T14" fmla="*/ 0 w 4"/>
                <a:gd name="T15" fmla="*/ 0 h 9"/>
                <a:gd name="T16" fmla="*/ 0 w 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9">
                  <a:moveTo>
                    <a:pt x="4" y="9"/>
                  </a:moveTo>
                  <a:cubicBezTo>
                    <a:pt x="4" y="9"/>
                    <a:pt x="4" y="9"/>
                    <a:pt x="4" y="9"/>
                  </a:cubicBezTo>
                  <a:cubicBezTo>
                    <a:pt x="4" y="9"/>
                    <a:pt x="4" y="9"/>
                    <a:pt x="4" y="9"/>
                  </a:cubicBezTo>
                  <a:cubicBezTo>
                    <a:pt x="4" y="9"/>
                    <a:pt x="4" y="9"/>
                    <a:pt x="4" y="9"/>
                  </a:cubicBezTo>
                  <a:cubicBezTo>
                    <a:pt x="4" y="9"/>
                    <a:pt x="4" y="9"/>
                    <a:pt x="4" y="9"/>
                  </a:cubicBezTo>
                  <a:moveTo>
                    <a:pt x="0" y="0"/>
                  </a:moveTo>
                  <a:cubicBezTo>
                    <a:pt x="1" y="0"/>
                    <a:pt x="1" y="0"/>
                    <a:pt x="1" y="0"/>
                  </a:cubicBezTo>
                  <a:cubicBezTo>
                    <a:pt x="1" y="0"/>
                    <a:pt x="1"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36" name="Freeform 535"/>
            <p:cNvSpPr>
              <a:spLocks noEditPoints="1"/>
            </p:cNvSpPr>
            <p:nvPr/>
          </p:nvSpPr>
          <p:spPr bwMode="auto">
            <a:xfrm>
              <a:off x="3968" y="353"/>
              <a:ext cx="8" cy="19"/>
            </a:xfrm>
            <a:custGeom>
              <a:avLst/>
              <a:gdLst>
                <a:gd name="T0" fmla="*/ 4 w 5"/>
                <a:gd name="T1" fmla="*/ 9 h 12"/>
                <a:gd name="T2" fmla="*/ 5 w 5"/>
                <a:gd name="T3" fmla="*/ 12 h 12"/>
                <a:gd name="T4" fmla="*/ 4 w 5"/>
                <a:gd name="T5" fmla="*/ 10 h 12"/>
                <a:gd name="T6" fmla="*/ 4 w 5"/>
                <a:gd name="T7" fmla="*/ 10 h 12"/>
                <a:gd name="T8" fmla="*/ 4 w 5"/>
                <a:gd name="T9" fmla="*/ 9 h 12"/>
                <a:gd name="T10" fmla="*/ 0 w 5"/>
                <a:gd name="T11" fmla="*/ 0 h 12"/>
                <a:gd name="T12" fmla="*/ 2 w 5"/>
                <a:gd name="T13" fmla="*/ 4 h 12"/>
                <a:gd name="T14" fmla="*/ 1 w 5"/>
                <a:gd name="T15" fmla="*/ 1 h 12"/>
                <a:gd name="T16" fmla="*/ 0 w 5"/>
                <a:gd name="T17" fmla="*/ 1 h 12"/>
                <a:gd name="T18" fmla="*/ 0 w 5"/>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2">
                  <a:moveTo>
                    <a:pt x="4" y="9"/>
                  </a:moveTo>
                  <a:cubicBezTo>
                    <a:pt x="4" y="10"/>
                    <a:pt x="5" y="11"/>
                    <a:pt x="5" y="12"/>
                  </a:cubicBezTo>
                  <a:cubicBezTo>
                    <a:pt x="5" y="11"/>
                    <a:pt x="5" y="11"/>
                    <a:pt x="4" y="10"/>
                  </a:cubicBezTo>
                  <a:cubicBezTo>
                    <a:pt x="4" y="10"/>
                    <a:pt x="4" y="10"/>
                    <a:pt x="4" y="10"/>
                  </a:cubicBezTo>
                  <a:cubicBezTo>
                    <a:pt x="4" y="9"/>
                    <a:pt x="4" y="9"/>
                    <a:pt x="4" y="9"/>
                  </a:cubicBezTo>
                  <a:moveTo>
                    <a:pt x="0" y="0"/>
                  </a:moveTo>
                  <a:cubicBezTo>
                    <a:pt x="1" y="1"/>
                    <a:pt x="1" y="2"/>
                    <a:pt x="2" y="4"/>
                  </a:cubicBezTo>
                  <a:cubicBezTo>
                    <a:pt x="1" y="3"/>
                    <a:pt x="1" y="2"/>
                    <a:pt x="1" y="1"/>
                  </a:cubicBezTo>
                  <a:cubicBezTo>
                    <a:pt x="1" y="1"/>
                    <a:pt x="1" y="1"/>
                    <a:pt x="0" y="1"/>
                  </a:cubicBezTo>
                  <a:cubicBezTo>
                    <a:pt x="0" y="1"/>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37" name="Freeform 536"/>
            <p:cNvSpPr/>
            <p:nvPr/>
          </p:nvSpPr>
          <p:spPr bwMode="auto">
            <a:xfrm>
              <a:off x="3968" y="353"/>
              <a:ext cx="8" cy="21"/>
            </a:xfrm>
            <a:custGeom>
              <a:avLst/>
              <a:gdLst>
                <a:gd name="T0" fmla="*/ 0 w 5"/>
                <a:gd name="T1" fmla="*/ 0 h 13"/>
                <a:gd name="T2" fmla="*/ 5 w 5"/>
                <a:gd name="T3" fmla="*/ 13 h 13"/>
                <a:gd name="T4" fmla="*/ 5 w 5"/>
                <a:gd name="T5" fmla="*/ 12 h 13"/>
                <a:gd name="T6" fmla="*/ 4 w 5"/>
                <a:gd name="T7" fmla="*/ 9 h 13"/>
                <a:gd name="T8" fmla="*/ 4 w 5"/>
                <a:gd name="T9" fmla="*/ 9 h 13"/>
                <a:gd name="T10" fmla="*/ 2 w 5"/>
                <a:gd name="T11" fmla="*/ 4 h 13"/>
                <a:gd name="T12" fmla="*/ 0 w 5"/>
                <a:gd name="T13" fmla="*/ 0 h 13"/>
                <a:gd name="T14" fmla="*/ 0 w 5"/>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3">
                  <a:moveTo>
                    <a:pt x="0" y="0"/>
                  </a:moveTo>
                  <a:cubicBezTo>
                    <a:pt x="2" y="4"/>
                    <a:pt x="4" y="8"/>
                    <a:pt x="5" y="13"/>
                  </a:cubicBezTo>
                  <a:cubicBezTo>
                    <a:pt x="5" y="12"/>
                    <a:pt x="5" y="12"/>
                    <a:pt x="5" y="12"/>
                  </a:cubicBezTo>
                  <a:cubicBezTo>
                    <a:pt x="5" y="11"/>
                    <a:pt x="4" y="10"/>
                    <a:pt x="4" y="9"/>
                  </a:cubicBezTo>
                  <a:cubicBezTo>
                    <a:pt x="4" y="9"/>
                    <a:pt x="4" y="9"/>
                    <a:pt x="4" y="9"/>
                  </a:cubicBezTo>
                  <a:cubicBezTo>
                    <a:pt x="3" y="7"/>
                    <a:pt x="2" y="5"/>
                    <a:pt x="2" y="4"/>
                  </a:cubicBezTo>
                  <a:cubicBezTo>
                    <a:pt x="1" y="2"/>
                    <a:pt x="1" y="1"/>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38" name="Freeform 537"/>
            <p:cNvSpPr>
              <a:spLocks noEditPoints="1"/>
            </p:cNvSpPr>
            <p:nvPr/>
          </p:nvSpPr>
          <p:spPr bwMode="auto">
            <a:xfrm>
              <a:off x="3935" y="277"/>
              <a:ext cx="44" cy="102"/>
            </a:xfrm>
            <a:custGeom>
              <a:avLst/>
              <a:gdLst>
                <a:gd name="T0" fmla="*/ 26 w 27"/>
                <a:gd name="T1" fmla="*/ 60 h 62"/>
                <a:gd name="T2" fmla="*/ 27 w 27"/>
                <a:gd name="T3" fmla="*/ 62 h 62"/>
                <a:gd name="T4" fmla="*/ 26 w 27"/>
                <a:gd name="T5" fmla="*/ 60 h 62"/>
                <a:gd name="T6" fmla="*/ 0 w 27"/>
                <a:gd name="T7" fmla="*/ 0 h 62"/>
                <a:gd name="T8" fmla="*/ 0 w 27"/>
                <a:gd name="T9" fmla="*/ 0 h 62"/>
                <a:gd name="T10" fmla="*/ 26 w 27"/>
                <a:gd name="T11" fmla="*/ 60 h 62"/>
                <a:gd name="T12" fmla="*/ 26 w 27"/>
                <a:gd name="T13" fmla="*/ 60 h 62"/>
                <a:gd name="T14" fmla="*/ 25 w 27"/>
                <a:gd name="T15" fmla="*/ 59 h 62"/>
                <a:gd name="T16" fmla="*/ 20 w 27"/>
                <a:gd name="T17" fmla="*/ 46 h 62"/>
                <a:gd name="T18" fmla="*/ 20 w 27"/>
                <a:gd name="T19" fmla="*/ 45 h 62"/>
                <a:gd name="T20" fmla="*/ 19 w 27"/>
                <a:gd name="T21" fmla="*/ 43 h 62"/>
                <a:gd name="T22" fmla="*/ 13 w 27"/>
                <a:gd name="T23" fmla="*/ 29 h 62"/>
                <a:gd name="T24" fmla="*/ 12 w 27"/>
                <a:gd name="T25" fmla="*/ 28 h 62"/>
                <a:gd name="T26" fmla="*/ 9 w 27"/>
                <a:gd name="T27" fmla="*/ 20 h 62"/>
                <a:gd name="T28" fmla="*/ 9 w 27"/>
                <a:gd name="T29" fmla="*/ 19 h 62"/>
                <a:gd name="T30" fmla="*/ 8 w 27"/>
                <a:gd name="T31" fmla="*/ 18 h 62"/>
                <a:gd name="T32" fmla="*/ 2 w 27"/>
                <a:gd name="T33" fmla="*/ 5 h 62"/>
                <a:gd name="T34" fmla="*/ 2 w 27"/>
                <a:gd name="T35" fmla="*/ 5 h 62"/>
                <a:gd name="T36" fmla="*/ 1 w 27"/>
                <a:gd name="T37" fmla="*/ 4 h 62"/>
                <a:gd name="T38" fmla="*/ 1 w 27"/>
                <a:gd name="T39" fmla="*/ 3 h 62"/>
                <a:gd name="T40" fmla="*/ 0 w 27"/>
                <a:gd name="T41" fmla="*/ 2 h 62"/>
                <a:gd name="T42" fmla="*/ 0 w 27"/>
                <a:gd name="T43" fmla="*/ 1 h 62"/>
                <a:gd name="T44" fmla="*/ 0 w 27"/>
                <a:gd name="T4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 h="62">
                  <a:moveTo>
                    <a:pt x="26" y="60"/>
                  </a:moveTo>
                  <a:cubicBezTo>
                    <a:pt x="26" y="61"/>
                    <a:pt x="26" y="61"/>
                    <a:pt x="27" y="62"/>
                  </a:cubicBezTo>
                  <a:cubicBezTo>
                    <a:pt x="26" y="61"/>
                    <a:pt x="26" y="61"/>
                    <a:pt x="26" y="60"/>
                  </a:cubicBezTo>
                  <a:moveTo>
                    <a:pt x="0" y="0"/>
                  </a:moveTo>
                  <a:cubicBezTo>
                    <a:pt x="0" y="0"/>
                    <a:pt x="0" y="0"/>
                    <a:pt x="0" y="0"/>
                  </a:cubicBezTo>
                  <a:cubicBezTo>
                    <a:pt x="8" y="17"/>
                    <a:pt x="17" y="38"/>
                    <a:pt x="26" y="60"/>
                  </a:cubicBezTo>
                  <a:cubicBezTo>
                    <a:pt x="26" y="60"/>
                    <a:pt x="26" y="60"/>
                    <a:pt x="26" y="60"/>
                  </a:cubicBezTo>
                  <a:cubicBezTo>
                    <a:pt x="26" y="60"/>
                    <a:pt x="26" y="59"/>
                    <a:pt x="25" y="59"/>
                  </a:cubicBezTo>
                  <a:cubicBezTo>
                    <a:pt x="24" y="54"/>
                    <a:pt x="22" y="50"/>
                    <a:pt x="20" y="46"/>
                  </a:cubicBezTo>
                  <a:cubicBezTo>
                    <a:pt x="20" y="46"/>
                    <a:pt x="20" y="46"/>
                    <a:pt x="20" y="45"/>
                  </a:cubicBezTo>
                  <a:cubicBezTo>
                    <a:pt x="20" y="45"/>
                    <a:pt x="19" y="44"/>
                    <a:pt x="19" y="43"/>
                  </a:cubicBezTo>
                  <a:cubicBezTo>
                    <a:pt x="17" y="38"/>
                    <a:pt x="15" y="33"/>
                    <a:pt x="13" y="29"/>
                  </a:cubicBezTo>
                  <a:cubicBezTo>
                    <a:pt x="13" y="29"/>
                    <a:pt x="12" y="28"/>
                    <a:pt x="12" y="28"/>
                  </a:cubicBezTo>
                  <a:cubicBezTo>
                    <a:pt x="11" y="25"/>
                    <a:pt x="10" y="22"/>
                    <a:pt x="9" y="20"/>
                  </a:cubicBezTo>
                  <a:cubicBezTo>
                    <a:pt x="9" y="19"/>
                    <a:pt x="9" y="19"/>
                    <a:pt x="9" y="19"/>
                  </a:cubicBezTo>
                  <a:cubicBezTo>
                    <a:pt x="8" y="19"/>
                    <a:pt x="8" y="18"/>
                    <a:pt x="8" y="18"/>
                  </a:cubicBezTo>
                  <a:cubicBezTo>
                    <a:pt x="6" y="14"/>
                    <a:pt x="4" y="9"/>
                    <a:pt x="2" y="5"/>
                  </a:cubicBezTo>
                  <a:cubicBezTo>
                    <a:pt x="2" y="5"/>
                    <a:pt x="2" y="5"/>
                    <a:pt x="2" y="5"/>
                  </a:cubicBezTo>
                  <a:cubicBezTo>
                    <a:pt x="2" y="5"/>
                    <a:pt x="2" y="4"/>
                    <a:pt x="1" y="4"/>
                  </a:cubicBezTo>
                  <a:cubicBezTo>
                    <a:pt x="1" y="3"/>
                    <a:pt x="1" y="3"/>
                    <a:pt x="1" y="3"/>
                  </a:cubicBezTo>
                  <a:cubicBezTo>
                    <a:pt x="1" y="3"/>
                    <a:pt x="1" y="2"/>
                    <a:pt x="0" y="2"/>
                  </a:cubicBezTo>
                  <a:cubicBezTo>
                    <a:pt x="0" y="2"/>
                    <a:pt x="0" y="1"/>
                    <a:pt x="0" y="1"/>
                  </a:cubicBezTo>
                  <a:cubicBezTo>
                    <a:pt x="0" y="1"/>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39" name="Freeform 538"/>
            <p:cNvSpPr/>
            <p:nvPr/>
          </p:nvSpPr>
          <p:spPr bwMode="auto">
            <a:xfrm>
              <a:off x="3981" y="384"/>
              <a:ext cx="1" cy="3"/>
            </a:xfrm>
            <a:custGeom>
              <a:avLst/>
              <a:gdLst>
                <a:gd name="T0" fmla="*/ 0 w 1"/>
                <a:gd name="T1" fmla="*/ 0 h 2"/>
                <a:gd name="T2" fmla="*/ 1 w 1"/>
                <a:gd name="T3" fmla="*/ 2 h 2"/>
                <a:gd name="T4" fmla="*/ 0 w 1"/>
                <a:gd name="T5" fmla="*/ 0 h 2"/>
                <a:gd name="T6" fmla="*/ 0 w 1"/>
                <a:gd name="T7" fmla="*/ 0 h 2"/>
              </a:gdLst>
              <a:ahLst/>
              <a:cxnLst>
                <a:cxn ang="0">
                  <a:pos x="T0" y="T1"/>
                </a:cxn>
                <a:cxn ang="0">
                  <a:pos x="T2" y="T3"/>
                </a:cxn>
                <a:cxn ang="0">
                  <a:pos x="T4" y="T5"/>
                </a:cxn>
                <a:cxn ang="0">
                  <a:pos x="T6" y="T7"/>
                </a:cxn>
              </a:cxnLst>
              <a:rect l="0" t="0" r="r" b="b"/>
              <a:pathLst>
                <a:path w="1" h="2">
                  <a:moveTo>
                    <a:pt x="0" y="0"/>
                  </a:moveTo>
                  <a:cubicBezTo>
                    <a:pt x="0" y="1"/>
                    <a:pt x="1" y="2"/>
                    <a:pt x="1" y="2"/>
                  </a:cubicBezTo>
                  <a:cubicBezTo>
                    <a:pt x="1" y="2"/>
                    <a:pt x="0" y="1"/>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40" name="Freeform 539"/>
            <p:cNvSpPr>
              <a:spLocks noEditPoints="1"/>
            </p:cNvSpPr>
            <p:nvPr/>
          </p:nvSpPr>
          <p:spPr bwMode="auto">
            <a:xfrm>
              <a:off x="3979" y="382"/>
              <a:ext cx="3" cy="7"/>
            </a:xfrm>
            <a:custGeom>
              <a:avLst/>
              <a:gdLst>
                <a:gd name="T0" fmla="*/ 1 w 2"/>
                <a:gd name="T1" fmla="*/ 1 h 4"/>
                <a:gd name="T2" fmla="*/ 2 w 2"/>
                <a:gd name="T3" fmla="*/ 4 h 4"/>
                <a:gd name="T4" fmla="*/ 2 w 2"/>
                <a:gd name="T5" fmla="*/ 3 h 4"/>
                <a:gd name="T6" fmla="*/ 1 w 2"/>
                <a:gd name="T7" fmla="*/ 1 h 4"/>
                <a:gd name="T8" fmla="*/ 1 w 2"/>
                <a:gd name="T9" fmla="*/ 1 h 4"/>
                <a:gd name="T10" fmla="*/ 0 w 2"/>
                <a:gd name="T11" fmla="*/ 0 h 4"/>
                <a:gd name="T12" fmla="*/ 1 w 2"/>
                <a:gd name="T13" fmla="*/ 1 h 4"/>
                <a:gd name="T14" fmla="*/ 1 w 2"/>
                <a:gd name="T15" fmla="*/ 0 h 4"/>
                <a:gd name="T16" fmla="*/ 0 w 2"/>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1"/>
                  </a:moveTo>
                  <a:cubicBezTo>
                    <a:pt x="1" y="2"/>
                    <a:pt x="2" y="3"/>
                    <a:pt x="2" y="4"/>
                  </a:cubicBezTo>
                  <a:cubicBezTo>
                    <a:pt x="2" y="4"/>
                    <a:pt x="2" y="4"/>
                    <a:pt x="2" y="3"/>
                  </a:cubicBezTo>
                  <a:cubicBezTo>
                    <a:pt x="2" y="3"/>
                    <a:pt x="1" y="2"/>
                    <a:pt x="1" y="1"/>
                  </a:cubicBezTo>
                  <a:cubicBezTo>
                    <a:pt x="1" y="1"/>
                    <a:pt x="1" y="1"/>
                    <a:pt x="1" y="1"/>
                  </a:cubicBezTo>
                  <a:moveTo>
                    <a:pt x="0" y="0"/>
                  </a:moveTo>
                  <a:cubicBezTo>
                    <a:pt x="1" y="0"/>
                    <a:pt x="1" y="1"/>
                    <a:pt x="1" y="1"/>
                  </a:cubicBezTo>
                  <a:cubicBezTo>
                    <a:pt x="1" y="1"/>
                    <a:pt x="1" y="0"/>
                    <a:pt x="1" y="0"/>
                  </a:cubicBezTo>
                  <a:cubicBezTo>
                    <a:pt x="1"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41" name="Freeform 540"/>
            <p:cNvSpPr/>
            <p:nvPr/>
          </p:nvSpPr>
          <p:spPr bwMode="auto">
            <a:xfrm>
              <a:off x="3979" y="380"/>
              <a:ext cx="5" cy="12"/>
            </a:xfrm>
            <a:custGeom>
              <a:avLst/>
              <a:gdLst>
                <a:gd name="T0" fmla="*/ 0 w 3"/>
                <a:gd name="T1" fmla="*/ 0 h 7"/>
                <a:gd name="T2" fmla="*/ 0 w 3"/>
                <a:gd name="T3" fmla="*/ 0 h 7"/>
                <a:gd name="T4" fmla="*/ 3 w 3"/>
                <a:gd name="T5" fmla="*/ 7 h 7"/>
                <a:gd name="T6" fmla="*/ 2 w 3"/>
                <a:gd name="T7" fmla="*/ 5 h 7"/>
                <a:gd name="T8" fmla="*/ 1 w 3"/>
                <a:gd name="T9" fmla="*/ 2 h 7"/>
                <a:gd name="T10" fmla="*/ 1 w 3"/>
                <a:gd name="T11" fmla="*/ 2 h 7"/>
                <a:gd name="T12" fmla="*/ 1 w 3"/>
                <a:gd name="T13" fmla="*/ 2 h 7"/>
                <a:gd name="T14" fmla="*/ 0 w 3"/>
                <a:gd name="T15" fmla="*/ 1 h 7"/>
                <a:gd name="T16" fmla="*/ 0 w 3"/>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7">
                  <a:moveTo>
                    <a:pt x="0" y="0"/>
                  </a:moveTo>
                  <a:cubicBezTo>
                    <a:pt x="0" y="0"/>
                    <a:pt x="0" y="0"/>
                    <a:pt x="0" y="0"/>
                  </a:cubicBezTo>
                  <a:cubicBezTo>
                    <a:pt x="1" y="2"/>
                    <a:pt x="2" y="5"/>
                    <a:pt x="3" y="7"/>
                  </a:cubicBezTo>
                  <a:cubicBezTo>
                    <a:pt x="3" y="7"/>
                    <a:pt x="3" y="6"/>
                    <a:pt x="2" y="5"/>
                  </a:cubicBezTo>
                  <a:cubicBezTo>
                    <a:pt x="2" y="4"/>
                    <a:pt x="1" y="3"/>
                    <a:pt x="1" y="2"/>
                  </a:cubicBezTo>
                  <a:cubicBezTo>
                    <a:pt x="1" y="2"/>
                    <a:pt x="1" y="2"/>
                    <a:pt x="1" y="2"/>
                  </a:cubicBezTo>
                  <a:cubicBezTo>
                    <a:pt x="1" y="2"/>
                    <a:pt x="1" y="2"/>
                    <a:pt x="1" y="2"/>
                  </a:cubicBezTo>
                  <a:cubicBezTo>
                    <a:pt x="1" y="2"/>
                    <a:pt x="1" y="1"/>
                    <a:pt x="0" y="1"/>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42" name="Oval 541"/>
            <p:cNvSpPr>
              <a:spLocks noChangeArrowheads="1"/>
            </p:cNvSpPr>
            <p:nvPr/>
          </p:nvSpPr>
          <p:spPr bwMode="auto">
            <a:xfrm>
              <a:off x="3927" y="261"/>
              <a:ext cx="1" cy="1"/>
            </a:xfrm>
            <a:prstGeom prst="ellipse">
              <a:avLst/>
            </a:pr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43" name="Freeform 542"/>
            <p:cNvSpPr/>
            <p:nvPr/>
          </p:nvSpPr>
          <p:spPr bwMode="auto">
            <a:xfrm>
              <a:off x="3923" y="255"/>
              <a:ext cx="5" cy="8"/>
            </a:xfrm>
            <a:custGeom>
              <a:avLst/>
              <a:gdLst>
                <a:gd name="T0" fmla="*/ 0 w 3"/>
                <a:gd name="T1" fmla="*/ 0 h 5"/>
                <a:gd name="T2" fmla="*/ 0 w 3"/>
                <a:gd name="T3" fmla="*/ 0 h 5"/>
                <a:gd name="T4" fmla="*/ 0 w 3"/>
                <a:gd name="T5" fmla="*/ 1 h 5"/>
                <a:gd name="T6" fmla="*/ 1 w 3"/>
                <a:gd name="T7" fmla="*/ 1 h 5"/>
                <a:gd name="T8" fmla="*/ 3 w 3"/>
                <a:gd name="T9" fmla="*/ 5 h 5"/>
                <a:gd name="T10" fmla="*/ 2 w 3"/>
                <a:gd name="T11" fmla="*/ 4 h 5"/>
                <a:gd name="T12" fmla="*/ 2 w 3"/>
                <a:gd name="T13" fmla="*/ 4 h 5"/>
                <a:gd name="T14" fmla="*/ 2 w 3"/>
                <a:gd name="T15" fmla="*/ 3 h 5"/>
                <a:gd name="T16" fmla="*/ 0 w 3"/>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0" y="0"/>
                  </a:moveTo>
                  <a:cubicBezTo>
                    <a:pt x="0" y="0"/>
                    <a:pt x="0" y="0"/>
                    <a:pt x="0" y="0"/>
                  </a:cubicBezTo>
                  <a:cubicBezTo>
                    <a:pt x="0" y="0"/>
                    <a:pt x="0" y="0"/>
                    <a:pt x="0" y="1"/>
                  </a:cubicBezTo>
                  <a:cubicBezTo>
                    <a:pt x="0" y="1"/>
                    <a:pt x="1" y="1"/>
                    <a:pt x="1" y="1"/>
                  </a:cubicBezTo>
                  <a:cubicBezTo>
                    <a:pt x="1" y="3"/>
                    <a:pt x="2" y="4"/>
                    <a:pt x="3" y="5"/>
                  </a:cubicBezTo>
                  <a:cubicBezTo>
                    <a:pt x="2" y="5"/>
                    <a:pt x="2" y="5"/>
                    <a:pt x="2" y="4"/>
                  </a:cubicBezTo>
                  <a:cubicBezTo>
                    <a:pt x="2" y="4"/>
                    <a:pt x="2" y="4"/>
                    <a:pt x="2" y="4"/>
                  </a:cubicBezTo>
                  <a:cubicBezTo>
                    <a:pt x="2" y="3"/>
                    <a:pt x="2" y="3"/>
                    <a:pt x="2" y="3"/>
                  </a:cubicBezTo>
                  <a:cubicBezTo>
                    <a:pt x="1" y="2"/>
                    <a:pt x="1" y="1"/>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44" name="Freeform 543"/>
            <p:cNvSpPr/>
            <p:nvPr/>
          </p:nvSpPr>
          <p:spPr bwMode="auto">
            <a:xfrm>
              <a:off x="3925" y="256"/>
              <a:ext cx="3" cy="8"/>
            </a:xfrm>
            <a:custGeom>
              <a:avLst/>
              <a:gdLst>
                <a:gd name="T0" fmla="*/ 0 w 2"/>
                <a:gd name="T1" fmla="*/ 0 h 5"/>
                <a:gd name="T2" fmla="*/ 2 w 2"/>
                <a:gd name="T3" fmla="*/ 5 h 5"/>
                <a:gd name="T4" fmla="*/ 2 w 2"/>
                <a:gd name="T5" fmla="*/ 5 h 5"/>
                <a:gd name="T6" fmla="*/ 2 w 2"/>
                <a:gd name="T7" fmla="*/ 4 h 5"/>
                <a:gd name="T8" fmla="*/ 0 w 2"/>
                <a:gd name="T9" fmla="*/ 0 h 5"/>
              </a:gdLst>
              <a:ahLst/>
              <a:cxnLst>
                <a:cxn ang="0">
                  <a:pos x="T0" y="T1"/>
                </a:cxn>
                <a:cxn ang="0">
                  <a:pos x="T2" y="T3"/>
                </a:cxn>
                <a:cxn ang="0">
                  <a:pos x="T4" y="T5"/>
                </a:cxn>
                <a:cxn ang="0">
                  <a:pos x="T6" y="T7"/>
                </a:cxn>
                <a:cxn ang="0">
                  <a:pos x="T8" y="T9"/>
                </a:cxn>
              </a:cxnLst>
              <a:rect l="0" t="0" r="r" b="b"/>
              <a:pathLst>
                <a:path w="2" h="5">
                  <a:moveTo>
                    <a:pt x="0" y="0"/>
                  </a:moveTo>
                  <a:cubicBezTo>
                    <a:pt x="0" y="2"/>
                    <a:pt x="1" y="3"/>
                    <a:pt x="2" y="5"/>
                  </a:cubicBezTo>
                  <a:cubicBezTo>
                    <a:pt x="2" y="5"/>
                    <a:pt x="2" y="5"/>
                    <a:pt x="2" y="5"/>
                  </a:cubicBezTo>
                  <a:cubicBezTo>
                    <a:pt x="2" y="5"/>
                    <a:pt x="2" y="5"/>
                    <a:pt x="2" y="4"/>
                  </a:cubicBezTo>
                  <a:cubicBezTo>
                    <a:pt x="1" y="3"/>
                    <a:pt x="0" y="2"/>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45" name="Freeform 544"/>
            <p:cNvSpPr/>
            <p:nvPr/>
          </p:nvSpPr>
          <p:spPr bwMode="auto">
            <a:xfrm>
              <a:off x="3986" y="395"/>
              <a:ext cx="5" cy="13"/>
            </a:xfrm>
            <a:custGeom>
              <a:avLst/>
              <a:gdLst>
                <a:gd name="T0" fmla="*/ 0 w 3"/>
                <a:gd name="T1" fmla="*/ 0 h 8"/>
                <a:gd name="T2" fmla="*/ 3 w 3"/>
                <a:gd name="T3" fmla="*/ 8 h 8"/>
                <a:gd name="T4" fmla="*/ 0 w 3"/>
                <a:gd name="T5" fmla="*/ 0 h 8"/>
              </a:gdLst>
              <a:ahLst/>
              <a:cxnLst>
                <a:cxn ang="0">
                  <a:pos x="T0" y="T1"/>
                </a:cxn>
                <a:cxn ang="0">
                  <a:pos x="T2" y="T3"/>
                </a:cxn>
                <a:cxn ang="0">
                  <a:pos x="T4" y="T5"/>
                </a:cxn>
              </a:cxnLst>
              <a:rect l="0" t="0" r="r" b="b"/>
              <a:pathLst>
                <a:path w="3" h="8">
                  <a:moveTo>
                    <a:pt x="0" y="0"/>
                  </a:moveTo>
                  <a:cubicBezTo>
                    <a:pt x="1" y="3"/>
                    <a:pt x="2" y="5"/>
                    <a:pt x="3" y="8"/>
                  </a:cubicBezTo>
                  <a:cubicBezTo>
                    <a:pt x="2" y="5"/>
                    <a:pt x="1" y="3"/>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46" name="Freeform 545"/>
            <p:cNvSpPr/>
            <p:nvPr/>
          </p:nvSpPr>
          <p:spPr bwMode="auto">
            <a:xfrm>
              <a:off x="3928" y="266"/>
              <a:ext cx="2" cy="3"/>
            </a:xfrm>
            <a:custGeom>
              <a:avLst/>
              <a:gdLst>
                <a:gd name="T0" fmla="*/ 0 w 1"/>
                <a:gd name="T1" fmla="*/ 0 h 2"/>
                <a:gd name="T2" fmla="*/ 1 w 1"/>
                <a:gd name="T3" fmla="*/ 2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1" y="0"/>
                    <a:pt x="1" y="1"/>
                    <a:pt x="1" y="2"/>
                  </a:cubicBezTo>
                  <a:cubicBezTo>
                    <a:pt x="1" y="2"/>
                    <a:pt x="1" y="2"/>
                    <a:pt x="1" y="2"/>
                  </a:cubicBezTo>
                  <a:cubicBezTo>
                    <a:pt x="1" y="1"/>
                    <a:pt x="1" y="1"/>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47" name="Freeform 546"/>
            <p:cNvSpPr>
              <a:spLocks noEditPoints="1"/>
            </p:cNvSpPr>
            <p:nvPr/>
          </p:nvSpPr>
          <p:spPr bwMode="auto">
            <a:xfrm>
              <a:off x="3928" y="266"/>
              <a:ext cx="5" cy="10"/>
            </a:xfrm>
            <a:custGeom>
              <a:avLst/>
              <a:gdLst>
                <a:gd name="T0" fmla="*/ 1 w 3"/>
                <a:gd name="T1" fmla="*/ 2 h 6"/>
                <a:gd name="T2" fmla="*/ 3 w 3"/>
                <a:gd name="T3" fmla="*/ 6 h 6"/>
                <a:gd name="T4" fmla="*/ 3 w 3"/>
                <a:gd name="T5" fmla="*/ 6 h 6"/>
                <a:gd name="T6" fmla="*/ 3 w 3"/>
                <a:gd name="T7" fmla="*/ 5 h 6"/>
                <a:gd name="T8" fmla="*/ 1 w 3"/>
                <a:gd name="T9" fmla="*/ 2 h 6"/>
                <a:gd name="T10" fmla="*/ 0 w 3"/>
                <a:gd name="T11" fmla="*/ 0 h 6"/>
                <a:gd name="T12" fmla="*/ 1 w 3"/>
                <a:gd name="T13" fmla="*/ 2 h 6"/>
                <a:gd name="T14" fmla="*/ 0 w 3"/>
                <a:gd name="T15" fmla="*/ 0 h 6"/>
                <a:gd name="T16" fmla="*/ 0 w 3"/>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6">
                  <a:moveTo>
                    <a:pt x="1" y="2"/>
                  </a:moveTo>
                  <a:cubicBezTo>
                    <a:pt x="2" y="3"/>
                    <a:pt x="3" y="5"/>
                    <a:pt x="3" y="6"/>
                  </a:cubicBezTo>
                  <a:cubicBezTo>
                    <a:pt x="3" y="6"/>
                    <a:pt x="3" y="6"/>
                    <a:pt x="3" y="6"/>
                  </a:cubicBezTo>
                  <a:cubicBezTo>
                    <a:pt x="3" y="6"/>
                    <a:pt x="3" y="5"/>
                    <a:pt x="3" y="5"/>
                  </a:cubicBezTo>
                  <a:cubicBezTo>
                    <a:pt x="2" y="4"/>
                    <a:pt x="2" y="3"/>
                    <a:pt x="1" y="2"/>
                  </a:cubicBezTo>
                  <a:moveTo>
                    <a:pt x="0" y="0"/>
                  </a:moveTo>
                  <a:cubicBezTo>
                    <a:pt x="1" y="0"/>
                    <a:pt x="1" y="1"/>
                    <a:pt x="1" y="2"/>
                  </a:cubicBezTo>
                  <a:cubicBezTo>
                    <a:pt x="1" y="1"/>
                    <a:pt x="1"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48" name="Oval 547"/>
            <p:cNvSpPr>
              <a:spLocks noChangeArrowheads="1"/>
            </p:cNvSpPr>
            <p:nvPr/>
          </p:nvSpPr>
          <p:spPr bwMode="auto">
            <a:xfrm>
              <a:off x="3932" y="273"/>
              <a:ext cx="1" cy="1"/>
            </a:xfrm>
            <a:prstGeom prst="ellipse">
              <a:avLst/>
            </a:pr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49" name="Freeform 548"/>
            <p:cNvSpPr/>
            <p:nvPr/>
          </p:nvSpPr>
          <p:spPr bwMode="auto">
            <a:xfrm>
              <a:off x="3930" y="269"/>
              <a:ext cx="3" cy="5"/>
            </a:xfrm>
            <a:custGeom>
              <a:avLst/>
              <a:gdLst>
                <a:gd name="T0" fmla="*/ 0 w 2"/>
                <a:gd name="T1" fmla="*/ 0 h 3"/>
                <a:gd name="T2" fmla="*/ 0 w 2"/>
                <a:gd name="T3" fmla="*/ 0 h 3"/>
                <a:gd name="T4" fmla="*/ 0 w 2"/>
                <a:gd name="T5" fmla="*/ 0 h 3"/>
                <a:gd name="T6" fmla="*/ 2 w 2"/>
                <a:gd name="T7" fmla="*/ 3 h 3"/>
                <a:gd name="T8" fmla="*/ 1 w 2"/>
                <a:gd name="T9" fmla="*/ 2 h 3"/>
                <a:gd name="T10" fmla="*/ 1 w 2"/>
                <a:gd name="T11" fmla="*/ 2 h 3"/>
                <a:gd name="T12" fmla="*/ 1 w 2"/>
                <a:gd name="T13" fmla="*/ 1 h 3"/>
                <a:gd name="T14" fmla="*/ 1 w 2"/>
                <a:gd name="T15" fmla="*/ 1 h 3"/>
                <a:gd name="T16" fmla="*/ 0 w 2"/>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3">
                  <a:moveTo>
                    <a:pt x="0" y="0"/>
                  </a:moveTo>
                  <a:cubicBezTo>
                    <a:pt x="0" y="0"/>
                    <a:pt x="0" y="0"/>
                    <a:pt x="0" y="0"/>
                  </a:cubicBezTo>
                  <a:cubicBezTo>
                    <a:pt x="0" y="0"/>
                    <a:pt x="0" y="0"/>
                    <a:pt x="0" y="0"/>
                  </a:cubicBezTo>
                  <a:cubicBezTo>
                    <a:pt x="1" y="1"/>
                    <a:pt x="1" y="2"/>
                    <a:pt x="2" y="3"/>
                  </a:cubicBezTo>
                  <a:cubicBezTo>
                    <a:pt x="2" y="3"/>
                    <a:pt x="2" y="3"/>
                    <a:pt x="1" y="2"/>
                  </a:cubicBezTo>
                  <a:cubicBezTo>
                    <a:pt x="1" y="2"/>
                    <a:pt x="1" y="2"/>
                    <a:pt x="1" y="2"/>
                  </a:cubicBezTo>
                  <a:cubicBezTo>
                    <a:pt x="1" y="2"/>
                    <a:pt x="1" y="2"/>
                    <a:pt x="1" y="1"/>
                  </a:cubicBezTo>
                  <a:cubicBezTo>
                    <a:pt x="1" y="1"/>
                    <a:pt x="1" y="1"/>
                    <a:pt x="1" y="1"/>
                  </a:cubicBezTo>
                  <a:cubicBezTo>
                    <a:pt x="1" y="1"/>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50" name="Freeform 549"/>
            <p:cNvSpPr/>
            <p:nvPr/>
          </p:nvSpPr>
          <p:spPr bwMode="auto">
            <a:xfrm>
              <a:off x="3874" y="161"/>
              <a:ext cx="2" cy="2"/>
            </a:xfrm>
            <a:custGeom>
              <a:avLst/>
              <a:gdLst>
                <a:gd name="T0" fmla="*/ 0 w 1"/>
                <a:gd name="T1" fmla="*/ 0 h 1"/>
                <a:gd name="T2" fmla="*/ 1 w 1"/>
                <a:gd name="T3" fmla="*/ 1 h 1"/>
                <a:gd name="T4" fmla="*/ 1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1"/>
                  </a:cubicBezTo>
                  <a:cubicBezTo>
                    <a:pt x="1" y="1"/>
                    <a:pt x="1" y="1"/>
                    <a:pt x="1" y="1"/>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51" name="Freeform 550"/>
            <p:cNvSpPr/>
            <p:nvPr/>
          </p:nvSpPr>
          <p:spPr bwMode="auto">
            <a:xfrm>
              <a:off x="3874" y="161"/>
              <a:ext cx="2" cy="2"/>
            </a:xfrm>
            <a:custGeom>
              <a:avLst/>
              <a:gdLst>
                <a:gd name="T0" fmla="*/ 0 w 1"/>
                <a:gd name="T1" fmla="*/ 0 h 1"/>
                <a:gd name="T2" fmla="*/ 1 w 1"/>
                <a:gd name="T3" fmla="*/ 1 h 1"/>
                <a:gd name="T4" fmla="*/ 1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1"/>
                  </a:cubicBezTo>
                  <a:cubicBezTo>
                    <a:pt x="1" y="1"/>
                    <a:pt x="1" y="1"/>
                    <a:pt x="1" y="1"/>
                  </a:cubicBezTo>
                  <a:cubicBezTo>
                    <a:pt x="0" y="0"/>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52" name="Freeform 551"/>
            <p:cNvSpPr/>
            <p:nvPr/>
          </p:nvSpPr>
          <p:spPr bwMode="auto">
            <a:xfrm>
              <a:off x="3874" y="160"/>
              <a:ext cx="2" cy="3"/>
            </a:xfrm>
            <a:custGeom>
              <a:avLst/>
              <a:gdLst>
                <a:gd name="T0" fmla="*/ 0 w 1"/>
                <a:gd name="T1" fmla="*/ 0 h 2"/>
                <a:gd name="T2" fmla="*/ 1 w 1"/>
                <a:gd name="T3" fmla="*/ 2 h 2"/>
                <a:gd name="T4" fmla="*/ 1 w 1"/>
                <a:gd name="T5" fmla="*/ 2 h 2"/>
                <a:gd name="T6" fmla="*/ 0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1"/>
                    <a:pt x="0" y="1"/>
                    <a:pt x="1" y="2"/>
                  </a:cubicBezTo>
                  <a:cubicBezTo>
                    <a:pt x="1" y="2"/>
                    <a:pt x="1" y="2"/>
                    <a:pt x="1" y="2"/>
                  </a:cubicBezTo>
                  <a:cubicBezTo>
                    <a:pt x="0" y="1"/>
                    <a:pt x="0" y="1"/>
                    <a:pt x="0" y="1"/>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53" name="Freeform 552"/>
            <p:cNvSpPr/>
            <p:nvPr/>
          </p:nvSpPr>
          <p:spPr bwMode="auto">
            <a:xfrm>
              <a:off x="3874" y="160"/>
              <a:ext cx="2" cy="3"/>
            </a:xfrm>
            <a:custGeom>
              <a:avLst/>
              <a:gdLst>
                <a:gd name="T0" fmla="*/ 0 w 1"/>
                <a:gd name="T1" fmla="*/ 0 h 2"/>
                <a:gd name="T2" fmla="*/ 0 w 1"/>
                <a:gd name="T3" fmla="*/ 0 h 2"/>
                <a:gd name="T4" fmla="*/ 1 w 1"/>
                <a:gd name="T5" fmla="*/ 2 h 2"/>
                <a:gd name="T6" fmla="*/ 1 w 1"/>
                <a:gd name="T7" fmla="*/ 2 h 2"/>
                <a:gd name="T8" fmla="*/ 1 w 1"/>
                <a:gd name="T9" fmla="*/ 2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1"/>
                    <a:pt x="0" y="1"/>
                    <a:pt x="1" y="2"/>
                  </a:cubicBezTo>
                  <a:cubicBezTo>
                    <a:pt x="1" y="2"/>
                    <a:pt x="1" y="2"/>
                    <a:pt x="1" y="2"/>
                  </a:cubicBezTo>
                  <a:cubicBezTo>
                    <a:pt x="1" y="2"/>
                    <a:pt x="1" y="2"/>
                    <a:pt x="1" y="2"/>
                  </a:cubicBezTo>
                  <a:cubicBezTo>
                    <a:pt x="0" y="1"/>
                    <a:pt x="0" y="1"/>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54" name="Freeform 553"/>
            <p:cNvSpPr/>
            <p:nvPr/>
          </p:nvSpPr>
          <p:spPr bwMode="auto">
            <a:xfrm>
              <a:off x="3873" y="15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55" name="Freeform 554"/>
            <p:cNvSpPr/>
            <p:nvPr/>
          </p:nvSpPr>
          <p:spPr bwMode="auto">
            <a:xfrm>
              <a:off x="3873" y="156"/>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cubicBezTo>
                    <a:pt x="0" y="1"/>
                    <a:pt x="0" y="1"/>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56" name="Freeform 555"/>
            <p:cNvSpPr/>
            <p:nvPr/>
          </p:nvSpPr>
          <p:spPr bwMode="auto">
            <a:xfrm>
              <a:off x="3873" y="156"/>
              <a:ext cx="0" cy="2"/>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57" name="Freeform 556"/>
            <p:cNvSpPr/>
            <p:nvPr/>
          </p:nvSpPr>
          <p:spPr bwMode="auto">
            <a:xfrm>
              <a:off x="3871" y="156"/>
              <a:ext cx="2" cy="4"/>
            </a:xfrm>
            <a:custGeom>
              <a:avLst/>
              <a:gdLst>
                <a:gd name="T0" fmla="*/ 0 w 1"/>
                <a:gd name="T1" fmla="*/ 0 h 2"/>
                <a:gd name="T2" fmla="*/ 1 w 1"/>
                <a:gd name="T3" fmla="*/ 0 h 2"/>
                <a:gd name="T4" fmla="*/ 1 w 1"/>
                <a:gd name="T5" fmla="*/ 1 h 2"/>
                <a:gd name="T6" fmla="*/ 1 w 1"/>
                <a:gd name="T7" fmla="*/ 2 h 2"/>
                <a:gd name="T8" fmla="*/ 1 w 1"/>
                <a:gd name="T9" fmla="*/ 1 h 2"/>
                <a:gd name="T10" fmla="*/ 1 w 1"/>
                <a:gd name="T11" fmla="*/ 0 h 2"/>
                <a:gd name="T12" fmla="*/ 0 w 1"/>
                <a:gd name="T13" fmla="*/ 0 h 2"/>
                <a:gd name="T14" fmla="*/ 0 w 1"/>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0"/>
                  </a:moveTo>
                  <a:cubicBezTo>
                    <a:pt x="1" y="0"/>
                    <a:pt x="1" y="0"/>
                    <a:pt x="1" y="0"/>
                  </a:cubicBezTo>
                  <a:cubicBezTo>
                    <a:pt x="1" y="1"/>
                    <a:pt x="1" y="1"/>
                    <a:pt x="1" y="1"/>
                  </a:cubicBezTo>
                  <a:cubicBezTo>
                    <a:pt x="1" y="2"/>
                    <a:pt x="1" y="2"/>
                    <a:pt x="1" y="2"/>
                  </a:cubicBezTo>
                  <a:cubicBezTo>
                    <a:pt x="1" y="2"/>
                    <a:pt x="1" y="1"/>
                    <a:pt x="1" y="1"/>
                  </a:cubicBezTo>
                  <a:cubicBezTo>
                    <a:pt x="1" y="1"/>
                    <a:pt x="1" y="1"/>
                    <a:pt x="1" y="0"/>
                  </a:cubicBezTo>
                  <a:cubicBezTo>
                    <a:pt x="0" y="0"/>
                    <a:pt x="0"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58" name="Freeform 557"/>
            <p:cNvSpPr/>
            <p:nvPr/>
          </p:nvSpPr>
          <p:spPr bwMode="auto">
            <a:xfrm>
              <a:off x="3876" y="165"/>
              <a:ext cx="2"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59" name="Freeform 558"/>
            <p:cNvSpPr/>
            <p:nvPr/>
          </p:nvSpPr>
          <p:spPr bwMode="auto">
            <a:xfrm>
              <a:off x="3878" y="166"/>
              <a:ext cx="1" cy="2"/>
            </a:xfrm>
            <a:custGeom>
              <a:avLst/>
              <a:gdLst>
                <a:gd name="T0" fmla="*/ 0 w 1"/>
                <a:gd name="T1" fmla="*/ 0 h 1"/>
                <a:gd name="T2" fmla="*/ 0 w 1"/>
                <a:gd name="T3" fmla="*/ 1 h 1"/>
                <a:gd name="T4" fmla="*/ 1 w 1"/>
                <a:gd name="T5" fmla="*/ 1 h 1"/>
                <a:gd name="T6" fmla="*/ 1 w 1"/>
                <a:gd name="T7" fmla="*/ 1 h 1"/>
                <a:gd name="T8" fmla="*/ 0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1"/>
                    <a:pt x="0" y="1"/>
                  </a:cubicBezTo>
                  <a:cubicBezTo>
                    <a:pt x="0" y="1"/>
                    <a:pt x="0" y="1"/>
                    <a:pt x="1" y="1"/>
                  </a:cubicBezTo>
                  <a:cubicBezTo>
                    <a:pt x="1" y="1"/>
                    <a:pt x="1" y="1"/>
                    <a:pt x="1" y="1"/>
                  </a:cubicBezTo>
                  <a:cubicBezTo>
                    <a:pt x="0" y="1"/>
                    <a:pt x="0" y="1"/>
                    <a:pt x="0" y="1"/>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60" name="Freeform 559"/>
            <p:cNvSpPr/>
            <p:nvPr/>
          </p:nvSpPr>
          <p:spPr bwMode="auto">
            <a:xfrm>
              <a:off x="3878" y="166"/>
              <a:ext cx="0" cy="2"/>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61" name="Freeform 560"/>
            <p:cNvSpPr/>
            <p:nvPr/>
          </p:nvSpPr>
          <p:spPr bwMode="auto">
            <a:xfrm>
              <a:off x="3878" y="166"/>
              <a:ext cx="0" cy="2"/>
            </a:xfrm>
            <a:custGeom>
              <a:avLst/>
              <a:gdLst>
                <a:gd name="T0" fmla="*/ 0 h 1"/>
                <a:gd name="T1" fmla="*/ 0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0"/>
                    <a:pt x="0" y="0"/>
                    <a:pt x="0" y="1"/>
                  </a:cubicBezTo>
                  <a:cubicBezTo>
                    <a:pt x="0" y="0"/>
                    <a:pt x="0"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62" name="Freeform 561"/>
            <p:cNvSpPr/>
            <p:nvPr/>
          </p:nvSpPr>
          <p:spPr bwMode="auto">
            <a:xfrm>
              <a:off x="3878" y="166"/>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63" name="Freeform 562"/>
            <p:cNvSpPr>
              <a:spLocks noEditPoints="1"/>
            </p:cNvSpPr>
            <p:nvPr/>
          </p:nvSpPr>
          <p:spPr bwMode="auto">
            <a:xfrm>
              <a:off x="3879" y="170"/>
              <a:ext cx="2" cy="4"/>
            </a:xfrm>
            <a:custGeom>
              <a:avLst/>
              <a:gdLst>
                <a:gd name="T0" fmla="*/ 1 w 1"/>
                <a:gd name="T1" fmla="*/ 2 h 3"/>
                <a:gd name="T2" fmla="*/ 1 w 1"/>
                <a:gd name="T3" fmla="*/ 2 h 3"/>
                <a:gd name="T4" fmla="*/ 1 w 1"/>
                <a:gd name="T5" fmla="*/ 3 h 3"/>
                <a:gd name="T6" fmla="*/ 1 w 1"/>
                <a:gd name="T7" fmla="*/ 2 h 3"/>
                <a:gd name="T8" fmla="*/ 0 w 1"/>
                <a:gd name="T9" fmla="*/ 0 h 3"/>
                <a:gd name="T10" fmla="*/ 0 w 1"/>
                <a:gd name="T11" fmla="*/ 0 h 3"/>
                <a:gd name="T12" fmla="*/ 0 w 1"/>
                <a:gd name="T13" fmla="*/ 1 h 3"/>
                <a:gd name="T14" fmla="*/ 0 w 1"/>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1" y="2"/>
                  </a:moveTo>
                  <a:cubicBezTo>
                    <a:pt x="1" y="2"/>
                    <a:pt x="1" y="2"/>
                    <a:pt x="1" y="2"/>
                  </a:cubicBezTo>
                  <a:cubicBezTo>
                    <a:pt x="1" y="3"/>
                    <a:pt x="1" y="3"/>
                    <a:pt x="1" y="3"/>
                  </a:cubicBezTo>
                  <a:cubicBezTo>
                    <a:pt x="1" y="2"/>
                    <a:pt x="1" y="2"/>
                    <a:pt x="1" y="2"/>
                  </a:cubicBezTo>
                  <a:moveTo>
                    <a:pt x="0" y="0"/>
                  </a:moveTo>
                  <a:cubicBezTo>
                    <a:pt x="0" y="0"/>
                    <a:pt x="0" y="0"/>
                    <a:pt x="0" y="0"/>
                  </a:cubicBezTo>
                  <a:cubicBezTo>
                    <a:pt x="0" y="0"/>
                    <a:pt x="0" y="0"/>
                    <a:pt x="0" y="1"/>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64" name="Freeform 563"/>
            <p:cNvSpPr>
              <a:spLocks noEditPoints="1"/>
            </p:cNvSpPr>
            <p:nvPr/>
          </p:nvSpPr>
          <p:spPr bwMode="auto">
            <a:xfrm>
              <a:off x="3879" y="170"/>
              <a:ext cx="2" cy="3"/>
            </a:xfrm>
            <a:custGeom>
              <a:avLst/>
              <a:gdLst>
                <a:gd name="T0" fmla="*/ 1 w 1"/>
                <a:gd name="T1" fmla="*/ 2 h 2"/>
                <a:gd name="T2" fmla="*/ 1 w 1"/>
                <a:gd name="T3" fmla="*/ 2 h 2"/>
                <a:gd name="T4" fmla="*/ 1 w 1"/>
                <a:gd name="T5" fmla="*/ 2 h 2"/>
                <a:gd name="T6" fmla="*/ 1 w 1"/>
                <a:gd name="T7" fmla="*/ 2 h 2"/>
                <a:gd name="T8" fmla="*/ 1 w 1"/>
                <a:gd name="T9" fmla="*/ 2 h 2"/>
                <a:gd name="T10" fmla="*/ 0 w 1"/>
                <a:gd name="T11" fmla="*/ 0 h 2"/>
                <a:gd name="T12" fmla="*/ 0 w 1"/>
                <a:gd name="T13" fmla="*/ 0 h 2"/>
                <a:gd name="T14" fmla="*/ 1 w 1"/>
                <a:gd name="T15" fmla="*/ 1 h 2"/>
                <a:gd name="T16" fmla="*/ 0 w 1"/>
                <a:gd name="T17" fmla="*/ 1 h 2"/>
                <a:gd name="T18" fmla="*/ 0 w 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1" y="2"/>
                  </a:moveTo>
                  <a:cubicBezTo>
                    <a:pt x="1" y="2"/>
                    <a:pt x="1" y="2"/>
                    <a:pt x="1" y="2"/>
                  </a:cubicBezTo>
                  <a:cubicBezTo>
                    <a:pt x="1" y="2"/>
                    <a:pt x="1" y="2"/>
                    <a:pt x="1" y="2"/>
                  </a:cubicBezTo>
                  <a:cubicBezTo>
                    <a:pt x="1" y="2"/>
                    <a:pt x="1" y="2"/>
                    <a:pt x="1" y="2"/>
                  </a:cubicBezTo>
                  <a:cubicBezTo>
                    <a:pt x="1" y="2"/>
                    <a:pt x="1" y="2"/>
                    <a:pt x="1" y="2"/>
                  </a:cubicBezTo>
                  <a:moveTo>
                    <a:pt x="0" y="0"/>
                  </a:moveTo>
                  <a:cubicBezTo>
                    <a:pt x="0" y="0"/>
                    <a:pt x="0" y="0"/>
                    <a:pt x="0" y="0"/>
                  </a:cubicBezTo>
                  <a:cubicBezTo>
                    <a:pt x="0" y="0"/>
                    <a:pt x="0" y="1"/>
                    <a:pt x="1" y="1"/>
                  </a:cubicBezTo>
                  <a:cubicBezTo>
                    <a:pt x="1" y="1"/>
                    <a:pt x="0" y="1"/>
                    <a:pt x="0" y="1"/>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65" name="Freeform 564"/>
            <p:cNvSpPr/>
            <p:nvPr/>
          </p:nvSpPr>
          <p:spPr bwMode="auto">
            <a:xfrm>
              <a:off x="3879" y="170"/>
              <a:ext cx="2" cy="3"/>
            </a:xfrm>
            <a:custGeom>
              <a:avLst/>
              <a:gdLst>
                <a:gd name="T0" fmla="*/ 0 w 1"/>
                <a:gd name="T1" fmla="*/ 0 h 2"/>
                <a:gd name="T2" fmla="*/ 0 w 1"/>
                <a:gd name="T3" fmla="*/ 1 h 2"/>
                <a:gd name="T4" fmla="*/ 1 w 1"/>
                <a:gd name="T5" fmla="*/ 2 h 2"/>
                <a:gd name="T6" fmla="*/ 1 w 1"/>
                <a:gd name="T7" fmla="*/ 2 h 2"/>
                <a:gd name="T8" fmla="*/ 1 w 1"/>
                <a:gd name="T9" fmla="*/ 2 h 2"/>
                <a:gd name="T10" fmla="*/ 1 w 1"/>
                <a:gd name="T11" fmla="*/ 1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1"/>
                  </a:cubicBezTo>
                  <a:cubicBezTo>
                    <a:pt x="1" y="1"/>
                    <a:pt x="1" y="2"/>
                    <a:pt x="1" y="2"/>
                  </a:cubicBezTo>
                  <a:cubicBezTo>
                    <a:pt x="1" y="2"/>
                    <a:pt x="1" y="2"/>
                    <a:pt x="1" y="2"/>
                  </a:cubicBezTo>
                  <a:cubicBezTo>
                    <a:pt x="1" y="2"/>
                    <a:pt x="1" y="2"/>
                    <a:pt x="1" y="2"/>
                  </a:cubicBezTo>
                  <a:cubicBezTo>
                    <a:pt x="1" y="2"/>
                    <a:pt x="1" y="1"/>
                    <a:pt x="1" y="1"/>
                  </a:cubicBezTo>
                  <a:cubicBezTo>
                    <a:pt x="0" y="1"/>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66" name="Freeform 565"/>
            <p:cNvSpPr/>
            <p:nvPr/>
          </p:nvSpPr>
          <p:spPr bwMode="auto">
            <a:xfrm>
              <a:off x="3879" y="171"/>
              <a:ext cx="2" cy="2"/>
            </a:xfrm>
            <a:custGeom>
              <a:avLst/>
              <a:gdLst>
                <a:gd name="T0" fmla="*/ 0 w 1"/>
                <a:gd name="T1" fmla="*/ 0 h 1"/>
                <a:gd name="T2" fmla="*/ 1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0"/>
                  </a:cubicBezTo>
                  <a:cubicBezTo>
                    <a:pt x="1" y="1"/>
                    <a:pt x="1" y="1"/>
                    <a:pt x="1" y="1"/>
                  </a:cubicBezTo>
                  <a:cubicBezTo>
                    <a:pt x="1" y="1"/>
                    <a:pt x="1" y="1"/>
                    <a:pt x="1" y="1"/>
                  </a:cubicBezTo>
                  <a:cubicBezTo>
                    <a:pt x="1" y="1"/>
                    <a:pt x="1"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67" name="Freeform 566"/>
            <p:cNvSpPr/>
            <p:nvPr/>
          </p:nvSpPr>
          <p:spPr bwMode="auto">
            <a:xfrm>
              <a:off x="3881" y="174"/>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cubicBezTo>
                    <a:pt x="1" y="0"/>
                    <a:pt x="1"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68" name="Freeform 567"/>
            <p:cNvSpPr/>
            <p:nvPr/>
          </p:nvSpPr>
          <p:spPr bwMode="auto">
            <a:xfrm>
              <a:off x="3881" y="174"/>
              <a:ext cx="2" cy="2"/>
            </a:xfrm>
            <a:custGeom>
              <a:avLst/>
              <a:gdLst>
                <a:gd name="T0" fmla="*/ 0 w 1"/>
                <a:gd name="T1" fmla="*/ 0 h 1"/>
                <a:gd name="T2" fmla="*/ 1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1" y="0"/>
                    <a:pt x="1" y="1"/>
                    <a:pt x="1" y="1"/>
                  </a:cubicBezTo>
                  <a:cubicBezTo>
                    <a:pt x="1" y="1"/>
                    <a:pt x="1" y="1"/>
                    <a:pt x="1" y="0"/>
                  </a:cubicBezTo>
                  <a:cubicBezTo>
                    <a:pt x="1" y="0"/>
                    <a:pt x="1"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69" name="Freeform 568"/>
            <p:cNvSpPr/>
            <p:nvPr/>
          </p:nvSpPr>
          <p:spPr bwMode="auto">
            <a:xfrm>
              <a:off x="3883" y="176"/>
              <a:ext cx="3" cy="7"/>
            </a:xfrm>
            <a:custGeom>
              <a:avLst/>
              <a:gdLst>
                <a:gd name="T0" fmla="*/ 0 w 2"/>
                <a:gd name="T1" fmla="*/ 0 h 4"/>
                <a:gd name="T2" fmla="*/ 2 w 2"/>
                <a:gd name="T3" fmla="*/ 4 h 4"/>
                <a:gd name="T4" fmla="*/ 1 w 2"/>
                <a:gd name="T5" fmla="*/ 2 h 4"/>
                <a:gd name="T6" fmla="*/ 1 w 2"/>
                <a:gd name="T7" fmla="*/ 1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cubicBezTo>
                    <a:pt x="1" y="1"/>
                    <a:pt x="2" y="3"/>
                    <a:pt x="2" y="4"/>
                  </a:cubicBezTo>
                  <a:cubicBezTo>
                    <a:pt x="2" y="3"/>
                    <a:pt x="2" y="2"/>
                    <a:pt x="1" y="2"/>
                  </a:cubicBezTo>
                  <a:cubicBezTo>
                    <a:pt x="1" y="1"/>
                    <a:pt x="1" y="1"/>
                    <a:pt x="1" y="1"/>
                  </a:cubicBezTo>
                  <a:cubicBezTo>
                    <a:pt x="1" y="1"/>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70" name="Freeform 569"/>
            <p:cNvSpPr>
              <a:spLocks noEditPoints="1"/>
            </p:cNvSpPr>
            <p:nvPr/>
          </p:nvSpPr>
          <p:spPr bwMode="auto">
            <a:xfrm>
              <a:off x="3883" y="176"/>
              <a:ext cx="4" cy="8"/>
            </a:xfrm>
            <a:custGeom>
              <a:avLst/>
              <a:gdLst>
                <a:gd name="T0" fmla="*/ 2 w 3"/>
                <a:gd name="T1" fmla="*/ 4 h 5"/>
                <a:gd name="T2" fmla="*/ 3 w 3"/>
                <a:gd name="T3" fmla="*/ 4 h 5"/>
                <a:gd name="T4" fmla="*/ 3 w 3"/>
                <a:gd name="T5" fmla="*/ 5 h 5"/>
                <a:gd name="T6" fmla="*/ 2 w 3"/>
                <a:gd name="T7" fmla="*/ 4 h 5"/>
                <a:gd name="T8" fmla="*/ 0 w 3"/>
                <a:gd name="T9" fmla="*/ 0 h 5"/>
                <a:gd name="T10" fmla="*/ 0 w 3"/>
                <a:gd name="T11" fmla="*/ 0 h 5"/>
                <a:gd name="T12" fmla="*/ 1 w 3"/>
                <a:gd name="T13" fmla="*/ 1 h 5"/>
                <a:gd name="T14" fmla="*/ 2 w 3"/>
                <a:gd name="T15" fmla="*/ 4 h 5"/>
                <a:gd name="T16" fmla="*/ 2 w 3"/>
                <a:gd name="T17" fmla="*/ 4 h 5"/>
                <a:gd name="T18" fmla="*/ 2 w 3"/>
                <a:gd name="T19" fmla="*/ 4 h 5"/>
                <a:gd name="T20" fmla="*/ 2 w 3"/>
                <a:gd name="T21" fmla="*/ 4 h 5"/>
                <a:gd name="T22" fmla="*/ 0 w 3"/>
                <a:gd name="T23" fmla="*/ 0 h 5"/>
                <a:gd name="T24" fmla="*/ 0 w 3"/>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5">
                  <a:moveTo>
                    <a:pt x="2" y="4"/>
                  </a:moveTo>
                  <a:cubicBezTo>
                    <a:pt x="2" y="4"/>
                    <a:pt x="3" y="4"/>
                    <a:pt x="3" y="4"/>
                  </a:cubicBezTo>
                  <a:cubicBezTo>
                    <a:pt x="3" y="4"/>
                    <a:pt x="3" y="5"/>
                    <a:pt x="3" y="5"/>
                  </a:cubicBezTo>
                  <a:cubicBezTo>
                    <a:pt x="3" y="5"/>
                    <a:pt x="3" y="4"/>
                    <a:pt x="2" y="4"/>
                  </a:cubicBezTo>
                  <a:moveTo>
                    <a:pt x="0" y="0"/>
                  </a:moveTo>
                  <a:cubicBezTo>
                    <a:pt x="0" y="0"/>
                    <a:pt x="0" y="0"/>
                    <a:pt x="0" y="0"/>
                  </a:cubicBezTo>
                  <a:cubicBezTo>
                    <a:pt x="0" y="0"/>
                    <a:pt x="1" y="1"/>
                    <a:pt x="1" y="1"/>
                  </a:cubicBezTo>
                  <a:cubicBezTo>
                    <a:pt x="1" y="2"/>
                    <a:pt x="2" y="3"/>
                    <a:pt x="2" y="4"/>
                  </a:cubicBezTo>
                  <a:cubicBezTo>
                    <a:pt x="2" y="4"/>
                    <a:pt x="2" y="4"/>
                    <a:pt x="2" y="4"/>
                  </a:cubicBezTo>
                  <a:cubicBezTo>
                    <a:pt x="2" y="4"/>
                    <a:pt x="2" y="4"/>
                    <a:pt x="2" y="4"/>
                  </a:cubicBezTo>
                  <a:cubicBezTo>
                    <a:pt x="2" y="4"/>
                    <a:pt x="2" y="4"/>
                    <a:pt x="2" y="4"/>
                  </a:cubicBezTo>
                  <a:cubicBezTo>
                    <a:pt x="2" y="3"/>
                    <a:pt x="1" y="1"/>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71" name="Freeform 570"/>
            <p:cNvSpPr/>
            <p:nvPr/>
          </p:nvSpPr>
          <p:spPr bwMode="auto">
            <a:xfrm>
              <a:off x="3887" y="183"/>
              <a:ext cx="0" cy="3"/>
            </a:xfrm>
            <a:custGeom>
              <a:avLst/>
              <a:gdLst>
                <a:gd name="T0" fmla="*/ 0 h 2"/>
                <a:gd name="T1" fmla="*/ 1 h 2"/>
                <a:gd name="T2" fmla="*/ 1 h 2"/>
                <a:gd name="T3" fmla="*/ 2 h 2"/>
                <a:gd name="T4" fmla="*/ 1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cubicBezTo>
                    <a:pt x="0" y="0"/>
                    <a:pt x="0" y="1"/>
                    <a:pt x="0" y="1"/>
                  </a:cubicBezTo>
                  <a:cubicBezTo>
                    <a:pt x="0" y="1"/>
                    <a:pt x="0" y="1"/>
                    <a:pt x="0" y="1"/>
                  </a:cubicBezTo>
                  <a:cubicBezTo>
                    <a:pt x="0" y="2"/>
                    <a:pt x="0" y="2"/>
                    <a:pt x="0" y="2"/>
                  </a:cubicBezTo>
                  <a:cubicBezTo>
                    <a:pt x="0" y="1"/>
                    <a:pt x="0" y="1"/>
                    <a:pt x="0" y="1"/>
                  </a:cubicBezTo>
                  <a:cubicBezTo>
                    <a:pt x="0" y="1"/>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72" name="Freeform 571"/>
            <p:cNvSpPr/>
            <p:nvPr/>
          </p:nvSpPr>
          <p:spPr bwMode="auto">
            <a:xfrm>
              <a:off x="3887" y="1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73" name="Freeform 572"/>
            <p:cNvSpPr/>
            <p:nvPr/>
          </p:nvSpPr>
          <p:spPr bwMode="auto">
            <a:xfrm>
              <a:off x="3892" y="192"/>
              <a:ext cx="2" cy="5"/>
            </a:xfrm>
            <a:custGeom>
              <a:avLst/>
              <a:gdLst>
                <a:gd name="T0" fmla="*/ 0 w 1"/>
                <a:gd name="T1" fmla="*/ 0 h 3"/>
                <a:gd name="T2" fmla="*/ 1 w 1"/>
                <a:gd name="T3" fmla="*/ 3 h 3"/>
                <a:gd name="T4" fmla="*/ 0 w 1"/>
                <a:gd name="T5" fmla="*/ 0 h 3"/>
                <a:gd name="T6" fmla="*/ 0 w 1"/>
                <a:gd name="T7" fmla="*/ 0 h 3"/>
                <a:gd name="T8" fmla="*/ 0 w 1"/>
                <a:gd name="T9" fmla="*/ 0 h 3"/>
                <a:gd name="T10" fmla="*/ 0 w 1"/>
                <a:gd name="T11" fmla="*/ 0 h 3"/>
              </a:gdLst>
              <a:ahLst/>
              <a:cxnLst>
                <a:cxn ang="0">
                  <a:pos x="T0" y="T1"/>
                </a:cxn>
                <a:cxn ang="0">
                  <a:pos x="T2" y="T3"/>
                </a:cxn>
                <a:cxn ang="0">
                  <a:pos x="T4" y="T5"/>
                </a:cxn>
                <a:cxn ang="0">
                  <a:pos x="T6" y="T7"/>
                </a:cxn>
                <a:cxn ang="0">
                  <a:pos x="T8" y="T9"/>
                </a:cxn>
                <a:cxn ang="0">
                  <a:pos x="T10" y="T11"/>
                </a:cxn>
              </a:cxnLst>
              <a:rect l="0" t="0" r="r" b="b"/>
              <a:pathLst>
                <a:path w="1" h="3">
                  <a:moveTo>
                    <a:pt x="0" y="0"/>
                  </a:moveTo>
                  <a:cubicBezTo>
                    <a:pt x="0" y="1"/>
                    <a:pt x="1" y="2"/>
                    <a:pt x="1" y="3"/>
                  </a:cubicBezTo>
                  <a:cubicBezTo>
                    <a:pt x="1" y="2"/>
                    <a:pt x="0" y="1"/>
                    <a:pt x="0" y="0"/>
                  </a:cubicBezTo>
                  <a:cubicBezTo>
                    <a:pt x="0" y="0"/>
                    <a:pt x="0" y="0"/>
                    <a:pt x="0" y="0"/>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74" name="Freeform 573"/>
            <p:cNvSpPr>
              <a:spLocks noEditPoints="1"/>
            </p:cNvSpPr>
            <p:nvPr/>
          </p:nvSpPr>
          <p:spPr bwMode="auto">
            <a:xfrm>
              <a:off x="3887" y="186"/>
              <a:ext cx="9" cy="15"/>
            </a:xfrm>
            <a:custGeom>
              <a:avLst/>
              <a:gdLst>
                <a:gd name="T0" fmla="*/ 2 w 5"/>
                <a:gd name="T1" fmla="*/ 3 h 9"/>
                <a:gd name="T2" fmla="*/ 5 w 5"/>
                <a:gd name="T3" fmla="*/ 9 h 9"/>
                <a:gd name="T4" fmla="*/ 4 w 5"/>
                <a:gd name="T5" fmla="*/ 7 h 9"/>
                <a:gd name="T6" fmla="*/ 3 w 5"/>
                <a:gd name="T7" fmla="*/ 4 h 9"/>
                <a:gd name="T8" fmla="*/ 2 w 5"/>
                <a:gd name="T9" fmla="*/ 3 h 9"/>
                <a:gd name="T10" fmla="*/ 0 w 5"/>
                <a:gd name="T11" fmla="*/ 0 h 9"/>
                <a:gd name="T12" fmla="*/ 1 w 5"/>
                <a:gd name="T13" fmla="*/ 1 h 9"/>
                <a:gd name="T14" fmla="*/ 0 w 5"/>
                <a:gd name="T15" fmla="*/ 0 h 9"/>
                <a:gd name="T16" fmla="*/ 0 w 5"/>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9">
                  <a:moveTo>
                    <a:pt x="2" y="3"/>
                  </a:moveTo>
                  <a:cubicBezTo>
                    <a:pt x="3" y="5"/>
                    <a:pt x="4" y="7"/>
                    <a:pt x="5" y="9"/>
                  </a:cubicBezTo>
                  <a:cubicBezTo>
                    <a:pt x="5" y="9"/>
                    <a:pt x="5" y="8"/>
                    <a:pt x="4" y="7"/>
                  </a:cubicBezTo>
                  <a:cubicBezTo>
                    <a:pt x="4" y="6"/>
                    <a:pt x="3" y="5"/>
                    <a:pt x="3" y="4"/>
                  </a:cubicBezTo>
                  <a:cubicBezTo>
                    <a:pt x="2" y="3"/>
                    <a:pt x="2" y="3"/>
                    <a:pt x="2" y="3"/>
                  </a:cubicBezTo>
                  <a:moveTo>
                    <a:pt x="0" y="0"/>
                  </a:moveTo>
                  <a:cubicBezTo>
                    <a:pt x="1" y="0"/>
                    <a:pt x="1" y="1"/>
                    <a:pt x="1" y="1"/>
                  </a:cubicBezTo>
                  <a:cubicBezTo>
                    <a:pt x="1" y="1"/>
                    <a:pt x="1"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75" name="Freeform 574"/>
            <p:cNvSpPr/>
            <p:nvPr/>
          </p:nvSpPr>
          <p:spPr bwMode="auto">
            <a:xfrm>
              <a:off x="3887" y="186"/>
              <a:ext cx="12" cy="21"/>
            </a:xfrm>
            <a:custGeom>
              <a:avLst/>
              <a:gdLst>
                <a:gd name="T0" fmla="*/ 0 w 7"/>
                <a:gd name="T1" fmla="*/ 0 h 13"/>
                <a:gd name="T2" fmla="*/ 4 w 7"/>
                <a:gd name="T3" fmla="*/ 7 h 13"/>
                <a:gd name="T4" fmla="*/ 7 w 7"/>
                <a:gd name="T5" fmla="*/ 13 h 13"/>
                <a:gd name="T6" fmla="*/ 5 w 7"/>
                <a:gd name="T7" fmla="*/ 9 h 13"/>
                <a:gd name="T8" fmla="*/ 2 w 7"/>
                <a:gd name="T9" fmla="*/ 3 h 13"/>
                <a:gd name="T10" fmla="*/ 1 w 7"/>
                <a:gd name="T11" fmla="*/ 1 h 13"/>
                <a:gd name="T12" fmla="*/ 0 w 7"/>
                <a:gd name="T13" fmla="*/ 0 h 13"/>
                <a:gd name="T14" fmla="*/ 0 w 7"/>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3">
                  <a:moveTo>
                    <a:pt x="0" y="0"/>
                  </a:moveTo>
                  <a:cubicBezTo>
                    <a:pt x="2" y="2"/>
                    <a:pt x="3" y="5"/>
                    <a:pt x="4" y="7"/>
                  </a:cubicBezTo>
                  <a:cubicBezTo>
                    <a:pt x="5" y="9"/>
                    <a:pt x="6" y="11"/>
                    <a:pt x="7" y="13"/>
                  </a:cubicBezTo>
                  <a:cubicBezTo>
                    <a:pt x="7" y="12"/>
                    <a:pt x="6" y="10"/>
                    <a:pt x="5" y="9"/>
                  </a:cubicBezTo>
                  <a:cubicBezTo>
                    <a:pt x="4" y="7"/>
                    <a:pt x="3" y="5"/>
                    <a:pt x="2" y="3"/>
                  </a:cubicBezTo>
                  <a:cubicBezTo>
                    <a:pt x="2" y="2"/>
                    <a:pt x="1" y="2"/>
                    <a:pt x="1" y="1"/>
                  </a:cubicBezTo>
                  <a:cubicBezTo>
                    <a:pt x="1" y="1"/>
                    <a:pt x="1"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76" name="Freeform 575"/>
            <p:cNvSpPr>
              <a:spLocks noEditPoints="1"/>
            </p:cNvSpPr>
            <p:nvPr/>
          </p:nvSpPr>
          <p:spPr bwMode="auto">
            <a:xfrm>
              <a:off x="3894" y="197"/>
              <a:ext cx="15" cy="28"/>
            </a:xfrm>
            <a:custGeom>
              <a:avLst/>
              <a:gdLst>
                <a:gd name="T0" fmla="*/ 6 w 9"/>
                <a:gd name="T1" fmla="*/ 12 h 17"/>
                <a:gd name="T2" fmla="*/ 9 w 9"/>
                <a:gd name="T3" fmla="*/ 17 h 17"/>
                <a:gd name="T4" fmla="*/ 6 w 9"/>
                <a:gd name="T5" fmla="*/ 12 h 17"/>
                <a:gd name="T6" fmla="*/ 0 w 9"/>
                <a:gd name="T7" fmla="*/ 0 h 17"/>
                <a:gd name="T8" fmla="*/ 6 w 9"/>
                <a:gd name="T9" fmla="*/ 12 h 17"/>
                <a:gd name="T10" fmla="*/ 6 w 9"/>
                <a:gd name="T11" fmla="*/ 12 h 17"/>
                <a:gd name="T12" fmla="*/ 3 w 9"/>
                <a:gd name="T13" fmla="*/ 6 h 17"/>
                <a:gd name="T14" fmla="*/ 0 w 9"/>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7">
                  <a:moveTo>
                    <a:pt x="6" y="12"/>
                  </a:moveTo>
                  <a:cubicBezTo>
                    <a:pt x="7" y="13"/>
                    <a:pt x="8" y="15"/>
                    <a:pt x="9" y="17"/>
                  </a:cubicBezTo>
                  <a:cubicBezTo>
                    <a:pt x="8" y="15"/>
                    <a:pt x="7" y="13"/>
                    <a:pt x="6" y="12"/>
                  </a:cubicBezTo>
                  <a:moveTo>
                    <a:pt x="0" y="0"/>
                  </a:moveTo>
                  <a:cubicBezTo>
                    <a:pt x="2" y="4"/>
                    <a:pt x="4" y="8"/>
                    <a:pt x="6" y="12"/>
                  </a:cubicBezTo>
                  <a:cubicBezTo>
                    <a:pt x="6" y="12"/>
                    <a:pt x="6" y="12"/>
                    <a:pt x="6" y="12"/>
                  </a:cubicBezTo>
                  <a:cubicBezTo>
                    <a:pt x="5" y="10"/>
                    <a:pt x="4" y="8"/>
                    <a:pt x="3" y="6"/>
                  </a:cubicBezTo>
                  <a:cubicBezTo>
                    <a:pt x="2" y="4"/>
                    <a:pt x="1" y="2"/>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77" name="Freeform 576"/>
            <p:cNvSpPr/>
            <p:nvPr/>
          </p:nvSpPr>
          <p:spPr bwMode="auto">
            <a:xfrm>
              <a:off x="3868" y="150"/>
              <a:ext cx="1" cy="2"/>
            </a:xfrm>
            <a:custGeom>
              <a:avLst/>
              <a:gdLst>
                <a:gd name="T0" fmla="*/ 0 w 1"/>
                <a:gd name="T1" fmla="*/ 0 h 1"/>
                <a:gd name="T2" fmla="*/ 0 w 1"/>
                <a:gd name="T3" fmla="*/ 0 h 1"/>
                <a:gd name="T4" fmla="*/ 0 w 1"/>
                <a:gd name="T5" fmla="*/ 0 h 1"/>
                <a:gd name="T6" fmla="*/ 1 w 1"/>
                <a:gd name="T7" fmla="*/ 1 h 1"/>
                <a:gd name="T8" fmla="*/ 1 w 1"/>
                <a:gd name="T9" fmla="*/ 1 h 1"/>
                <a:gd name="T10" fmla="*/ 1 w 1"/>
                <a:gd name="T11" fmla="*/ 1 h 1"/>
                <a:gd name="T12" fmla="*/ 0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0"/>
                    <a:pt x="0" y="0"/>
                    <a:pt x="0" y="0"/>
                  </a:cubicBezTo>
                  <a:cubicBezTo>
                    <a:pt x="0" y="1"/>
                    <a:pt x="1" y="1"/>
                    <a:pt x="1" y="1"/>
                  </a:cubicBezTo>
                  <a:cubicBezTo>
                    <a:pt x="1" y="1"/>
                    <a:pt x="1" y="1"/>
                    <a:pt x="1" y="1"/>
                  </a:cubicBezTo>
                  <a:cubicBezTo>
                    <a:pt x="1" y="1"/>
                    <a:pt x="1" y="1"/>
                    <a:pt x="1" y="1"/>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78" name="Freeform 577"/>
            <p:cNvSpPr/>
            <p:nvPr/>
          </p:nvSpPr>
          <p:spPr bwMode="auto">
            <a:xfrm>
              <a:off x="3909" y="227"/>
              <a:ext cx="5" cy="6"/>
            </a:xfrm>
            <a:custGeom>
              <a:avLst/>
              <a:gdLst>
                <a:gd name="T0" fmla="*/ 0 w 3"/>
                <a:gd name="T1" fmla="*/ 0 h 4"/>
                <a:gd name="T2" fmla="*/ 3 w 3"/>
                <a:gd name="T3" fmla="*/ 4 h 4"/>
                <a:gd name="T4" fmla="*/ 3 w 3"/>
                <a:gd name="T5" fmla="*/ 4 h 4"/>
                <a:gd name="T6" fmla="*/ 2 w 3"/>
                <a:gd name="T7" fmla="*/ 2 h 4"/>
                <a:gd name="T8" fmla="*/ 0 w 3"/>
                <a:gd name="T9" fmla="*/ 0 h 4"/>
              </a:gdLst>
              <a:ahLst/>
              <a:cxnLst>
                <a:cxn ang="0">
                  <a:pos x="T0" y="T1"/>
                </a:cxn>
                <a:cxn ang="0">
                  <a:pos x="T2" y="T3"/>
                </a:cxn>
                <a:cxn ang="0">
                  <a:pos x="T4" y="T5"/>
                </a:cxn>
                <a:cxn ang="0">
                  <a:pos x="T6" y="T7"/>
                </a:cxn>
                <a:cxn ang="0">
                  <a:pos x="T8" y="T9"/>
                </a:cxn>
              </a:cxnLst>
              <a:rect l="0" t="0" r="r" b="b"/>
              <a:pathLst>
                <a:path w="3" h="4">
                  <a:moveTo>
                    <a:pt x="0" y="0"/>
                  </a:moveTo>
                  <a:cubicBezTo>
                    <a:pt x="1" y="1"/>
                    <a:pt x="2" y="3"/>
                    <a:pt x="3" y="4"/>
                  </a:cubicBezTo>
                  <a:cubicBezTo>
                    <a:pt x="3" y="4"/>
                    <a:pt x="3" y="4"/>
                    <a:pt x="3" y="4"/>
                  </a:cubicBezTo>
                  <a:cubicBezTo>
                    <a:pt x="2" y="4"/>
                    <a:pt x="2" y="3"/>
                    <a:pt x="2" y="2"/>
                  </a:cubicBezTo>
                  <a:cubicBezTo>
                    <a:pt x="1" y="1"/>
                    <a:pt x="1" y="1"/>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79" name="Freeform 578"/>
            <p:cNvSpPr/>
            <p:nvPr/>
          </p:nvSpPr>
          <p:spPr bwMode="auto">
            <a:xfrm>
              <a:off x="3909" y="225"/>
              <a:ext cx="3" cy="5"/>
            </a:xfrm>
            <a:custGeom>
              <a:avLst/>
              <a:gdLst>
                <a:gd name="T0" fmla="*/ 0 w 2"/>
                <a:gd name="T1" fmla="*/ 0 h 3"/>
                <a:gd name="T2" fmla="*/ 0 w 2"/>
                <a:gd name="T3" fmla="*/ 0 h 3"/>
                <a:gd name="T4" fmla="*/ 0 w 2"/>
                <a:gd name="T5" fmla="*/ 1 h 3"/>
                <a:gd name="T6" fmla="*/ 2 w 2"/>
                <a:gd name="T7" fmla="*/ 3 h 3"/>
                <a:gd name="T8" fmla="*/ 1 w 2"/>
                <a:gd name="T9" fmla="*/ 3 h 3"/>
                <a:gd name="T10" fmla="*/ 0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0"/>
                    <a:pt x="0" y="0"/>
                    <a:pt x="0" y="0"/>
                  </a:cubicBezTo>
                  <a:cubicBezTo>
                    <a:pt x="0" y="0"/>
                    <a:pt x="0" y="0"/>
                    <a:pt x="0" y="1"/>
                  </a:cubicBezTo>
                  <a:cubicBezTo>
                    <a:pt x="1" y="2"/>
                    <a:pt x="1" y="2"/>
                    <a:pt x="2" y="3"/>
                  </a:cubicBezTo>
                  <a:cubicBezTo>
                    <a:pt x="2" y="3"/>
                    <a:pt x="2" y="3"/>
                    <a:pt x="1" y="3"/>
                  </a:cubicBezTo>
                  <a:cubicBezTo>
                    <a:pt x="1" y="2"/>
                    <a:pt x="0" y="1"/>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80" name="Freeform 579"/>
            <p:cNvSpPr/>
            <p:nvPr/>
          </p:nvSpPr>
          <p:spPr bwMode="auto">
            <a:xfrm>
              <a:off x="3869" y="153"/>
              <a:ext cx="2" cy="2"/>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0"/>
                  </a:cubicBezTo>
                  <a:cubicBezTo>
                    <a:pt x="0" y="0"/>
                    <a:pt x="0" y="0"/>
                    <a:pt x="1" y="1"/>
                  </a:cubicBezTo>
                  <a:cubicBezTo>
                    <a:pt x="1" y="1"/>
                    <a:pt x="1" y="1"/>
                    <a:pt x="1" y="1"/>
                  </a:cubicBezTo>
                  <a:cubicBezTo>
                    <a:pt x="1" y="1"/>
                    <a:pt x="1" y="1"/>
                    <a:pt x="1" y="1"/>
                  </a:cubicBezTo>
                  <a:cubicBezTo>
                    <a:pt x="1" y="1"/>
                    <a:pt x="1" y="1"/>
                    <a:pt x="1" y="1"/>
                  </a:cubicBezTo>
                  <a:cubicBezTo>
                    <a:pt x="1" y="1"/>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81" name="Freeform 580"/>
            <p:cNvSpPr>
              <a:spLocks noEditPoints="1"/>
            </p:cNvSpPr>
            <p:nvPr/>
          </p:nvSpPr>
          <p:spPr bwMode="auto">
            <a:xfrm>
              <a:off x="3869" y="153"/>
              <a:ext cx="2" cy="2"/>
            </a:xfrm>
            <a:custGeom>
              <a:avLst/>
              <a:gdLst>
                <a:gd name="T0" fmla="*/ 1 w 1"/>
                <a:gd name="T1" fmla="*/ 1 h 1"/>
                <a:gd name="T2" fmla="*/ 1 w 1"/>
                <a:gd name="T3" fmla="*/ 1 h 1"/>
                <a:gd name="T4" fmla="*/ 1 w 1"/>
                <a:gd name="T5" fmla="*/ 1 h 1"/>
                <a:gd name="T6" fmla="*/ 1 w 1"/>
                <a:gd name="T7" fmla="*/ 1 h 1"/>
                <a:gd name="T8" fmla="*/ 1 w 1"/>
                <a:gd name="T9" fmla="*/ 1 h 1"/>
                <a:gd name="T10" fmla="*/ 0 w 1"/>
                <a:gd name="T11" fmla="*/ 0 h 1"/>
                <a:gd name="T12" fmla="*/ 0 w 1"/>
                <a:gd name="T13" fmla="*/ 0 h 1"/>
                <a:gd name="T14" fmla="*/ 1 w 1"/>
                <a:gd name="T15" fmla="*/ 1 h 1"/>
                <a:gd name="T16" fmla="*/ 1 w 1"/>
                <a:gd name="T17" fmla="*/ 1 h 1"/>
                <a:gd name="T18" fmla="*/ 0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1" y="1"/>
                  </a:moveTo>
                  <a:cubicBezTo>
                    <a:pt x="1" y="1"/>
                    <a:pt x="1" y="1"/>
                    <a:pt x="1" y="1"/>
                  </a:cubicBezTo>
                  <a:cubicBezTo>
                    <a:pt x="1" y="1"/>
                    <a:pt x="1" y="1"/>
                    <a:pt x="1" y="1"/>
                  </a:cubicBezTo>
                  <a:cubicBezTo>
                    <a:pt x="1" y="1"/>
                    <a:pt x="1" y="1"/>
                    <a:pt x="1" y="1"/>
                  </a:cubicBezTo>
                  <a:cubicBezTo>
                    <a:pt x="1" y="1"/>
                    <a:pt x="1" y="1"/>
                    <a:pt x="1" y="1"/>
                  </a:cubicBezTo>
                  <a:moveTo>
                    <a:pt x="0" y="0"/>
                  </a:moveTo>
                  <a:cubicBezTo>
                    <a:pt x="0" y="0"/>
                    <a:pt x="0" y="0"/>
                    <a:pt x="0" y="0"/>
                  </a:cubicBezTo>
                  <a:cubicBezTo>
                    <a:pt x="0" y="0"/>
                    <a:pt x="0" y="0"/>
                    <a:pt x="1" y="1"/>
                  </a:cubicBezTo>
                  <a:cubicBezTo>
                    <a:pt x="1" y="1"/>
                    <a:pt x="1" y="1"/>
                    <a:pt x="1" y="1"/>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82" name="Freeform 581"/>
            <p:cNvSpPr>
              <a:spLocks noEditPoints="1"/>
            </p:cNvSpPr>
            <p:nvPr/>
          </p:nvSpPr>
          <p:spPr bwMode="auto">
            <a:xfrm>
              <a:off x="3869" y="153"/>
              <a:ext cx="2" cy="2"/>
            </a:xfrm>
            <a:custGeom>
              <a:avLst/>
              <a:gdLst>
                <a:gd name="T0" fmla="*/ 1 w 1"/>
                <a:gd name="T1" fmla="*/ 1 h 1"/>
                <a:gd name="T2" fmla="*/ 1 w 1"/>
                <a:gd name="T3" fmla="*/ 1 h 1"/>
                <a:gd name="T4" fmla="*/ 1 w 1"/>
                <a:gd name="T5" fmla="*/ 1 h 1"/>
                <a:gd name="T6" fmla="*/ 1 w 1"/>
                <a:gd name="T7" fmla="*/ 1 h 1"/>
                <a:gd name="T8" fmla="*/ 1 w 1"/>
                <a:gd name="T9" fmla="*/ 1 h 1"/>
                <a:gd name="T10" fmla="*/ 1 w 1"/>
                <a:gd name="T11" fmla="*/ 1 h 1"/>
                <a:gd name="T12" fmla="*/ 0 w 1"/>
                <a:gd name="T13" fmla="*/ 0 h 1"/>
                <a:gd name="T14" fmla="*/ 0 w 1"/>
                <a:gd name="T15" fmla="*/ 0 h 1"/>
                <a:gd name="T16" fmla="*/ 1 w 1"/>
                <a:gd name="T17" fmla="*/ 1 h 1"/>
                <a:gd name="T18" fmla="*/ 1 w 1"/>
                <a:gd name="T19" fmla="*/ 1 h 1"/>
                <a:gd name="T20" fmla="*/ 0 w 1"/>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1">
                  <a:moveTo>
                    <a:pt x="1" y="1"/>
                  </a:moveTo>
                  <a:cubicBezTo>
                    <a:pt x="1" y="1"/>
                    <a:pt x="1" y="1"/>
                    <a:pt x="1" y="1"/>
                  </a:cubicBezTo>
                  <a:cubicBezTo>
                    <a:pt x="1" y="1"/>
                    <a:pt x="1" y="1"/>
                    <a:pt x="1" y="1"/>
                  </a:cubicBezTo>
                  <a:cubicBezTo>
                    <a:pt x="1" y="1"/>
                    <a:pt x="1" y="1"/>
                    <a:pt x="1" y="1"/>
                  </a:cubicBezTo>
                  <a:cubicBezTo>
                    <a:pt x="1" y="1"/>
                    <a:pt x="1" y="1"/>
                    <a:pt x="1" y="1"/>
                  </a:cubicBezTo>
                  <a:cubicBezTo>
                    <a:pt x="1" y="1"/>
                    <a:pt x="1" y="1"/>
                    <a:pt x="1" y="1"/>
                  </a:cubicBezTo>
                  <a:moveTo>
                    <a:pt x="0" y="0"/>
                  </a:moveTo>
                  <a:cubicBezTo>
                    <a:pt x="0" y="0"/>
                    <a:pt x="0" y="0"/>
                    <a:pt x="0" y="0"/>
                  </a:cubicBezTo>
                  <a:cubicBezTo>
                    <a:pt x="0" y="0"/>
                    <a:pt x="0" y="0"/>
                    <a:pt x="1" y="1"/>
                  </a:cubicBezTo>
                  <a:cubicBezTo>
                    <a:pt x="1" y="1"/>
                    <a:pt x="1" y="1"/>
                    <a:pt x="1" y="1"/>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83" name="Freeform 582"/>
            <p:cNvSpPr>
              <a:spLocks noEditPoints="1"/>
            </p:cNvSpPr>
            <p:nvPr/>
          </p:nvSpPr>
          <p:spPr bwMode="auto">
            <a:xfrm>
              <a:off x="3869" y="153"/>
              <a:ext cx="2" cy="2"/>
            </a:xfrm>
            <a:custGeom>
              <a:avLst/>
              <a:gdLst>
                <a:gd name="T0" fmla="*/ 1 w 1"/>
                <a:gd name="T1" fmla="*/ 1 h 1"/>
                <a:gd name="T2" fmla="*/ 1 w 1"/>
                <a:gd name="T3" fmla="*/ 1 h 1"/>
                <a:gd name="T4" fmla="*/ 1 w 1"/>
                <a:gd name="T5" fmla="*/ 1 h 1"/>
                <a:gd name="T6" fmla="*/ 1 w 1"/>
                <a:gd name="T7" fmla="*/ 1 h 1"/>
                <a:gd name="T8" fmla="*/ 0 w 1"/>
                <a:gd name="T9" fmla="*/ 0 h 1"/>
                <a:gd name="T10" fmla="*/ 0 w 1"/>
                <a:gd name="T11" fmla="*/ 0 h 1"/>
                <a:gd name="T12" fmla="*/ 1 w 1"/>
                <a:gd name="T13" fmla="*/ 1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1" y="1"/>
                  </a:moveTo>
                  <a:cubicBezTo>
                    <a:pt x="1" y="1"/>
                    <a:pt x="1" y="1"/>
                    <a:pt x="1" y="1"/>
                  </a:cubicBezTo>
                  <a:cubicBezTo>
                    <a:pt x="1" y="1"/>
                    <a:pt x="1" y="1"/>
                    <a:pt x="1" y="1"/>
                  </a:cubicBezTo>
                  <a:cubicBezTo>
                    <a:pt x="1" y="1"/>
                    <a:pt x="1" y="1"/>
                    <a:pt x="1" y="1"/>
                  </a:cubicBezTo>
                  <a:moveTo>
                    <a:pt x="0" y="0"/>
                  </a:moveTo>
                  <a:cubicBezTo>
                    <a:pt x="0" y="0"/>
                    <a:pt x="0" y="0"/>
                    <a:pt x="0" y="0"/>
                  </a:cubicBezTo>
                  <a:cubicBezTo>
                    <a:pt x="1" y="1"/>
                    <a:pt x="1" y="1"/>
                    <a:pt x="1" y="1"/>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84" name="Oval 583"/>
            <p:cNvSpPr>
              <a:spLocks noChangeArrowheads="1"/>
            </p:cNvSpPr>
            <p:nvPr/>
          </p:nvSpPr>
          <p:spPr bwMode="auto">
            <a:xfrm>
              <a:off x="3827" y="1296"/>
              <a:ext cx="83" cy="688"/>
            </a:xfrm>
            <a:prstGeom prst="ellipse">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grpSp>
      <p:sp>
        <p:nvSpPr>
          <p:cNvPr id="6" name="矩形 5"/>
          <p:cNvSpPr/>
          <p:nvPr/>
        </p:nvSpPr>
        <p:spPr>
          <a:xfrm>
            <a:off x="130175" y="922655"/>
            <a:ext cx="11638280" cy="2792730"/>
          </a:xfrm>
          <a:prstGeom prst="rect">
            <a:avLst/>
          </a:prstGeom>
          <a:solidFill>
            <a:schemeClr val="accent1">
              <a:alpha val="72000"/>
            </a:schemeClr>
          </a:solidFill>
          <a:ln>
            <a:noFill/>
          </a:ln>
          <a:effectLst>
            <a:outerShdw blurRad="50800" dist="152400" dir="13620000" algn="ctr" rotWithShape="0">
              <a:srgbClr val="000000">
                <a:alpha val="43137"/>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3" name="左箭头 72">
            <a:hlinkClick r:id="rId1" action="ppaction://hlinksldjump"/>
          </p:cNvPr>
          <p:cNvSpPr/>
          <p:nvPr/>
        </p:nvSpPr>
        <p:spPr>
          <a:xfrm>
            <a:off x="10036702"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181" name="文本框 180"/>
          <p:cNvSpPr txBox="1"/>
          <p:nvPr/>
        </p:nvSpPr>
        <p:spPr>
          <a:xfrm>
            <a:off x="253365" y="1064895"/>
            <a:ext cx="11047095" cy="2061210"/>
          </a:xfrm>
          <a:prstGeom prst="rect">
            <a:avLst/>
          </a:prstGeom>
          <a:noFill/>
        </p:spPr>
        <p:txBody>
          <a:bodyPr wrap="square" rtlCol="0">
            <a:spAutoFit/>
          </a:bodyPr>
          <a:lstStyle/>
          <a:p>
            <a:r>
              <a:rPr lang="en-US" sz="3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由上表可知，近 5 年考试中，询问与提供信息类话题考查得最多，5 年内考查了 5 题。请求与应答类、邀请与应答类、感谢与道歉类话题次之，5 年内考查了 4 题。其余话题，如祝愿与祝贺类、打电话类也较常出现。另外，除了以上话题，备考复习中还需关注情感表达、表扬与鼓励、问候与道别、谈论天气、购物、订餐、同意与否、禁止与警告、投诉与责备、语言交际障碍等话题。</a:t>
            </a:r>
            <a:endParaRPr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50000">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14:bounceEnd="50000">
                                          <p:cBhvr additive="base">
                                            <p:cTn id="7" dur="1000" fill="hold"/>
                                            <p:tgtEl>
                                              <p:spTgt spid="94"/>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9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81"/>
                                            </p:tgtEl>
                                            <p:attrNameLst>
                                              <p:attrName>style.visibility</p:attrName>
                                            </p:attrNameLst>
                                          </p:cBhvr>
                                          <p:to>
                                            <p:strVal val="visible"/>
                                          </p:to>
                                        </p:set>
                                        <p:animEffect transition="in" filter="wipe(left)">
                                          <p:cBhvr>
                                            <p:cTn id="13" dur="500"/>
                                            <p:tgtEl>
                                              <p:spTgt spid="18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8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additive="base">
                                            <p:cTn id="7" dur="1000" fill="hold"/>
                                            <p:tgtEl>
                                              <p:spTgt spid="94"/>
                                            </p:tgtEl>
                                            <p:attrNameLst>
                                              <p:attrName>ppt_x</p:attrName>
                                            </p:attrNameLst>
                                          </p:cBhvr>
                                          <p:tavLst>
                                            <p:tav tm="0">
                                              <p:val>
                                                <p:strVal val="#ppt_x"/>
                                              </p:val>
                                            </p:tav>
                                            <p:tav tm="100000">
                                              <p:val>
                                                <p:strVal val="#ppt_x"/>
                                              </p:val>
                                            </p:tav>
                                          </p:tavLst>
                                        </p:anim>
                                        <p:anim calcmode="lin" valueType="num">
                                          <p:cBhvr additive="base">
                                            <p:cTn id="8" dur="1000" fill="hold"/>
                                            <p:tgtEl>
                                              <p:spTgt spid="9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81"/>
                                            </p:tgtEl>
                                            <p:attrNameLst>
                                              <p:attrName>style.visibility</p:attrName>
                                            </p:attrNameLst>
                                          </p:cBhvr>
                                          <p:to>
                                            <p:strVal val="visible"/>
                                          </p:to>
                                        </p:set>
                                        <p:animEffect transition="in" filter="wipe(left)">
                                          <p:cBhvr>
                                            <p:cTn id="13" dur="500"/>
                                            <p:tgtEl>
                                              <p:spTgt spid="18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81" grpId="0"/>
        </p:bldLst>
      </p:timing>
    </mc:Fallback>
  </mc:AlternateContent>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通读对话，我们可以判断出对方也不清楚去白金汉宫的路，因此 C 项“I am a stranger here（我对这里不熟悉）”最符合语境。A 项“我不会告诉你”和 D 项“你不可能找到的”显得非常没有礼貌，故本题正确答案为 C。</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八</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520228" y="919422"/>
            <a:ext cx="10505417"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话题：询问时间</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 M: 	Excuse me, when is the first train to Brighton tomorrow 	morning?</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Many thanks.</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6 a.m.                                                     B. I don’t know</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You can find it by yourself                             D. It is almost noon</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话题：询问时间</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 M: 	When shall we leave, on April 10 or 12?</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OK.</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Either will do                                                   B. I don’t know</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Any time                                                          D. Yes, on April 10</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1877005" y="2085625"/>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1025645"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16" name="TextBox 22"/>
          <p:cNvSpPr txBox="1"/>
          <p:nvPr/>
        </p:nvSpPr>
        <p:spPr>
          <a:xfrm>
            <a:off x="1877005" y="4692105"/>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a:hlinkClick r:id="rId3" action="ppaction://hlinksldjump"/>
          </p:cNvPr>
          <p:cNvSpPr txBox="1"/>
          <p:nvPr/>
        </p:nvSpPr>
        <p:spPr>
          <a:xfrm>
            <a:off x="4984049" y="2248308"/>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a:hlinkClick r:id="rId4" action="ppaction://hlinksldjump"/>
          </p:cNvPr>
          <p:cNvSpPr txBox="1"/>
          <p:nvPr/>
        </p:nvSpPr>
        <p:spPr>
          <a:xfrm>
            <a:off x="4984049" y="4840233"/>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wipe(up)">
                                      <p:cBhvr>
                                        <p:cTn id="37" dur="500"/>
                                        <p:tgtEl>
                                          <p:spTgt spid="3">
                                            <p:txEl>
                                              <p:pRg st="10" end="10"/>
                                            </p:txEl>
                                          </p:spTgt>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3">
                                            <p:txEl>
                                              <p:pRg st="11" end="11"/>
                                            </p:txEl>
                                          </p:spTgt>
                                        </p:tgtEl>
                                        <p:attrNameLst>
                                          <p:attrName>style.visibility</p:attrName>
                                        </p:attrNameLst>
                                      </p:cBhvr>
                                      <p:to>
                                        <p:strVal val="visible"/>
                                      </p:to>
                                    </p:set>
                                    <p:animEffect transition="in" filter="wipe(up)">
                                      <p:cBhvr>
                                        <p:cTn id="40" dur="500"/>
                                        <p:tgtEl>
                                          <p:spTgt spid="3">
                                            <p:txEl>
                                              <p:pRg st="11" end="11"/>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barn(inVertical)">
                                      <p:cBhvr>
                                        <p:cTn id="45" dur="500"/>
                                        <p:tgtEl>
                                          <p:spTgt spid="23"/>
                                        </p:tgtEl>
                                      </p:cBhvr>
                                    </p:animEffect>
                                  </p:childTnLst>
                                </p:cTn>
                              </p:par>
                            </p:childTnLst>
                          </p:cTn>
                        </p:par>
                        <p:par>
                          <p:cTn id="46" fill="hold">
                            <p:stCondLst>
                              <p:cond delay="500"/>
                            </p:stCondLst>
                            <p:childTnLst>
                              <p:par>
                                <p:cTn id="47" presetID="16" presetClass="entr" presetSubtype="37"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barn(outVertical)">
                                      <p:cBhvr>
                                        <p:cTn id="49" dur="500"/>
                                        <p:tgtEl>
                                          <p:spTgt spid="9"/>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barn(inVertical)">
                                      <p:cBhvr>
                                        <p:cTn id="54" dur="500"/>
                                        <p:tgtEl>
                                          <p:spTgt spid="16"/>
                                        </p:tgtEl>
                                      </p:cBhvr>
                                    </p:animEffect>
                                  </p:childTnLst>
                                </p:cTn>
                              </p:par>
                            </p:childTnLst>
                          </p:cTn>
                        </p:par>
                        <p:par>
                          <p:cTn id="55" fill="hold">
                            <p:stCondLst>
                              <p:cond delay="500"/>
                            </p:stCondLst>
                            <p:childTnLst>
                              <p:par>
                                <p:cTn id="56" presetID="16" presetClass="entr" presetSubtype="37"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barn(outVertical)">
                                      <p:cBhvr>
                                        <p:cTn id="5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16" grpId="0"/>
      <p:bldP spid="9" grpId="0" animBg="1"/>
      <p:bldP spid="10" grpId="0" animBg="1"/>
    </p:bldLst>
  </p:timing>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通读对话，我们可以得知说话人是在询问列车发车时间，并最终知道时间后向对方表示感谢。A 项“早上六点”最符合上下文，故本题正确答案为 A。</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根据上下文我们做出判断，说话人对于离开的时间是 4 月 10 日还是 12 日，均表示赞同，而 A 项“Either will do（两者皆可）”最符合上下文，故本题正确答案为 A。</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八</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520228" y="919422"/>
            <a:ext cx="10505417" cy="5913404"/>
          </a:xfrm>
        </p:spPr>
        <p:txBody>
          <a:bodyPr>
            <a:normAutofit fontScale="92500"/>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话题：谈论天气</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 M: Linda, I heard you went to Thailand for your honeymoon.</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Yes.</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What’s the weather like there?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I didn’t have a good time      B. It is hot in the day and cool at night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I like it very much                     D. Good choice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话题：谈论天气</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 M: It is a fine day, isn’t it?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We are going to have a picnic in the People’s Park.</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Sounds great!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It is fine                                          B. I don’t like it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Yes, it is                                          D. No, it isn’t</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1877004" y="247914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1025645"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16" name="TextBox 22"/>
          <p:cNvSpPr txBox="1"/>
          <p:nvPr/>
        </p:nvSpPr>
        <p:spPr>
          <a:xfrm>
            <a:off x="1877004" y="447675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a:hlinkClick r:id="rId3" action="ppaction://hlinksldjump"/>
          </p:cNvPr>
          <p:cNvSpPr txBox="1"/>
          <p:nvPr/>
        </p:nvSpPr>
        <p:spPr>
          <a:xfrm>
            <a:off x="5637592" y="2479141"/>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a:hlinkClick r:id="rId4" action="ppaction://hlinksldjump"/>
          </p:cNvPr>
          <p:cNvSpPr txBox="1"/>
          <p:nvPr/>
        </p:nvSpPr>
        <p:spPr>
          <a:xfrm>
            <a:off x="5637592" y="450753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wipe(up)">
                                      <p:cBhvr>
                                        <p:cTn id="37" dur="500"/>
                                        <p:tgtEl>
                                          <p:spTgt spid="3">
                                            <p:txEl>
                                              <p:pRg st="10" end="10"/>
                                            </p:txEl>
                                          </p:spTgt>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3">
                                            <p:txEl>
                                              <p:pRg st="11" end="11"/>
                                            </p:txEl>
                                          </p:spTgt>
                                        </p:tgtEl>
                                        <p:attrNameLst>
                                          <p:attrName>style.visibility</p:attrName>
                                        </p:attrNameLst>
                                      </p:cBhvr>
                                      <p:to>
                                        <p:strVal val="visible"/>
                                      </p:to>
                                    </p:set>
                                    <p:animEffect transition="in" filter="wipe(up)">
                                      <p:cBhvr>
                                        <p:cTn id="40" dur="500"/>
                                        <p:tgtEl>
                                          <p:spTgt spid="3">
                                            <p:txEl>
                                              <p:pRg st="11" end="11"/>
                                            </p:txEl>
                                          </p:spTgt>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3">
                                            <p:txEl>
                                              <p:pRg st="12" end="12"/>
                                            </p:txEl>
                                          </p:spTgt>
                                        </p:tgtEl>
                                        <p:attrNameLst>
                                          <p:attrName>style.visibility</p:attrName>
                                        </p:attrNameLst>
                                      </p:cBhvr>
                                      <p:to>
                                        <p:strVal val="visible"/>
                                      </p:to>
                                    </p:set>
                                    <p:animEffect transition="in" filter="wipe(up)">
                                      <p:cBhvr>
                                        <p:cTn id="43" dur="500"/>
                                        <p:tgtEl>
                                          <p:spTgt spid="3">
                                            <p:txEl>
                                              <p:pRg st="12" end="12"/>
                                            </p:txEl>
                                          </p:spTgt>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3">
                                            <p:txEl>
                                              <p:pRg st="13" end="13"/>
                                            </p:txEl>
                                          </p:spTgt>
                                        </p:tgtEl>
                                        <p:attrNameLst>
                                          <p:attrName>style.visibility</p:attrName>
                                        </p:attrNameLst>
                                      </p:cBhvr>
                                      <p:to>
                                        <p:strVal val="visible"/>
                                      </p:to>
                                    </p:set>
                                    <p:animEffect transition="in" filter="wipe(up)">
                                      <p:cBhvr>
                                        <p:cTn id="46" dur="500"/>
                                        <p:tgtEl>
                                          <p:spTgt spid="3">
                                            <p:txEl>
                                              <p:pRg st="13" end="13"/>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barn(inVertical)">
                                      <p:cBhvr>
                                        <p:cTn id="51" dur="500"/>
                                        <p:tgtEl>
                                          <p:spTgt spid="23"/>
                                        </p:tgtEl>
                                      </p:cBhvr>
                                    </p:animEffect>
                                  </p:childTnLst>
                                </p:cTn>
                              </p:par>
                            </p:childTnLst>
                          </p:cTn>
                        </p:par>
                        <p:par>
                          <p:cTn id="52" fill="hold">
                            <p:stCondLst>
                              <p:cond delay="500"/>
                            </p:stCondLst>
                            <p:childTnLst>
                              <p:par>
                                <p:cTn id="53" presetID="16" presetClass="entr" presetSubtype="37"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barn(outVertical)">
                                      <p:cBhvr>
                                        <p:cTn id="55" dur="500"/>
                                        <p:tgtEl>
                                          <p:spTgt spid="9"/>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21" fill="hold" grpId="0" nodeType="click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barn(inVertical)">
                                      <p:cBhvr>
                                        <p:cTn id="60" dur="500"/>
                                        <p:tgtEl>
                                          <p:spTgt spid="16"/>
                                        </p:tgtEl>
                                      </p:cBhvr>
                                    </p:animEffect>
                                  </p:childTnLst>
                                </p:cTn>
                              </p:par>
                            </p:childTnLst>
                          </p:cTn>
                        </p:par>
                        <p:par>
                          <p:cTn id="61" fill="hold">
                            <p:stCondLst>
                              <p:cond delay="500"/>
                            </p:stCondLst>
                            <p:childTnLst>
                              <p:par>
                                <p:cTn id="62" presetID="16" presetClass="entr" presetSubtype="37"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barn(outVertical)">
                                      <p:cBhvr>
                                        <p:cTn id="6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16" grpId="0"/>
      <p:bldP spid="9" grpId="0" animBg="1"/>
      <p:bldP spid="10" grpId="0" animBg="1"/>
    </p:bld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根据“What’s the weather like there（那里天气如何）”并结合选项，B 项“It is hot in the day and cool at night（白天炎热，夜晚凉爽）”符合上下文。A 项“我过得不愉快”不符合语境，而 C 项“我很喜欢那里的天气”以及 D 项“好选择”仅是评价性语言，并非提供有关天气的信息，故本题正确答案为 B。</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通读对话，我们知道天气很好，说话人打算去公园野餐。根据“It is …, isn’t it”的结构，C 项“Yes, it is（是的，确实很好）”既符合反意疑问句的回答方式，也符合上下文，故本题正确答案为 C。</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八</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520228" y="919422"/>
            <a:ext cx="11671772"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话题：购物</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 M: What can I do for you?</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I want a pair of running shoes.</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___________________?</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Size 8, please.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What size                                                B. How much do they cost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What color do you prefer                      D. Can you bring me another one</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1976757" y="221753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1025645"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8" name="文本框 7">
            <a:hlinkClick r:id="rId3" action="ppaction://hlinksldjump"/>
          </p:cNvPr>
          <p:cNvSpPr txBox="1"/>
          <p:nvPr/>
        </p:nvSpPr>
        <p:spPr>
          <a:xfrm>
            <a:off x="4795205" y="2279086"/>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barn(inVertical)">
                                      <p:cBhvr>
                                        <p:cTn id="30" dur="500"/>
                                        <p:tgtEl>
                                          <p:spTgt spid="23"/>
                                        </p:tgtEl>
                                      </p:cBhvr>
                                    </p:animEffect>
                                  </p:childTnLst>
                                </p:cTn>
                              </p:par>
                            </p:childTnLst>
                          </p:cTn>
                        </p:par>
                        <p:par>
                          <p:cTn id="31" fill="hold">
                            <p:stCondLst>
                              <p:cond delay="500"/>
                            </p:stCondLst>
                            <p:childTnLst>
                              <p:par>
                                <p:cTn id="32" presetID="16" presetClass="entr" presetSubtype="37"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barn(outVertical)">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8" grpId="0" animBg="1"/>
    </p:bldLst>
  </p:timing>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49" y="354267"/>
            <a:ext cx="11255525"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根据“I want a pair of running shoes（我想要一双跑步鞋）”和“Size 8, please（请拿 8 码的）”并结合选项，A 项“What size”的意思是“什么尺码”更符合语境，故本题正确答案为 A。</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九</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520228" y="919422"/>
            <a:ext cx="11671772" cy="5913404"/>
          </a:xfrm>
        </p:spPr>
        <p:txBody>
          <a:bodyPr>
            <a:normAutofit lnSpcReduction="10000"/>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话题：购物</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 M: Good morning, can I help you?</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Yes, I’d like a raincoat for my niece.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___________________?</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Blue, please.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What color do you want                    B. What is it made of</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What size do you need                      D. Do you like the blue one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话题：订餐</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 M: What can I do for you?</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One hotdog and two cups of lemon tea.</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___________________?</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Yes, a glass of hot soy milk, please.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What do you want                             B. Anything else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What kind of milk do you like          D. Are you ready to order now</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1724603" y="203211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1025645"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16" name="TextBox 22"/>
          <p:cNvSpPr txBox="1"/>
          <p:nvPr/>
        </p:nvSpPr>
        <p:spPr>
          <a:xfrm>
            <a:off x="1877003" y="4825887"/>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a:hlinkClick r:id="rId3" action="ppaction://hlinksldjump"/>
          </p:cNvPr>
          <p:cNvSpPr txBox="1"/>
          <p:nvPr/>
        </p:nvSpPr>
        <p:spPr>
          <a:xfrm>
            <a:off x="4401448" y="216990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a:hlinkClick r:id="rId4" action="ppaction://hlinksldjump"/>
          </p:cNvPr>
          <p:cNvSpPr txBox="1"/>
          <p:nvPr/>
        </p:nvSpPr>
        <p:spPr>
          <a:xfrm>
            <a:off x="4401448" y="4887442"/>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wipe(up)">
                                      <p:cBhvr>
                                        <p:cTn id="37" dur="500"/>
                                        <p:tgtEl>
                                          <p:spTgt spid="3">
                                            <p:txEl>
                                              <p:pRg st="10" end="10"/>
                                            </p:txEl>
                                          </p:spTgt>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3">
                                            <p:txEl>
                                              <p:pRg st="11" end="11"/>
                                            </p:txEl>
                                          </p:spTgt>
                                        </p:tgtEl>
                                        <p:attrNameLst>
                                          <p:attrName>style.visibility</p:attrName>
                                        </p:attrNameLst>
                                      </p:cBhvr>
                                      <p:to>
                                        <p:strVal val="visible"/>
                                      </p:to>
                                    </p:set>
                                    <p:animEffect transition="in" filter="wipe(up)">
                                      <p:cBhvr>
                                        <p:cTn id="40" dur="500"/>
                                        <p:tgtEl>
                                          <p:spTgt spid="3">
                                            <p:txEl>
                                              <p:pRg st="11" end="11"/>
                                            </p:txEl>
                                          </p:spTgt>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3">
                                            <p:txEl>
                                              <p:pRg st="12" end="12"/>
                                            </p:txEl>
                                          </p:spTgt>
                                        </p:tgtEl>
                                        <p:attrNameLst>
                                          <p:attrName>style.visibility</p:attrName>
                                        </p:attrNameLst>
                                      </p:cBhvr>
                                      <p:to>
                                        <p:strVal val="visible"/>
                                      </p:to>
                                    </p:set>
                                    <p:animEffect transition="in" filter="wipe(up)">
                                      <p:cBhvr>
                                        <p:cTn id="43" dur="500"/>
                                        <p:tgtEl>
                                          <p:spTgt spid="3">
                                            <p:txEl>
                                              <p:pRg st="12" end="12"/>
                                            </p:txEl>
                                          </p:spTgt>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3">
                                            <p:txEl>
                                              <p:pRg st="13" end="13"/>
                                            </p:txEl>
                                          </p:spTgt>
                                        </p:tgtEl>
                                        <p:attrNameLst>
                                          <p:attrName>style.visibility</p:attrName>
                                        </p:attrNameLst>
                                      </p:cBhvr>
                                      <p:to>
                                        <p:strVal val="visible"/>
                                      </p:to>
                                    </p:set>
                                    <p:animEffect transition="in" filter="wipe(up)">
                                      <p:cBhvr>
                                        <p:cTn id="46" dur="500"/>
                                        <p:tgtEl>
                                          <p:spTgt spid="3">
                                            <p:txEl>
                                              <p:pRg st="13" end="13"/>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barn(inVertical)">
                                      <p:cBhvr>
                                        <p:cTn id="51" dur="500"/>
                                        <p:tgtEl>
                                          <p:spTgt spid="23"/>
                                        </p:tgtEl>
                                      </p:cBhvr>
                                    </p:animEffect>
                                  </p:childTnLst>
                                </p:cTn>
                              </p:par>
                            </p:childTnLst>
                          </p:cTn>
                        </p:par>
                        <p:par>
                          <p:cTn id="52" fill="hold">
                            <p:stCondLst>
                              <p:cond delay="500"/>
                            </p:stCondLst>
                            <p:childTnLst>
                              <p:par>
                                <p:cTn id="53" presetID="16" presetClass="entr" presetSubtype="37"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barn(outVertical)">
                                      <p:cBhvr>
                                        <p:cTn id="55" dur="500"/>
                                        <p:tgtEl>
                                          <p:spTgt spid="9"/>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21" fill="hold" grpId="0" nodeType="click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barn(inVertical)">
                                      <p:cBhvr>
                                        <p:cTn id="60" dur="500"/>
                                        <p:tgtEl>
                                          <p:spTgt spid="16"/>
                                        </p:tgtEl>
                                      </p:cBhvr>
                                    </p:animEffect>
                                  </p:childTnLst>
                                </p:cTn>
                              </p:par>
                            </p:childTnLst>
                          </p:cTn>
                        </p:par>
                        <p:par>
                          <p:cTn id="61" fill="hold">
                            <p:stCondLst>
                              <p:cond delay="500"/>
                            </p:stCondLst>
                            <p:childTnLst>
                              <p:par>
                                <p:cTn id="62" presetID="16" presetClass="entr" presetSubtype="37"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barn(outVertical)">
                                      <p:cBhvr>
                                        <p:cTn id="6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16" grpId="0"/>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534529" y="2813755"/>
            <a:ext cx="5759107"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二、名师支招，让你秒懂</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通读对话，我们知道说话人想为侄女购买一件雨衣，并告知店员需要蓝色的。由此我们可以判断出店员是在询问顾客需要什么颜色的雨衣，而 A 项“What color do you want（您需要什么颜色的）”最符合上下文，故本题正确答案为 A。</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粗心一点的学生，本题可能会错选 A、C、D 项。在对话中，顾客点了热狗和柠檬茶，而在服务员又提出问题后，顾客又继续点了一杯豆奶。根据上下文判断，B 项“Anything else（还有其他的吗）”最符合对话情境，故本题正确答案为 B。</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九</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520228" y="919422"/>
            <a:ext cx="11671772"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话题：同意与否</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 M: It is not polite for people to speak with their mouth full.</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 It is very rude.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I couldn’t agree with you             B. I couldn’t agree more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Never mind                                      D. Good idea</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话题：同意与否</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 M: Smoking is bad for your health.</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 I am thinking of giving it up.</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You are quite right                          B. That’s all right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None of your business                    D. I like it</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2059883" y="1709345"/>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1025645"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16" name="TextBox 22"/>
          <p:cNvSpPr txBox="1"/>
          <p:nvPr/>
        </p:nvSpPr>
        <p:spPr>
          <a:xfrm>
            <a:off x="2059883" y="387612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a:hlinkClick r:id="rId3" action="ppaction://hlinksldjump"/>
          </p:cNvPr>
          <p:cNvSpPr txBox="1"/>
          <p:nvPr/>
        </p:nvSpPr>
        <p:spPr>
          <a:xfrm>
            <a:off x="6481075" y="177090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a:hlinkClick r:id="rId4" action="ppaction://hlinksldjump"/>
          </p:cNvPr>
          <p:cNvSpPr txBox="1"/>
          <p:nvPr/>
        </p:nvSpPr>
        <p:spPr>
          <a:xfrm>
            <a:off x="9373362" y="3906081"/>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barn(inVertical)">
                                      <p:cBhvr>
                                        <p:cTn id="39" dur="500"/>
                                        <p:tgtEl>
                                          <p:spTgt spid="23"/>
                                        </p:tgtEl>
                                      </p:cBhvr>
                                    </p:animEffect>
                                  </p:childTnLst>
                                </p:cTn>
                              </p:par>
                            </p:childTnLst>
                          </p:cTn>
                        </p:par>
                        <p:par>
                          <p:cTn id="40" fill="hold">
                            <p:stCondLst>
                              <p:cond delay="500"/>
                            </p:stCondLst>
                            <p:childTnLst>
                              <p:par>
                                <p:cTn id="41" presetID="16" presetClass="entr" presetSubtype="37"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barn(outVertical)">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barn(inVertical)">
                                      <p:cBhvr>
                                        <p:cTn id="48" dur="500"/>
                                        <p:tgtEl>
                                          <p:spTgt spid="16"/>
                                        </p:tgtEl>
                                      </p:cBhvr>
                                    </p:animEffect>
                                  </p:childTnLst>
                                </p:cTn>
                              </p:par>
                            </p:childTnLst>
                          </p:cTn>
                        </p:par>
                        <p:par>
                          <p:cTn id="49" fill="hold">
                            <p:stCondLst>
                              <p:cond delay="500"/>
                            </p:stCondLst>
                            <p:childTnLst>
                              <p:par>
                                <p:cTn id="50" presetID="16" presetClass="entr" presetSubtype="37"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barn(outVertical)">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16" grpId="0"/>
      <p:bldP spid="9" grpId="0" animBg="1"/>
      <p:bldP spid="10" grpId="0" animBg="1"/>
    </p:bldLst>
  </p:timing>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通读对话，我们知道说话人认为，嘴里塞满东西时讲话是很不礼貌的行为，而对方也认为该行为是非常粗鲁的，因此可以判断出，对话两人的意见是一致的。A 项“我不同意你的意见”、C 项“没关系”和 D 项“好主意”都不妥当，而 B 项“我非常赞同你的看法”正好符合对话内容，故本题正确答案为 B。</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通读对话，我们知道说话人认为吸烟有害健康，而对方表示考虑戒烟，因此可以判断出，对话中两人的意见是一致的。A 项意为“你说的很对”，符合上下文，而 B 项“没关系（不客气）”、C 项“不关你的事”和 D 项“我乐意”均不恰当，故本题正确答案为 A。</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alphaModFix amt="20000"/>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九</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520228" y="919422"/>
            <a:ext cx="11671772"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话题：同意与否</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 M: I believe playing computer games is more interesting than reading 	books.</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 I prefer reading books.</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I am afraid I can’t agree with you 	B. I agree with you</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You listen to me 				D. You are not right</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2093133" y="206242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1025645"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8" name="文本框 7">
            <a:hlinkClick r:id="rId3" action="ppaction://hlinksldjump"/>
          </p:cNvPr>
          <p:cNvSpPr txBox="1"/>
          <p:nvPr/>
        </p:nvSpPr>
        <p:spPr>
          <a:xfrm>
            <a:off x="7876336" y="2062422"/>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barn(inVertical)">
                                      <p:cBhvr>
                                        <p:cTn id="24" dur="500"/>
                                        <p:tgtEl>
                                          <p:spTgt spid="23"/>
                                        </p:tgtEl>
                                      </p:cBhvr>
                                    </p:animEffect>
                                  </p:childTnLst>
                                </p:cTn>
                              </p:par>
                            </p:childTnLst>
                          </p:cTn>
                        </p:par>
                        <p:par>
                          <p:cTn id="25" fill="hold">
                            <p:stCondLst>
                              <p:cond delay="500"/>
                            </p:stCondLst>
                            <p:childTnLst>
                              <p:par>
                                <p:cTn id="26" presetID="16" presetClass="entr" presetSubtype="37"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barn(outVertical)">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8" grpId="0" animBg="1"/>
    </p:bldLst>
  </p:timing>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 playing computer games is more interesting than reading books（……玩电脑游戏比阅读书籍更有趣）”和“I prefer reading books（我更喜欢看书）”，我们可以判断出说话人之间观点不一致，因此 A 项“恐怕我不能同意你的看法”最符合上下文和文明礼貌用语的要求，故本题正确答案为 A。</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十</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520228" y="919422"/>
            <a:ext cx="11671772"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话题：禁止与警告</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 M: Don’t use the elevator when there is a fire.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 Thank you.</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Yes, I won’t 		B. Yes, I will</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No, I won’t 		D. No, I will</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话题：禁止与警告</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 M: ___________________. Don’t get too close to that dog. You might get 	bitten.</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Oh, Thank you.</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OK 			B. It doesn’t matter</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Look for 			D. Look out</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2059883" y="1709345"/>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1025645"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16" name="TextBox 22"/>
          <p:cNvSpPr txBox="1"/>
          <p:nvPr/>
        </p:nvSpPr>
        <p:spPr>
          <a:xfrm>
            <a:off x="2409018" y="342768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a:hlinkClick r:id="rId3" action="ppaction://hlinksldjump"/>
          </p:cNvPr>
          <p:cNvSpPr txBox="1"/>
          <p:nvPr/>
        </p:nvSpPr>
        <p:spPr>
          <a:xfrm>
            <a:off x="6096000" y="1831589"/>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a:hlinkClick r:id="rId4" action="ppaction://hlinksldjump"/>
          </p:cNvPr>
          <p:cNvSpPr txBox="1"/>
          <p:nvPr/>
        </p:nvSpPr>
        <p:spPr>
          <a:xfrm>
            <a:off x="6026989" y="4101374"/>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barn(inVertical)">
                                      <p:cBhvr>
                                        <p:cTn id="39" dur="500"/>
                                        <p:tgtEl>
                                          <p:spTgt spid="23"/>
                                        </p:tgtEl>
                                      </p:cBhvr>
                                    </p:animEffect>
                                  </p:childTnLst>
                                </p:cTn>
                              </p:par>
                            </p:childTnLst>
                          </p:cTn>
                        </p:par>
                        <p:par>
                          <p:cTn id="40" fill="hold">
                            <p:stCondLst>
                              <p:cond delay="500"/>
                            </p:stCondLst>
                            <p:childTnLst>
                              <p:par>
                                <p:cTn id="41" presetID="16" presetClass="entr" presetSubtype="37"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barn(outVertical)">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barn(inVertical)">
                                      <p:cBhvr>
                                        <p:cTn id="48" dur="500"/>
                                        <p:tgtEl>
                                          <p:spTgt spid="16"/>
                                        </p:tgtEl>
                                      </p:cBhvr>
                                    </p:animEffect>
                                  </p:childTnLst>
                                </p:cTn>
                              </p:par>
                            </p:childTnLst>
                          </p:cTn>
                        </p:par>
                        <p:par>
                          <p:cTn id="49" fill="hold">
                            <p:stCondLst>
                              <p:cond delay="500"/>
                            </p:stCondLst>
                            <p:childTnLst>
                              <p:par>
                                <p:cTn id="50" presetID="16" presetClass="entr" presetSubtype="37"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barn(outVertical)">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16" grpId="0"/>
      <p:bldP spid="9" grpId="0" animBg="1"/>
      <p:bldP spid="10" grpId="0" animBg="1"/>
    </p:bld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通读对话，我们了解到说话人告知对方禁止在火灾时乘电梯，而对方也表示感谢其提醒。A 项“Yes, I won’t”和 D 项“No, I will”不符合正确答语形式，故不能选。B 项“是的，我会（乘电梯）的”不符合上下文。C 项“不，我不会的”既符合语法，又与上下文一致，故本题正确答案为 C。</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学生如果不熟悉动词短语look out的话，就有可能错选其他项。D项意为“留神、提防、小心”，根据上下文，说话人想警告对方不要离狗太近，以防被咬，故本题正确答案为 D。</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10572" y="384595"/>
            <a:ext cx="5770880" cy="706755"/>
          </a:xfrm>
          <a:prstGeom prst="rect">
            <a:avLst/>
          </a:prstGeom>
          <a:noFill/>
        </p:spPr>
        <p:txBody>
          <a:bodyPr wrap="none"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二、名师支招，让你秒懂</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73" name="左箭头 72">
            <a:hlinkClick r:id="rId1"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798927" y="1428452"/>
            <a:ext cx="10242884" cy="18148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     </a:t>
            </a:r>
            <a:r>
              <a:rPr sz="2800" b="1" dirty="0">
                <a:latin typeface="微软雅黑" panose="020B0503020204020204" pitchFamily="34" charset="-122"/>
                <a:ea typeface="微软雅黑" panose="020B0503020204020204" pitchFamily="34" charset="-122"/>
                <a:cs typeface="微软雅黑" panose="020B0503020204020204" pitchFamily="34" charset="-122"/>
              </a:rPr>
              <a:t>补全对话话题丰富多样，但即使话题不同，解题技巧也有类似之处。为了帮助学生在 5 分钟之内顺利完成答题，我们归纳了以下 4 个方面的答题技巧，通过对典型例子的分析，帮助学生理</a:t>
            </a:r>
            <a:endParaRPr sz="2800" b="1" dirty="0">
              <a:latin typeface="微软雅黑" panose="020B0503020204020204" pitchFamily="34" charset="-122"/>
              <a:ea typeface="微软雅黑" panose="020B0503020204020204" pitchFamily="34" charset="-122"/>
              <a:cs typeface="微软雅黑" panose="020B0503020204020204" pitchFamily="34" charset="-122"/>
            </a:endParaRPr>
          </a:p>
          <a:p>
            <a:r>
              <a:rPr sz="2800" b="1" dirty="0">
                <a:latin typeface="微软雅黑" panose="020B0503020204020204" pitchFamily="34" charset="-122"/>
                <a:ea typeface="微软雅黑" panose="020B0503020204020204" pitchFamily="34" charset="-122"/>
                <a:cs typeface="微软雅黑" panose="020B0503020204020204" pitchFamily="34" charset="-122"/>
              </a:rPr>
              <a:t>解并掌握解题技巧，从而提高考试成绩。</a:t>
            </a:r>
            <a:endParaRPr sz="2800" b="1"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85" name="Group 4"/>
          <p:cNvGrpSpPr/>
          <p:nvPr/>
        </p:nvGrpSpPr>
        <p:grpSpPr>
          <a:xfrm>
            <a:off x="0" y="4658264"/>
            <a:ext cx="12192000" cy="2164551"/>
            <a:chOff x="-23122" y="1601043"/>
            <a:chExt cx="12215122" cy="2893343"/>
          </a:xfrm>
        </p:grpSpPr>
        <p:sp>
          <p:nvSpPr>
            <p:cNvPr id="286" name="Freeform 22"/>
            <p:cNvSpPr/>
            <p:nvPr/>
          </p:nvSpPr>
          <p:spPr bwMode="auto">
            <a:xfrm>
              <a:off x="5291191" y="3382883"/>
              <a:ext cx="757642" cy="415155"/>
            </a:xfrm>
            <a:custGeom>
              <a:avLst/>
              <a:gdLst>
                <a:gd name="T0" fmla="*/ 734 w 734"/>
                <a:gd name="T1" fmla="*/ 22 h 402"/>
                <a:gd name="T2" fmla="*/ 333 w 734"/>
                <a:gd name="T3" fmla="*/ 2 h 402"/>
                <a:gd name="T4" fmla="*/ 197 w 734"/>
                <a:gd name="T5" fmla="*/ 54 h 402"/>
                <a:gd name="T6" fmla="*/ 44 w 734"/>
                <a:gd name="T7" fmla="*/ 205 h 402"/>
                <a:gd name="T8" fmla="*/ 41 w 734"/>
                <a:gd name="T9" fmla="*/ 356 h 402"/>
                <a:gd name="T10" fmla="*/ 43 w 734"/>
                <a:gd name="T11" fmla="*/ 358 h 402"/>
                <a:gd name="T12" fmla="*/ 194 w 734"/>
                <a:gd name="T13" fmla="*/ 361 h 402"/>
                <a:gd name="T14" fmla="*/ 364 w 734"/>
                <a:gd name="T15" fmla="*/ 193 h 402"/>
                <a:gd name="T16" fmla="*/ 720 w 734"/>
                <a:gd name="T17" fmla="*/ 244 h 402"/>
                <a:gd name="T18" fmla="*/ 734 w 734"/>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4" h="402">
                  <a:moveTo>
                    <a:pt x="734" y="22"/>
                  </a:moveTo>
                  <a:cubicBezTo>
                    <a:pt x="333" y="2"/>
                    <a:pt x="333" y="2"/>
                    <a:pt x="333" y="2"/>
                  </a:cubicBezTo>
                  <a:cubicBezTo>
                    <a:pt x="283" y="0"/>
                    <a:pt x="233" y="18"/>
                    <a:pt x="197" y="54"/>
                  </a:cubicBezTo>
                  <a:cubicBezTo>
                    <a:pt x="44" y="205"/>
                    <a:pt x="44" y="205"/>
                    <a:pt x="44" y="205"/>
                  </a:cubicBezTo>
                  <a:cubicBezTo>
                    <a:pt x="2" y="246"/>
                    <a:pt x="0" y="314"/>
                    <a:pt x="41" y="356"/>
                  </a:cubicBezTo>
                  <a:cubicBezTo>
                    <a:pt x="43" y="358"/>
                    <a:pt x="43" y="358"/>
                    <a:pt x="43" y="358"/>
                  </a:cubicBezTo>
                  <a:cubicBezTo>
                    <a:pt x="83" y="401"/>
                    <a:pt x="151" y="402"/>
                    <a:pt x="194" y="361"/>
                  </a:cubicBezTo>
                  <a:cubicBezTo>
                    <a:pt x="364" y="193"/>
                    <a:pt x="364" y="193"/>
                    <a:pt x="364" y="193"/>
                  </a:cubicBezTo>
                  <a:cubicBezTo>
                    <a:pt x="720" y="244"/>
                    <a:pt x="720" y="244"/>
                    <a:pt x="720" y="244"/>
                  </a:cubicBezTo>
                  <a:cubicBezTo>
                    <a:pt x="734" y="22"/>
                    <a:pt x="734" y="22"/>
                    <a:pt x="734" y="22"/>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87" name="Freeform 23"/>
            <p:cNvSpPr/>
            <p:nvPr/>
          </p:nvSpPr>
          <p:spPr bwMode="auto">
            <a:xfrm>
              <a:off x="5338583" y="3382883"/>
              <a:ext cx="757010" cy="415155"/>
            </a:xfrm>
            <a:custGeom>
              <a:avLst/>
              <a:gdLst>
                <a:gd name="T0" fmla="*/ 733 w 733"/>
                <a:gd name="T1" fmla="*/ 22 h 402"/>
                <a:gd name="T2" fmla="*/ 333 w 733"/>
                <a:gd name="T3" fmla="*/ 2 h 402"/>
                <a:gd name="T4" fmla="*/ 197 w 733"/>
                <a:gd name="T5" fmla="*/ 54 h 402"/>
                <a:gd name="T6" fmla="*/ 44 w 733"/>
                <a:gd name="T7" fmla="*/ 205 h 402"/>
                <a:gd name="T8" fmla="*/ 40 w 733"/>
                <a:gd name="T9" fmla="*/ 356 h 402"/>
                <a:gd name="T10" fmla="*/ 42 w 733"/>
                <a:gd name="T11" fmla="*/ 358 h 402"/>
                <a:gd name="T12" fmla="*/ 193 w 733"/>
                <a:gd name="T13" fmla="*/ 361 h 402"/>
                <a:gd name="T14" fmla="*/ 364 w 733"/>
                <a:gd name="T15" fmla="*/ 193 h 402"/>
                <a:gd name="T16" fmla="*/ 720 w 733"/>
                <a:gd name="T17" fmla="*/ 244 h 402"/>
                <a:gd name="T18" fmla="*/ 733 w 733"/>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3" h="402">
                  <a:moveTo>
                    <a:pt x="733" y="22"/>
                  </a:moveTo>
                  <a:cubicBezTo>
                    <a:pt x="333" y="2"/>
                    <a:pt x="333" y="2"/>
                    <a:pt x="333" y="2"/>
                  </a:cubicBezTo>
                  <a:cubicBezTo>
                    <a:pt x="282" y="0"/>
                    <a:pt x="233" y="18"/>
                    <a:pt x="197" y="54"/>
                  </a:cubicBezTo>
                  <a:cubicBezTo>
                    <a:pt x="44" y="205"/>
                    <a:pt x="44" y="205"/>
                    <a:pt x="44" y="205"/>
                  </a:cubicBezTo>
                  <a:cubicBezTo>
                    <a:pt x="1" y="246"/>
                    <a:pt x="0" y="314"/>
                    <a:pt x="40" y="356"/>
                  </a:cubicBezTo>
                  <a:cubicBezTo>
                    <a:pt x="42" y="358"/>
                    <a:pt x="42" y="358"/>
                    <a:pt x="42" y="358"/>
                  </a:cubicBezTo>
                  <a:cubicBezTo>
                    <a:pt x="83" y="401"/>
                    <a:pt x="151" y="402"/>
                    <a:pt x="193" y="361"/>
                  </a:cubicBezTo>
                  <a:cubicBezTo>
                    <a:pt x="364" y="193"/>
                    <a:pt x="364" y="193"/>
                    <a:pt x="364" y="193"/>
                  </a:cubicBezTo>
                  <a:cubicBezTo>
                    <a:pt x="720" y="244"/>
                    <a:pt x="720" y="244"/>
                    <a:pt x="720" y="244"/>
                  </a:cubicBezTo>
                  <a:cubicBezTo>
                    <a:pt x="733" y="22"/>
                    <a:pt x="733" y="22"/>
                    <a:pt x="733" y="22"/>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88" name="Freeform 24"/>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89" name="Freeform 25"/>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90" name="Freeform 26"/>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91" name="Freeform 27"/>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92" name="Freeform 28"/>
            <p:cNvSpPr/>
            <p:nvPr/>
          </p:nvSpPr>
          <p:spPr bwMode="auto">
            <a:xfrm>
              <a:off x="5234320" y="3312742"/>
              <a:ext cx="1418604" cy="1054633"/>
            </a:xfrm>
            <a:custGeom>
              <a:avLst/>
              <a:gdLst>
                <a:gd name="T0" fmla="*/ 2049 w 2245"/>
                <a:gd name="T1" fmla="*/ 0 h 1669"/>
                <a:gd name="T2" fmla="*/ 1363 w 2245"/>
                <a:gd name="T3" fmla="*/ 147 h 1669"/>
                <a:gd name="T4" fmla="*/ 505 w 2245"/>
                <a:gd name="T5" fmla="*/ 427 h 1669"/>
                <a:gd name="T6" fmla="*/ 0 w 2245"/>
                <a:gd name="T7" fmla="*/ 742 h 1669"/>
                <a:gd name="T8" fmla="*/ 673 w 2245"/>
                <a:gd name="T9" fmla="*/ 1669 h 1669"/>
                <a:gd name="T10" fmla="*/ 1637 w 2245"/>
                <a:gd name="T11" fmla="*/ 964 h 1669"/>
                <a:gd name="T12" fmla="*/ 2245 w 2245"/>
                <a:gd name="T13" fmla="*/ 801 h 1669"/>
                <a:gd name="T14" fmla="*/ 2049 w 2245"/>
                <a:gd name="T15" fmla="*/ 0 h 16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5" h="1669">
                  <a:moveTo>
                    <a:pt x="2049" y="0"/>
                  </a:moveTo>
                  <a:lnTo>
                    <a:pt x="1363" y="147"/>
                  </a:lnTo>
                  <a:lnTo>
                    <a:pt x="505" y="427"/>
                  </a:lnTo>
                  <a:lnTo>
                    <a:pt x="0" y="742"/>
                  </a:lnTo>
                  <a:lnTo>
                    <a:pt x="673" y="1669"/>
                  </a:lnTo>
                  <a:lnTo>
                    <a:pt x="1637" y="964"/>
                  </a:lnTo>
                  <a:lnTo>
                    <a:pt x="2245" y="801"/>
                  </a:lnTo>
                  <a:lnTo>
                    <a:pt x="2049" y="0"/>
                  </a:ln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93" name="Freeform 29"/>
            <p:cNvSpPr/>
            <p:nvPr/>
          </p:nvSpPr>
          <p:spPr bwMode="auto">
            <a:xfrm>
              <a:off x="5234320" y="3312742"/>
              <a:ext cx="1418604" cy="1054633"/>
            </a:xfrm>
            <a:custGeom>
              <a:avLst/>
              <a:gdLst>
                <a:gd name="T0" fmla="*/ 2049 w 2245"/>
                <a:gd name="T1" fmla="*/ 0 h 1669"/>
                <a:gd name="T2" fmla="*/ 1363 w 2245"/>
                <a:gd name="T3" fmla="*/ 147 h 1669"/>
                <a:gd name="T4" fmla="*/ 505 w 2245"/>
                <a:gd name="T5" fmla="*/ 427 h 1669"/>
                <a:gd name="T6" fmla="*/ 0 w 2245"/>
                <a:gd name="T7" fmla="*/ 742 h 1669"/>
                <a:gd name="T8" fmla="*/ 673 w 2245"/>
                <a:gd name="T9" fmla="*/ 1669 h 1669"/>
                <a:gd name="T10" fmla="*/ 1637 w 2245"/>
                <a:gd name="T11" fmla="*/ 964 h 1669"/>
                <a:gd name="T12" fmla="*/ 2245 w 2245"/>
                <a:gd name="T13" fmla="*/ 801 h 1669"/>
                <a:gd name="T14" fmla="*/ 2049 w 2245"/>
                <a:gd name="T15" fmla="*/ 0 h 16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5" h="1669">
                  <a:moveTo>
                    <a:pt x="2049" y="0"/>
                  </a:moveTo>
                  <a:lnTo>
                    <a:pt x="1363" y="147"/>
                  </a:lnTo>
                  <a:lnTo>
                    <a:pt x="505" y="427"/>
                  </a:lnTo>
                  <a:lnTo>
                    <a:pt x="0" y="742"/>
                  </a:lnTo>
                  <a:lnTo>
                    <a:pt x="673" y="1669"/>
                  </a:lnTo>
                  <a:lnTo>
                    <a:pt x="1637" y="964"/>
                  </a:lnTo>
                  <a:lnTo>
                    <a:pt x="2245" y="801"/>
                  </a:lnTo>
                  <a:lnTo>
                    <a:pt x="204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94" name="Freeform 30"/>
            <p:cNvSpPr/>
            <p:nvPr/>
          </p:nvSpPr>
          <p:spPr bwMode="auto">
            <a:xfrm>
              <a:off x="6257358" y="3284939"/>
              <a:ext cx="329849" cy="618625"/>
            </a:xfrm>
            <a:custGeom>
              <a:avLst/>
              <a:gdLst>
                <a:gd name="T0" fmla="*/ 0 w 522"/>
                <a:gd name="T1" fmla="*/ 64 h 979"/>
                <a:gd name="T2" fmla="*/ 237 w 522"/>
                <a:gd name="T3" fmla="*/ 979 h 979"/>
                <a:gd name="T4" fmla="*/ 522 w 522"/>
                <a:gd name="T5" fmla="*/ 925 h 979"/>
                <a:gd name="T6" fmla="*/ 278 w 522"/>
                <a:gd name="T7" fmla="*/ 0 h 979"/>
                <a:gd name="T8" fmla="*/ 0 w 522"/>
                <a:gd name="T9" fmla="*/ 64 h 979"/>
              </a:gdLst>
              <a:ahLst/>
              <a:cxnLst>
                <a:cxn ang="0">
                  <a:pos x="T0" y="T1"/>
                </a:cxn>
                <a:cxn ang="0">
                  <a:pos x="T2" y="T3"/>
                </a:cxn>
                <a:cxn ang="0">
                  <a:pos x="T4" y="T5"/>
                </a:cxn>
                <a:cxn ang="0">
                  <a:pos x="T6" y="T7"/>
                </a:cxn>
                <a:cxn ang="0">
                  <a:pos x="T8" y="T9"/>
                </a:cxn>
              </a:cxnLst>
              <a:rect l="0" t="0" r="r" b="b"/>
              <a:pathLst>
                <a:path w="522" h="979">
                  <a:moveTo>
                    <a:pt x="0" y="64"/>
                  </a:moveTo>
                  <a:lnTo>
                    <a:pt x="237" y="979"/>
                  </a:lnTo>
                  <a:lnTo>
                    <a:pt x="522" y="925"/>
                  </a:lnTo>
                  <a:lnTo>
                    <a:pt x="278" y="0"/>
                  </a:lnTo>
                  <a:lnTo>
                    <a:pt x="0" y="64"/>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95" name="Freeform 31"/>
            <p:cNvSpPr/>
            <p:nvPr/>
          </p:nvSpPr>
          <p:spPr bwMode="auto">
            <a:xfrm>
              <a:off x="6257358" y="3284939"/>
              <a:ext cx="329849" cy="618625"/>
            </a:xfrm>
            <a:custGeom>
              <a:avLst/>
              <a:gdLst>
                <a:gd name="T0" fmla="*/ 0 w 522"/>
                <a:gd name="T1" fmla="*/ 64 h 979"/>
                <a:gd name="T2" fmla="*/ 237 w 522"/>
                <a:gd name="T3" fmla="*/ 979 h 979"/>
                <a:gd name="T4" fmla="*/ 522 w 522"/>
                <a:gd name="T5" fmla="*/ 925 h 979"/>
                <a:gd name="T6" fmla="*/ 278 w 522"/>
                <a:gd name="T7" fmla="*/ 0 h 979"/>
                <a:gd name="T8" fmla="*/ 0 w 522"/>
                <a:gd name="T9" fmla="*/ 64 h 979"/>
              </a:gdLst>
              <a:ahLst/>
              <a:cxnLst>
                <a:cxn ang="0">
                  <a:pos x="T0" y="T1"/>
                </a:cxn>
                <a:cxn ang="0">
                  <a:pos x="T2" y="T3"/>
                </a:cxn>
                <a:cxn ang="0">
                  <a:pos x="T4" y="T5"/>
                </a:cxn>
                <a:cxn ang="0">
                  <a:pos x="T6" y="T7"/>
                </a:cxn>
                <a:cxn ang="0">
                  <a:pos x="T8" y="T9"/>
                </a:cxn>
              </a:cxnLst>
              <a:rect l="0" t="0" r="r" b="b"/>
              <a:pathLst>
                <a:path w="522" h="979">
                  <a:moveTo>
                    <a:pt x="0" y="64"/>
                  </a:moveTo>
                  <a:lnTo>
                    <a:pt x="237" y="979"/>
                  </a:lnTo>
                  <a:lnTo>
                    <a:pt x="522" y="925"/>
                  </a:lnTo>
                  <a:lnTo>
                    <a:pt x="278" y="0"/>
                  </a:lnTo>
                  <a:lnTo>
                    <a:pt x="0"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96" name="Freeform 36"/>
            <p:cNvSpPr/>
            <p:nvPr/>
          </p:nvSpPr>
          <p:spPr bwMode="auto">
            <a:xfrm>
              <a:off x="4706056" y="3284939"/>
              <a:ext cx="327954" cy="618625"/>
            </a:xfrm>
            <a:custGeom>
              <a:avLst/>
              <a:gdLst>
                <a:gd name="T0" fmla="*/ 519 w 519"/>
                <a:gd name="T1" fmla="*/ 64 h 979"/>
                <a:gd name="T2" fmla="*/ 284 w 519"/>
                <a:gd name="T3" fmla="*/ 979 h 979"/>
                <a:gd name="T4" fmla="*/ 0 w 519"/>
                <a:gd name="T5" fmla="*/ 925 h 979"/>
                <a:gd name="T6" fmla="*/ 243 w 519"/>
                <a:gd name="T7" fmla="*/ 0 h 979"/>
                <a:gd name="T8" fmla="*/ 519 w 519"/>
                <a:gd name="T9" fmla="*/ 64 h 979"/>
              </a:gdLst>
              <a:ahLst/>
              <a:cxnLst>
                <a:cxn ang="0">
                  <a:pos x="T0" y="T1"/>
                </a:cxn>
                <a:cxn ang="0">
                  <a:pos x="T2" y="T3"/>
                </a:cxn>
                <a:cxn ang="0">
                  <a:pos x="T4" y="T5"/>
                </a:cxn>
                <a:cxn ang="0">
                  <a:pos x="T6" y="T7"/>
                </a:cxn>
                <a:cxn ang="0">
                  <a:pos x="T8" y="T9"/>
                </a:cxn>
              </a:cxnLst>
              <a:rect l="0" t="0" r="r" b="b"/>
              <a:pathLst>
                <a:path w="519" h="979">
                  <a:moveTo>
                    <a:pt x="519" y="64"/>
                  </a:moveTo>
                  <a:lnTo>
                    <a:pt x="284" y="979"/>
                  </a:lnTo>
                  <a:lnTo>
                    <a:pt x="0" y="925"/>
                  </a:lnTo>
                  <a:lnTo>
                    <a:pt x="243" y="0"/>
                  </a:lnTo>
                  <a:lnTo>
                    <a:pt x="519" y="64"/>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97" name="Freeform 37"/>
            <p:cNvSpPr/>
            <p:nvPr/>
          </p:nvSpPr>
          <p:spPr bwMode="auto">
            <a:xfrm>
              <a:off x="4706056" y="3284939"/>
              <a:ext cx="327954" cy="618625"/>
            </a:xfrm>
            <a:custGeom>
              <a:avLst/>
              <a:gdLst>
                <a:gd name="T0" fmla="*/ 519 w 519"/>
                <a:gd name="T1" fmla="*/ 64 h 979"/>
                <a:gd name="T2" fmla="*/ 284 w 519"/>
                <a:gd name="T3" fmla="*/ 979 h 979"/>
                <a:gd name="T4" fmla="*/ 0 w 519"/>
                <a:gd name="T5" fmla="*/ 925 h 979"/>
                <a:gd name="T6" fmla="*/ 243 w 519"/>
                <a:gd name="T7" fmla="*/ 0 h 979"/>
                <a:gd name="T8" fmla="*/ 519 w 519"/>
                <a:gd name="T9" fmla="*/ 64 h 979"/>
              </a:gdLst>
              <a:ahLst/>
              <a:cxnLst>
                <a:cxn ang="0">
                  <a:pos x="T0" y="T1"/>
                </a:cxn>
                <a:cxn ang="0">
                  <a:pos x="T2" y="T3"/>
                </a:cxn>
                <a:cxn ang="0">
                  <a:pos x="T4" y="T5"/>
                </a:cxn>
                <a:cxn ang="0">
                  <a:pos x="T6" y="T7"/>
                </a:cxn>
                <a:cxn ang="0">
                  <a:pos x="T8" y="T9"/>
                </a:cxn>
              </a:cxnLst>
              <a:rect l="0" t="0" r="r" b="b"/>
              <a:pathLst>
                <a:path w="519" h="979">
                  <a:moveTo>
                    <a:pt x="519" y="64"/>
                  </a:moveTo>
                  <a:lnTo>
                    <a:pt x="284" y="979"/>
                  </a:lnTo>
                  <a:lnTo>
                    <a:pt x="0" y="925"/>
                  </a:lnTo>
                  <a:lnTo>
                    <a:pt x="243" y="0"/>
                  </a:lnTo>
                  <a:lnTo>
                    <a:pt x="519"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98" name="Freeform 42"/>
            <p:cNvSpPr/>
            <p:nvPr/>
          </p:nvSpPr>
          <p:spPr bwMode="auto">
            <a:xfrm>
              <a:off x="4985986" y="3686824"/>
              <a:ext cx="527000" cy="390511"/>
            </a:xfrm>
            <a:custGeom>
              <a:avLst/>
              <a:gdLst>
                <a:gd name="T0" fmla="*/ 149 w 511"/>
                <a:gd name="T1" fmla="*/ 354 h 378"/>
                <a:gd name="T2" fmla="*/ 452 w 511"/>
                <a:gd name="T3" fmla="*/ 183 h 378"/>
                <a:gd name="T4" fmla="*/ 487 w 511"/>
                <a:gd name="T5" fmla="*/ 60 h 378"/>
                <a:gd name="T6" fmla="*/ 486 w 511"/>
                <a:gd name="T7" fmla="*/ 58 h 378"/>
                <a:gd name="T8" fmla="*/ 363 w 511"/>
                <a:gd name="T9" fmla="*/ 24 h 378"/>
                <a:gd name="T10" fmla="*/ 59 w 511"/>
                <a:gd name="T11" fmla="*/ 195 h 378"/>
                <a:gd name="T12" fmla="*/ 25 w 511"/>
                <a:gd name="T13" fmla="*/ 318 h 378"/>
                <a:gd name="T14" fmla="*/ 26 w 511"/>
                <a:gd name="T15" fmla="*/ 320 h 378"/>
                <a:gd name="T16" fmla="*/ 149 w 511"/>
                <a:gd name="T17" fmla="*/ 35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1" h="378">
                  <a:moveTo>
                    <a:pt x="149" y="354"/>
                  </a:moveTo>
                  <a:cubicBezTo>
                    <a:pt x="452" y="183"/>
                    <a:pt x="452" y="183"/>
                    <a:pt x="452" y="183"/>
                  </a:cubicBezTo>
                  <a:cubicBezTo>
                    <a:pt x="496" y="159"/>
                    <a:pt x="511" y="103"/>
                    <a:pt x="487" y="60"/>
                  </a:cubicBezTo>
                  <a:cubicBezTo>
                    <a:pt x="486" y="58"/>
                    <a:pt x="486" y="58"/>
                    <a:pt x="486" y="58"/>
                  </a:cubicBezTo>
                  <a:cubicBezTo>
                    <a:pt x="461" y="15"/>
                    <a:pt x="406" y="0"/>
                    <a:pt x="363" y="24"/>
                  </a:cubicBezTo>
                  <a:cubicBezTo>
                    <a:pt x="59" y="195"/>
                    <a:pt x="59" y="195"/>
                    <a:pt x="59" y="195"/>
                  </a:cubicBezTo>
                  <a:cubicBezTo>
                    <a:pt x="16" y="219"/>
                    <a:pt x="0" y="275"/>
                    <a:pt x="25" y="318"/>
                  </a:cubicBezTo>
                  <a:cubicBezTo>
                    <a:pt x="26" y="320"/>
                    <a:pt x="26" y="320"/>
                    <a:pt x="26" y="320"/>
                  </a:cubicBezTo>
                  <a:cubicBezTo>
                    <a:pt x="50" y="363"/>
                    <a:pt x="105" y="378"/>
                    <a:pt x="149"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99" name="Freeform 43"/>
            <p:cNvSpPr/>
            <p:nvPr/>
          </p:nvSpPr>
          <p:spPr bwMode="auto">
            <a:xfrm>
              <a:off x="5039697" y="3861227"/>
              <a:ext cx="526369" cy="391775"/>
            </a:xfrm>
            <a:custGeom>
              <a:avLst/>
              <a:gdLst>
                <a:gd name="T0" fmla="*/ 148 w 510"/>
                <a:gd name="T1" fmla="*/ 354 h 379"/>
                <a:gd name="T2" fmla="*/ 452 w 510"/>
                <a:gd name="T3" fmla="*/ 183 h 379"/>
                <a:gd name="T4" fmla="*/ 486 w 510"/>
                <a:gd name="T5" fmla="*/ 60 h 379"/>
                <a:gd name="T6" fmla="*/ 485 w 510"/>
                <a:gd name="T7" fmla="*/ 59 h 379"/>
                <a:gd name="T8" fmla="*/ 362 w 510"/>
                <a:gd name="T9" fmla="*/ 25 h 379"/>
                <a:gd name="T10" fmla="*/ 58 w 510"/>
                <a:gd name="T11" fmla="*/ 195 h 379"/>
                <a:gd name="T12" fmla="*/ 24 w 510"/>
                <a:gd name="T13" fmla="*/ 318 h 379"/>
                <a:gd name="T14" fmla="*/ 25 w 510"/>
                <a:gd name="T15" fmla="*/ 320 h 379"/>
                <a:gd name="T16" fmla="*/ 148 w 510"/>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 h="379">
                  <a:moveTo>
                    <a:pt x="148" y="354"/>
                  </a:moveTo>
                  <a:cubicBezTo>
                    <a:pt x="452" y="183"/>
                    <a:pt x="452" y="183"/>
                    <a:pt x="452" y="183"/>
                  </a:cubicBezTo>
                  <a:cubicBezTo>
                    <a:pt x="495" y="159"/>
                    <a:pt x="510" y="104"/>
                    <a:pt x="486" y="60"/>
                  </a:cubicBezTo>
                  <a:cubicBezTo>
                    <a:pt x="485" y="59"/>
                    <a:pt x="485" y="59"/>
                    <a:pt x="485" y="59"/>
                  </a:cubicBezTo>
                  <a:cubicBezTo>
                    <a:pt x="461" y="15"/>
                    <a:pt x="405" y="0"/>
                    <a:pt x="362" y="25"/>
                  </a:cubicBezTo>
                  <a:cubicBezTo>
                    <a:pt x="58" y="195"/>
                    <a:pt x="58" y="195"/>
                    <a:pt x="58" y="195"/>
                  </a:cubicBezTo>
                  <a:cubicBezTo>
                    <a:pt x="15" y="220"/>
                    <a:pt x="0" y="275"/>
                    <a:pt x="24" y="318"/>
                  </a:cubicBezTo>
                  <a:cubicBezTo>
                    <a:pt x="25" y="320"/>
                    <a:pt x="25" y="320"/>
                    <a:pt x="25" y="320"/>
                  </a:cubicBezTo>
                  <a:cubicBezTo>
                    <a:pt x="49" y="363"/>
                    <a:pt x="104" y="379"/>
                    <a:pt x="148"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00" name="Freeform 44"/>
            <p:cNvSpPr/>
            <p:nvPr/>
          </p:nvSpPr>
          <p:spPr bwMode="auto">
            <a:xfrm>
              <a:off x="5222314" y="3963594"/>
              <a:ext cx="526369" cy="391143"/>
            </a:xfrm>
            <a:custGeom>
              <a:avLst/>
              <a:gdLst>
                <a:gd name="T0" fmla="*/ 148 w 510"/>
                <a:gd name="T1" fmla="*/ 354 h 379"/>
                <a:gd name="T2" fmla="*/ 451 w 510"/>
                <a:gd name="T3" fmla="*/ 183 h 379"/>
                <a:gd name="T4" fmla="*/ 486 w 510"/>
                <a:gd name="T5" fmla="*/ 60 h 379"/>
                <a:gd name="T6" fmla="*/ 485 w 510"/>
                <a:gd name="T7" fmla="*/ 59 h 379"/>
                <a:gd name="T8" fmla="*/ 362 w 510"/>
                <a:gd name="T9" fmla="*/ 24 h 379"/>
                <a:gd name="T10" fmla="*/ 58 w 510"/>
                <a:gd name="T11" fmla="*/ 195 h 379"/>
                <a:gd name="T12" fmla="*/ 24 w 510"/>
                <a:gd name="T13" fmla="*/ 318 h 379"/>
                <a:gd name="T14" fmla="*/ 25 w 510"/>
                <a:gd name="T15" fmla="*/ 320 h 379"/>
                <a:gd name="T16" fmla="*/ 148 w 510"/>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 h="379">
                  <a:moveTo>
                    <a:pt x="148" y="354"/>
                  </a:moveTo>
                  <a:cubicBezTo>
                    <a:pt x="451" y="183"/>
                    <a:pt x="451" y="183"/>
                    <a:pt x="451" y="183"/>
                  </a:cubicBezTo>
                  <a:cubicBezTo>
                    <a:pt x="495" y="159"/>
                    <a:pt x="510" y="104"/>
                    <a:pt x="486" y="60"/>
                  </a:cubicBezTo>
                  <a:cubicBezTo>
                    <a:pt x="485" y="59"/>
                    <a:pt x="485" y="59"/>
                    <a:pt x="485" y="59"/>
                  </a:cubicBezTo>
                  <a:cubicBezTo>
                    <a:pt x="461" y="15"/>
                    <a:pt x="405" y="0"/>
                    <a:pt x="362" y="24"/>
                  </a:cubicBezTo>
                  <a:cubicBezTo>
                    <a:pt x="58" y="195"/>
                    <a:pt x="58" y="195"/>
                    <a:pt x="58" y="195"/>
                  </a:cubicBezTo>
                  <a:cubicBezTo>
                    <a:pt x="15" y="220"/>
                    <a:pt x="0" y="275"/>
                    <a:pt x="24" y="318"/>
                  </a:cubicBezTo>
                  <a:cubicBezTo>
                    <a:pt x="25" y="320"/>
                    <a:pt x="25" y="320"/>
                    <a:pt x="25" y="320"/>
                  </a:cubicBezTo>
                  <a:cubicBezTo>
                    <a:pt x="49" y="363"/>
                    <a:pt x="104" y="379"/>
                    <a:pt x="148"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01" name="Freeform 45"/>
            <p:cNvSpPr/>
            <p:nvPr/>
          </p:nvSpPr>
          <p:spPr bwMode="auto">
            <a:xfrm>
              <a:off x="5395454" y="4069752"/>
              <a:ext cx="527632" cy="391775"/>
            </a:xfrm>
            <a:custGeom>
              <a:avLst/>
              <a:gdLst>
                <a:gd name="T0" fmla="*/ 149 w 511"/>
                <a:gd name="T1" fmla="*/ 354 h 379"/>
                <a:gd name="T2" fmla="*/ 452 w 511"/>
                <a:gd name="T3" fmla="*/ 184 h 379"/>
                <a:gd name="T4" fmla="*/ 486 w 511"/>
                <a:gd name="T5" fmla="*/ 61 h 379"/>
                <a:gd name="T6" fmla="*/ 486 w 511"/>
                <a:gd name="T7" fmla="*/ 59 h 379"/>
                <a:gd name="T8" fmla="*/ 363 w 511"/>
                <a:gd name="T9" fmla="*/ 25 h 379"/>
                <a:gd name="T10" fmla="*/ 59 w 511"/>
                <a:gd name="T11" fmla="*/ 196 h 379"/>
                <a:gd name="T12" fmla="*/ 25 w 511"/>
                <a:gd name="T13" fmla="*/ 319 h 379"/>
                <a:gd name="T14" fmla="*/ 26 w 511"/>
                <a:gd name="T15" fmla="*/ 320 h 379"/>
                <a:gd name="T16" fmla="*/ 149 w 511"/>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1" h="379">
                  <a:moveTo>
                    <a:pt x="149" y="354"/>
                  </a:moveTo>
                  <a:cubicBezTo>
                    <a:pt x="452" y="184"/>
                    <a:pt x="452" y="184"/>
                    <a:pt x="452" y="184"/>
                  </a:cubicBezTo>
                  <a:cubicBezTo>
                    <a:pt x="496" y="159"/>
                    <a:pt x="511" y="104"/>
                    <a:pt x="486" y="61"/>
                  </a:cubicBezTo>
                  <a:cubicBezTo>
                    <a:pt x="486" y="59"/>
                    <a:pt x="486" y="59"/>
                    <a:pt x="486" y="59"/>
                  </a:cubicBezTo>
                  <a:cubicBezTo>
                    <a:pt x="461" y="16"/>
                    <a:pt x="406" y="0"/>
                    <a:pt x="363" y="25"/>
                  </a:cubicBezTo>
                  <a:cubicBezTo>
                    <a:pt x="59" y="196"/>
                    <a:pt x="59" y="196"/>
                    <a:pt x="59" y="196"/>
                  </a:cubicBezTo>
                  <a:cubicBezTo>
                    <a:pt x="16" y="220"/>
                    <a:pt x="0" y="275"/>
                    <a:pt x="25" y="319"/>
                  </a:cubicBezTo>
                  <a:cubicBezTo>
                    <a:pt x="26" y="320"/>
                    <a:pt x="26" y="320"/>
                    <a:pt x="26" y="320"/>
                  </a:cubicBezTo>
                  <a:cubicBezTo>
                    <a:pt x="50" y="364"/>
                    <a:pt x="105" y="379"/>
                    <a:pt x="149" y="354"/>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02" name="Freeform 46"/>
            <p:cNvSpPr/>
            <p:nvPr/>
          </p:nvSpPr>
          <p:spPr bwMode="auto">
            <a:xfrm>
              <a:off x="5909816" y="3981919"/>
              <a:ext cx="276770" cy="202838"/>
            </a:xfrm>
            <a:custGeom>
              <a:avLst/>
              <a:gdLst>
                <a:gd name="T0" fmla="*/ 438 w 438"/>
                <a:gd name="T1" fmla="*/ 0 h 321"/>
                <a:gd name="T2" fmla="*/ 0 w 438"/>
                <a:gd name="T3" fmla="*/ 321 h 321"/>
                <a:gd name="T4" fmla="*/ 0 w 438"/>
                <a:gd name="T5" fmla="*/ 321 h 321"/>
                <a:gd name="T6" fmla="*/ 438 w 438"/>
                <a:gd name="T7" fmla="*/ 0 h 321"/>
                <a:gd name="T8" fmla="*/ 438 w 438"/>
                <a:gd name="T9" fmla="*/ 0 h 321"/>
              </a:gdLst>
              <a:ahLst/>
              <a:cxnLst>
                <a:cxn ang="0">
                  <a:pos x="T0" y="T1"/>
                </a:cxn>
                <a:cxn ang="0">
                  <a:pos x="T2" y="T3"/>
                </a:cxn>
                <a:cxn ang="0">
                  <a:pos x="T4" y="T5"/>
                </a:cxn>
                <a:cxn ang="0">
                  <a:pos x="T6" y="T7"/>
                </a:cxn>
                <a:cxn ang="0">
                  <a:pos x="T8" y="T9"/>
                </a:cxn>
              </a:cxnLst>
              <a:rect l="0" t="0" r="r" b="b"/>
              <a:pathLst>
                <a:path w="438" h="321">
                  <a:moveTo>
                    <a:pt x="438" y="0"/>
                  </a:moveTo>
                  <a:lnTo>
                    <a:pt x="0" y="321"/>
                  </a:lnTo>
                  <a:lnTo>
                    <a:pt x="0" y="321"/>
                  </a:lnTo>
                  <a:lnTo>
                    <a:pt x="438" y="0"/>
                  </a:lnTo>
                  <a:lnTo>
                    <a:pt x="438"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03" name="Freeform 47"/>
            <p:cNvSpPr/>
            <p:nvPr/>
          </p:nvSpPr>
          <p:spPr bwMode="auto">
            <a:xfrm>
              <a:off x="5909816" y="3981919"/>
              <a:ext cx="276770" cy="202838"/>
            </a:xfrm>
            <a:custGeom>
              <a:avLst/>
              <a:gdLst>
                <a:gd name="T0" fmla="*/ 438 w 438"/>
                <a:gd name="T1" fmla="*/ 0 h 321"/>
                <a:gd name="T2" fmla="*/ 0 w 438"/>
                <a:gd name="T3" fmla="*/ 321 h 321"/>
                <a:gd name="T4" fmla="*/ 0 w 438"/>
                <a:gd name="T5" fmla="*/ 321 h 321"/>
                <a:gd name="T6" fmla="*/ 438 w 438"/>
                <a:gd name="T7" fmla="*/ 0 h 321"/>
                <a:gd name="T8" fmla="*/ 438 w 438"/>
                <a:gd name="T9" fmla="*/ 0 h 321"/>
              </a:gdLst>
              <a:ahLst/>
              <a:cxnLst>
                <a:cxn ang="0">
                  <a:pos x="T0" y="T1"/>
                </a:cxn>
                <a:cxn ang="0">
                  <a:pos x="T2" y="T3"/>
                </a:cxn>
                <a:cxn ang="0">
                  <a:pos x="T4" y="T5"/>
                </a:cxn>
                <a:cxn ang="0">
                  <a:pos x="T6" y="T7"/>
                </a:cxn>
                <a:cxn ang="0">
                  <a:pos x="T8" y="T9"/>
                </a:cxn>
              </a:cxnLst>
              <a:rect l="0" t="0" r="r" b="b"/>
              <a:pathLst>
                <a:path w="438" h="321">
                  <a:moveTo>
                    <a:pt x="438" y="0"/>
                  </a:moveTo>
                  <a:lnTo>
                    <a:pt x="0" y="321"/>
                  </a:lnTo>
                  <a:lnTo>
                    <a:pt x="0" y="321"/>
                  </a:lnTo>
                  <a:lnTo>
                    <a:pt x="438" y="0"/>
                  </a:lnTo>
                  <a:lnTo>
                    <a:pt x="43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04" name="Freeform 48"/>
            <p:cNvSpPr/>
            <p:nvPr/>
          </p:nvSpPr>
          <p:spPr bwMode="auto">
            <a:xfrm>
              <a:off x="5839676" y="3952220"/>
              <a:ext cx="346910" cy="232537"/>
            </a:xfrm>
            <a:custGeom>
              <a:avLst/>
              <a:gdLst>
                <a:gd name="T0" fmla="*/ 269 w 336"/>
                <a:gd name="T1" fmla="*/ 0 h 225"/>
                <a:gd name="T2" fmla="*/ 203 w 336"/>
                <a:gd name="T3" fmla="*/ 27 h 225"/>
                <a:gd name="T4" fmla="*/ 202 w 336"/>
                <a:gd name="T5" fmla="*/ 29 h 225"/>
                <a:gd name="T6" fmla="*/ 180 w 336"/>
                <a:gd name="T7" fmla="*/ 114 h 225"/>
                <a:gd name="T8" fmla="*/ 152 w 336"/>
                <a:gd name="T9" fmla="*/ 86 h 225"/>
                <a:gd name="T10" fmla="*/ 89 w 336"/>
                <a:gd name="T11" fmla="*/ 61 h 225"/>
                <a:gd name="T12" fmla="*/ 24 w 336"/>
                <a:gd name="T13" fmla="*/ 88 h 225"/>
                <a:gd name="T14" fmla="*/ 23 w 336"/>
                <a:gd name="T15" fmla="*/ 90 h 225"/>
                <a:gd name="T16" fmla="*/ 0 w 336"/>
                <a:gd name="T17" fmla="*/ 130 h 225"/>
                <a:gd name="T18" fmla="*/ 56 w 336"/>
                <a:gd name="T19" fmla="*/ 173 h 225"/>
                <a:gd name="T20" fmla="*/ 56 w 336"/>
                <a:gd name="T21" fmla="*/ 175 h 225"/>
                <a:gd name="T22" fmla="*/ 68 w 336"/>
                <a:gd name="T23" fmla="*/ 225 h 225"/>
                <a:gd name="T24" fmla="*/ 336 w 336"/>
                <a:gd name="T25" fmla="*/ 29 h 225"/>
                <a:gd name="T26" fmla="*/ 331 w 336"/>
                <a:gd name="T27" fmla="*/ 25 h 225"/>
                <a:gd name="T28" fmla="*/ 269 w 336"/>
                <a:gd name="T29"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6" h="225">
                  <a:moveTo>
                    <a:pt x="269" y="0"/>
                  </a:moveTo>
                  <a:cubicBezTo>
                    <a:pt x="245" y="0"/>
                    <a:pt x="221" y="9"/>
                    <a:pt x="203" y="27"/>
                  </a:cubicBezTo>
                  <a:cubicBezTo>
                    <a:pt x="202" y="29"/>
                    <a:pt x="202" y="29"/>
                    <a:pt x="202" y="29"/>
                  </a:cubicBezTo>
                  <a:cubicBezTo>
                    <a:pt x="180" y="52"/>
                    <a:pt x="172" y="84"/>
                    <a:pt x="180" y="114"/>
                  </a:cubicBezTo>
                  <a:cubicBezTo>
                    <a:pt x="152" y="86"/>
                    <a:pt x="152" y="86"/>
                    <a:pt x="152" y="86"/>
                  </a:cubicBezTo>
                  <a:cubicBezTo>
                    <a:pt x="134" y="69"/>
                    <a:pt x="112" y="61"/>
                    <a:pt x="89" y="61"/>
                  </a:cubicBezTo>
                  <a:cubicBezTo>
                    <a:pt x="65" y="61"/>
                    <a:pt x="42" y="70"/>
                    <a:pt x="24" y="88"/>
                  </a:cubicBezTo>
                  <a:cubicBezTo>
                    <a:pt x="23" y="90"/>
                    <a:pt x="23" y="90"/>
                    <a:pt x="23" y="90"/>
                  </a:cubicBezTo>
                  <a:cubicBezTo>
                    <a:pt x="11" y="101"/>
                    <a:pt x="4" y="115"/>
                    <a:pt x="0" y="130"/>
                  </a:cubicBezTo>
                  <a:cubicBezTo>
                    <a:pt x="23" y="136"/>
                    <a:pt x="43" y="151"/>
                    <a:pt x="56" y="173"/>
                  </a:cubicBezTo>
                  <a:cubicBezTo>
                    <a:pt x="56" y="175"/>
                    <a:pt x="56" y="175"/>
                    <a:pt x="56" y="175"/>
                  </a:cubicBezTo>
                  <a:cubicBezTo>
                    <a:pt x="65" y="190"/>
                    <a:pt x="69" y="208"/>
                    <a:pt x="68" y="225"/>
                  </a:cubicBezTo>
                  <a:cubicBezTo>
                    <a:pt x="336" y="29"/>
                    <a:pt x="336" y="29"/>
                    <a:pt x="336" y="29"/>
                  </a:cubicBezTo>
                  <a:cubicBezTo>
                    <a:pt x="331" y="25"/>
                    <a:pt x="331" y="25"/>
                    <a:pt x="331" y="25"/>
                  </a:cubicBezTo>
                  <a:cubicBezTo>
                    <a:pt x="314" y="8"/>
                    <a:pt x="291" y="0"/>
                    <a:pt x="269"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05" name="Freeform 49"/>
            <p:cNvSpPr>
              <a:spLocks noEditPoints="1"/>
            </p:cNvSpPr>
            <p:nvPr/>
          </p:nvSpPr>
          <p:spPr bwMode="auto">
            <a:xfrm>
              <a:off x="5589445" y="4258689"/>
              <a:ext cx="273611" cy="155446"/>
            </a:xfrm>
            <a:custGeom>
              <a:avLst/>
              <a:gdLst>
                <a:gd name="T0" fmla="*/ 264 w 265"/>
                <a:gd name="T1" fmla="*/ 1 h 150"/>
                <a:gd name="T2" fmla="*/ 0 w 265"/>
                <a:gd name="T3" fmla="*/ 150 h 150"/>
                <a:gd name="T4" fmla="*/ 0 w 265"/>
                <a:gd name="T5" fmla="*/ 150 h 150"/>
                <a:gd name="T6" fmla="*/ 264 w 265"/>
                <a:gd name="T7" fmla="*/ 1 h 150"/>
                <a:gd name="T8" fmla="*/ 264 w 265"/>
                <a:gd name="T9" fmla="*/ 0 h 150"/>
                <a:gd name="T10" fmla="*/ 264 w 265"/>
                <a:gd name="T11" fmla="*/ 1 h 150"/>
                <a:gd name="T12" fmla="*/ 264 w 265"/>
                <a:gd name="T13" fmla="*/ 0 h 150"/>
                <a:gd name="T14" fmla="*/ 265 w 265"/>
                <a:gd name="T15" fmla="*/ 0 h 150"/>
                <a:gd name="T16" fmla="*/ 264 w 265"/>
                <a:gd name="T17" fmla="*/ 0 h 150"/>
                <a:gd name="T18" fmla="*/ 265 w 265"/>
                <a:gd name="T19" fmla="*/ 0 h 150"/>
                <a:gd name="T20" fmla="*/ 265 w 265"/>
                <a:gd name="T21" fmla="*/ 0 h 150"/>
                <a:gd name="T22" fmla="*/ 265 w 265"/>
                <a:gd name="T23" fmla="*/ 0 h 150"/>
                <a:gd name="T24" fmla="*/ 265 w 265"/>
                <a:gd name="T25" fmla="*/ 0 h 150"/>
                <a:gd name="T26" fmla="*/ 265 w 265"/>
                <a:gd name="T27" fmla="*/ 0 h 150"/>
                <a:gd name="T28" fmla="*/ 265 w 265"/>
                <a:gd name="T29" fmla="*/ 0 h 150"/>
                <a:gd name="T30" fmla="*/ 265 w 265"/>
                <a:gd name="T31"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5" h="150">
                  <a:moveTo>
                    <a:pt x="264" y="1"/>
                  </a:moveTo>
                  <a:cubicBezTo>
                    <a:pt x="0" y="150"/>
                    <a:pt x="0" y="150"/>
                    <a:pt x="0" y="150"/>
                  </a:cubicBezTo>
                  <a:cubicBezTo>
                    <a:pt x="0" y="150"/>
                    <a:pt x="0" y="150"/>
                    <a:pt x="0" y="150"/>
                  </a:cubicBezTo>
                  <a:cubicBezTo>
                    <a:pt x="264" y="1"/>
                    <a:pt x="264" y="1"/>
                    <a:pt x="264" y="1"/>
                  </a:cubicBezTo>
                  <a:moveTo>
                    <a:pt x="264" y="0"/>
                  </a:moveTo>
                  <a:cubicBezTo>
                    <a:pt x="264" y="1"/>
                    <a:pt x="264" y="1"/>
                    <a:pt x="264" y="1"/>
                  </a:cubicBezTo>
                  <a:cubicBezTo>
                    <a:pt x="264" y="1"/>
                    <a:pt x="264" y="0"/>
                    <a:pt x="264" y="0"/>
                  </a:cubicBezTo>
                  <a:moveTo>
                    <a:pt x="265" y="0"/>
                  </a:moveTo>
                  <a:cubicBezTo>
                    <a:pt x="264" y="0"/>
                    <a:pt x="264" y="0"/>
                    <a:pt x="264" y="0"/>
                  </a:cubicBezTo>
                  <a:cubicBezTo>
                    <a:pt x="264" y="0"/>
                    <a:pt x="264" y="0"/>
                    <a:pt x="265" y="0"/>
                  </a:cubicBezTo>
                  <a:moveTo>
                    <a:pt x="265" y="0"/>
                  </a:moveTo>
                  <a:cubicBezTo>
                    <a:pt x="265" y="0"/>
                    <a:pt x="265" y="0"/>
                    <a:pt x="265" y="0"/>
                  </a:cubicBezTo>
                  <a:cubicBezTo>
                    <a:pt x="265" y="0"/>
                    <a:pt x="265" y="0"/>
                    <a:pt x="265" y="0"/>
                  </a:cubicBezTo>
                  <a:moveTo>
                    <a:pt x="265" y="0"/>
                  </a:moveTo>
                  <a:cubicBezTo>
                    <a:pt x="265" y="0"/>
                    <a:pt x="265" y="0"/>
                    <a:pt x="265" y="0"/>
                  </a:cubicBezTo>
                  <a:cubicBezTo>
                    <a:pt x="265" y="0"/>
                    <a:pt x="265" y="0"/>
                    <a:pt x="265" y="0"/>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06" name="Freeform 50"/>
            <p:cNvSpPr/>
            <p:nvPr/>
          </p:nvSpPr>
          <p:spPr bwMode="auto">
            <a:xfrm>
              <a:off x="5561642" y="4086182"/>
              <a:ext cx="348806" cy="327954"/>
            </a:xfrm>
            <a:custGeom>
              <a:avLst/>
              <a:gdLst>
                <a:gd name="T0" fmla="*/ 269 w 338"/>
                <a:gd name="T1" fmla="*/ 0 h 317"/>
                <a:gd name="T2" fmla="*/ 283 w 338"/>
                <a:gd name="T3" fmla="*/ 75 h 317"/>
                <a:gd name="T4" fmla="*/ 269 w 338"/>
                <a:gd name="T5" fmla="*/ 62 h 317"/>
                <a:gd name="T6" fmla="*/ 207 w 338"/>
                <a:gd name="T7" fmla="*/ 37 h 317"/>
                <a:gd name="T8" fmla="*/ 142 w 338"/>
                <a:gd name="T9" fmla="*/ 64 h 317"/>
                <a:gd name="T10" fmla="*/ 140 w 338"/>
                <a:gd name="T11" fmla="*/ 66 h 317"/>
                <a:gd name="T12" fmla="*/ 128 w 338"/>
                <a:gd name="T13" fmla="*/ 175 h 317"/>
                <a:gd name="T14" fmla="*/ 99 w 338"/>
                <a:gd name="T15" fmla="*/ 170 h 317"/>
                <a:gd name="T16" fmla="*/ 34 w 338"/>
                <a:gd name="T17" fmla="*/ 198 h 317"/>
                <a:gd name="T18" fmla="*/ 33 w 338"/>
                <a:gd name="T19" fmla="*/ 199 h 317"/>
                <a:gd name="T20" fmla="*/ 27 w 338"/>
                <a:gd name="T21" fmla="*/ 317 h 317"/>
                <a:gd name="T22" fmla="*/ 291 w 338"/>
                <a:gd name="T23" fmla="*/ 168 h 317"/>
                <a:gd name="T24" fmla="*/ 291 w 338"/>
                <a:gd name="T25" fmla="*/ 168 h 317"/>
                <a:gd name="T26" fmla="*/ 291 w 338"/>
                <a:gd name="T27" fmla="*/ 167 h 317"/>
                <a:gd name="T28" fmla="*/ 291 w 338"/>
                <a:gd name="T29" fmla="*/ 167 h 317"/>
                <a:gd name="T30" fmla="*/ 292 w 338"/>
                <a:gd name="T31" fmla="*/ 167 h 317"/>
                <a:gd name="T32" fmla="*/ 292 w 338"/>
                <a:gd name="T33" fmla="*/ 167 h 317"/>
                <a:gd name="T34" fmla="*/ 292 w 338"/>
                <a:gd name="T35" fmla="*/ 167 h 317"/>
                <a:gd name="T36" fmla="*/ 292 w 338"/>
                <a:gd name="T37" fmla="*/ 167 h 317"/>
                <a:gd name="T38" fmla="*/ 292 w 338"/>
                <a:gd name="T39" fmla="*/ 167 h 317"/>
                <a:gd name="T40" fmla="*/ 337 w 338"/>
                <a:gd name="T41" fmla="*/ 95 h 317"/>
                <a:gd name="T42" fmla="*/ 337 w 338"/>
                <a:gd name="T43" fmla="*/ 95 h 317"/>
                <a:gd name="T44" fmla="*/ 337 w 338"/>
                <a:gd name="T45" fmla="*/ 95 h 317"/>
                <a:gd name="T46" fmla="*/ 325 w 338"/>
                <a:gd name="T47" fmla="*/ 45 h 317"/>
                <a:gd name="T48" fmla="*/ 325 w 338"/>
                <a:gd name="T49" fmla="*/ 43 h 317"/>
                <a:gd name="T50" fmla="*/ 269 w 338"/>
                <a:gd name="T51" fmla="*/ 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 h="317">
                  <a:moveTo>
                    <a:pt x="269" y="0"/>
                  </a:moveTo>
                  <a:cubicBezTo>
                    <a:pt x="263" y="25"/>
                    <a:pt x="268" y="53"/>
                    <a:pt x="283" y="75"/>
                  </a:cubicBezTo>
                  <a:cubicBezTo>
                    <a:pt x="269" y="62"/>
                    <a:pt x="269" y="62"/>
                    <a:pt x="269" y="62"/>
                  </a:cubicBezTo>
                  <a:cubicBezTo>
                    <a:pt x="252" y="45"/>
                    <a:pt x="229" y="37"/>
                    <a:pt x="207" y="37"/>
                  </a:cubicBezTo>
                  <a:cubicBezTo>
                    <a:pt x="183" y="37"/>
                    <a:pt x="159" y="46"/>
                    <a:pt x="142" y="64"/>
                  </a:cubicBezTo>
                  <a:cubicBezTo>
                    <a:pt x="140" y="66"/>
                    <a:pt x="140" y="66"/>
                    <a:pt x="140" y="66"/>
                  </a:cubicBezTo>
                  <a:cubicBezTo>
                    <a:pt x="111" y="96"/>
                    <a:pt x="108" y="141"/>
                    <a:pt x="128" y="175"/>
                  </a:cubicBezTo>
                  <a:cubicBezTo>
                    <a:pt x="119" y="172"/>
                    <a:pt x="109" y="170"/>
                    <a:pt x="99" y="170"/>
                  </a:cubicBezTo>
                  <a:cubicBezTo>
                    <a:pt x="76" y="170"/>
                    <a:pt x="52" y="180"/>
                    <a:pt x="34" y="198"/>
                  </a:cubicBezTo>
                  <a:cubicBezTo>
                    <a:pt x="33" y="199"/>
                    <a:pt x="33" y="199"/>
                    <a:pt x="33" y="199"/>
                  </a:cubicBezTo>
                  <a:cubicBezTo>
                    <a:pt x="2" y="232"/>
                    <a:pt x="0" y="282"/>
                    <a:pt x="27" y="317"/>
                  </a:cubicBezTo>
                  <a:cubicBezTo>
                    <a:pt x="291" y="168"/>
                    <a:pt x="291" y="168"/>
                    <a:pt x="291" y="168"/>
                  </a:cubicBezTo>
                  <a:cubicBezTo>
                    <a:pt x="291" y="168"/>
                    <a:pt x="291" y="168"/>
                    <a:pt x="291" y="168"/>
                  </a:cubicBezTo>
                  <a:cubicBezTo>
                    <a:pt x="291" y="168"/>
                    <a:pt x="291" y="168"/>
                    <a:pt x="291" y="167"/>
                  </a:cubicBezTo>
                  <a:cubicBezTo>
                    <a:pt x="291" y="167"/>
                    <a:pt x="291" y="167"/>
                    <a:pt x="291" y="167"/>
                  </a:cubicBezTo>
                  <a:cubicBezTo>
                    <a:pt x="291" y="167"/>
                    <a:pt x="291" y="167"/>
                    <a:pt x="292" y="167"/>
                  </a:cubicBezTo>
                  <a:cubicBezTo>
                    <a:pt x="292" y="167"/>
                    <a:pt x="292" y="167"/>
                    <a:pt x="292" y="167"/>
                  </a:cubicBezTo>
                  <a:cubicBezTo>
                    <a:pt x="292" y="167"/>
                    <a:pt x="292" y="167"/>
                    <a:pt x="292" y="167"/>
                  </a:cubicBezTo>
                  <a:cubicBezTo>
                    <a:pt x="292" y="167"/>
                    <a:pt x="292" y="167"/>
                    <a:pt x="292" y="167"/>
                  </a:cubicBezTo>
                  <a:cubicBezTo>
                    <a:pt x="292" y="167"/>
                    <a:pt x="292" y="167"/>
                    <a:pt x="292" y="167"/>
                  </a:cubicBezTo>
                  <a:cubicBezTo>
                    <a:pt x="319" y="151"/>
                    <a:pt x="335" y="124"/>
                    <a:pt x="337" y="95"/>
                  </a:cubicBezTo>
                  <a:cubicBezTo>
                    <a:pt x="337" y="95"/>
                    <a:pt x="337" y="95"/>
                    <a:pt x="337" y="95"/>
                  </a:cubicBezTo>
                  <a:cubicBezTo>
                    <a:pt x="337" y="95"/>
                    <a:pt x="337" y="95"/>
                    <a:pt x="337" y="95"/>
                  </a:cubicBezTo>
                  <a:cubicBezTo>
                    <a:pt x="338" y="78"/>
                    <a:pt x="334" y="60"/>
                    <a:pt x="325" y="45"/>
                  </a:cubicBezTo>
                  <a:cubicBezTo>
                    <a:pt x="325" y="43"/>
                    <a:pt x="325" y="43"/>
                    <a:pt x="325" y="43"/>
                  </a:cubicBezTo>
                  <a:cubicBezTo>
                    <a:pt x="312" y="21"/>
                    <a:pt x="292" y="6"/>
                    <a:pt x="269"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07" name="Freeform 51"/>
            <p:cNvSpPr/>
            <p:nvPr/>
          </p:nvSpPr>
          <p:spPr bwMode="auto">
            <a:xfrm>
              <a:off x="6037459" y="3929472"/>
              <a:ext cx="299518" cy="295095"/>
            </a:xfrm>
            <a:custGeom>
              <a:avLst/>
              <a:gdLst>
                <a:gd name="T0" fmla="*/ 126 w 290"/>
                <a:gd name="T1" fmla="*/ 251 h 286"/>
                <a:gd name="T2" fmla="*/ 37 w 290"/>
                <a:gd name="T3" fmla="*/ 166 h 286"/>
                <a:gd name="T4" fmla="*/ 34 w 290"/>
                <a:gd name="T5" fmla="*/ 39 h 286"/>
                <a:gd name="T6" fmla="*/ 35 w 290"/>
                <a:gd name="T7" fmla="*/ 37 h 286"/>
                <a:gd name="T8" fmla="*/ 163 w 290"/>
                <a:gd name="T9" fmla="*/ 35 h 286"/>
                <a:gd name="T10" fmla="*/ 253 w 290"/>
                <a:gd name="T11" fmla="*/ 119 h 286"/>
                <a:gd name="T12" fmla="*/ 255 w 290"/>
                <a:gd name="T13" fmla="*/ 247 h 286"/>
                <a:gd name="T14" fmla="*/ 254 w 290"/>
                <a:gd name="T15" fmla="*/ 248 h 286"/>
                <a:gd name="T16" fmla="*/ 126 w 290"/>
                <a:gd name="T17" fmla="*/ 251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286">
                  <a:moveTo>
                    <a:pt x="126" y="251"/>
                  </a:moveTo>
                  <a:cubicBezTo>
                    <a:pt x="37" y="166"/>
                    <a:pt x="37" y="166"/>
                    <a:pt x="37" y="166"/>
                  </a:cubicBezTo>
                  <a:cubicBezTo>
                    <a:pt x="1" y="132"/>
                    <a:pt x="0" y="75"/>
                    <a:pt x="34" y="39"/>
                  </a:cubicBezTo>
                  <a:cubicBezTo>
                    <a:pt x="35" y="37"/>
                    <a:pt x="35" y="37"/>
                    <a:pt x="35" y="37"/>
                  </a:cubicBezTo>
                  <a:cubicBezTo>
                    <a:pt x="70" y="1"/>
                    <a:pt x="127" y="0"/>
                    <a:pt x="163" y="35"/>
                  </a:cubicBezTo>
                  <a:cubicBezTo>
                    <a:pt x="253" y="119"/>
                    <a:pt x="253" y="119"/>
                    <a:pt x="253" y="119"/>
                  </a:cubicBezTo>
                  <a:cubicBezTo>
                    <a:pt x="289" y="154"/>
                    <a:pt x="290" y="211"/>
                    <a:pt x="255" y="247"/>
                  </a:cubicBezTo>
                  <a:cubicBezTo>
                    <a:pt x="254" y="248"/>
                    <a:pt x="254" y="248"/>
                    <a:pt x="254" y="248"/>
                  </a:cubicBezTo>
                  <a:cubicBezTo>
                    <a:pt x="219" y="284"/>
                    <a:pt x="162" y="286"/>
                    <a:pt x="126" y="25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08" name="Freeform 52"/>
            <p:cNvSpPr/>
            <p:nvPr/>
          </p:nvSpPr>
          <p:spPr bwMode="auto">
            <a:xfrm>
              <a:off x="5851682" y="3992661"/>
              <a:ext cx="390511" cy="387984"/>
            </a:xfrm>
            <a:custGeom>
              <a:avLst/>
              <a:gdLst>
                <a:gd name="T0" fmla="*/ 214 w 378"/>
                <a:gd name="T1" fmla="*/ 341 h 376"/>
                <a:gd name="T2" fmla="*/ 37 w 378"/>
                <a:gd name="T3" fmla="*/ 166 h 376"/>
                <a:gd name="T4" fmla="*/ 35 w 378"/>
                <a:gd name="T5" fmla="*/ 39 h 376"/>
                <a:gd name="T6" fmla="*/ 36 w 378"/>
                <a:gd name="T7" fmla="*/ 37 h 376"/>
                <a:gd name="T8" fmla="*/ 164 w 378"/>
                <a:gd name="T9" fmla="*/ 35 h 376"/>
                <a:gd name="T10" fmla="*/ 341 w 378"/>
                <a:gd name="T11" fmla="*/ 210 h 376"/>
                <a:gd name="T12" fmla="*/ 343 w 378"/>
                <a:gd name="T13" fmla="*/ 337 h 376"/>
                <a:gd name="T14" fmla="*/ 342 w 378"/>
                <a:gd name="T15" fmla="*/ 339 h 376"/>
                <a:gd name="T16" fmla="*/ 214 w 378"/>
                <a:gd name="T17" fmla="*/ 34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8" h="376">
                  <a:moveTo>
                    <a:pt x="214" y="341"/>
                  </a:moveTo>
                  <a:cubicBezTo>
                    <a:pt x="37" y="166"/>
                    <a:pt x="37" y="166"/>
                    <a:pt x="37" y="166"/>
                  </a:cubicBezTo>
                  <a:cubicBezTo>
                    <a:pt x="1" y="132"/>
                    <a:pt x="0" y="75"/>
                    <a:pt x="35" y="39"/>
                  </a:cubicBezTo>
                  <a:cubicBezTo>
                    <a:pt x="36" y="37"/>
                    <a:pt x="36" y="37"/>
                    <a:pt x="36" y="37"/>
                  </a:cubicBezTo>
                  <a:cubicBezTo>
                    <a:pt x="70" y="1"/>
                    <a:pt x="128" y="0"/>
                    <a:pt x="164" y="35"/>
                  </a:cubicBezTo>
                  <a:cubicBezTo>
                    <a:pt x="341" y="210"/>
                    <a:pt x="341" y="210"/>
                    <a:pt x="341" y="210"/>
                  </a:cubicBezTo>
                  <a:cubicBezTo>
                    <a:pt x="377" y="244"/>
                    <a:pt x="378" y="301"/>
                    <a:pt x="343" y="337"/>
                  </a:cubicBezTo>
                  <a:cubicBezTo>
                    <a:pt x="342" y="339"/>
                    <a:pt x="342" y="339"/>
                    <a:pt x="342" y="339"/>
                  </a:cubicBezTo>
                  <a:cubicBezTo>
                    <a:pt x="308" y="375"/>
                    <a:pt x="250" y="376"/>
                    <a:pt x="214" y="34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09" name="Freeform 53"/>
            <p:cNvSpPr/>
            <p:nvPr/>
          </p:nvSpPr>
          <p:spPr bwMode="auto">
            <a:xfrm>
              <a:off x="5696236" y="4101979"/>
              <a:ext cx="343751" cy="331745"/>
            </a:xfrm>
            <a:custGeom>
              <a:avLst/>
              <a:gdLst>
                <a:gd name="T0" fmla="*/ 170 w 333"/>
                <a:gd name="T1" fmla="*/ 287 h 321"/>
                <a:gd name="T2" fmla="*/ 37 w 333"/>
                <a:gd name="T3" fmla="*/ 166 h 321"/>
                <a:gd name="T4" fmla="*/ 34 w 333"/>
                <a:gd name="T5" fmla="*/ 39 h 321"/>
                <a:gd name="T6" fmla="*/ 36 w 333"/>
                <a:gd name="T7" fmla="*/ 37 h 321"/>
                <a:gd name="T8" fmla="*/ 163 w 333"/>
                <a:gd name="T9" fmla="*/ 35 h 321"/>
                <a:gd name="T10" fmla="*/ 296 w 333"/>
                <a:gd name="T11" fmla="*/ 155 h 321"/>
                <a:gd name="T12" fmla="*/ 298 w 333"/>
                <a:gd name="T13" fmla="*/ 283 h 321"/>
                <a:gd name="T14" fmla="*/ 297 w 333"/>
                <a:gd name="T15" fmla="*/ 284 h 321"/>
                <a:gd name="T16" fmla="*/ 170 w 333"/>
                <a:gd name="T17" fmla="*/ 287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21">
                  <a:moveTo>
                    <a:pt x="170" y="287"/>
                  </a:moveTo>
                  <a:cubicBezTo>
                    <a:pt x="37" y="166"/>
                    <a:pt x="37" y="166"/>
                    <a:pt x="37" y="166"/>
                  </a:cubicBezTo>
                  <a:cubicBezTo>
                    <a:pt x="1" y="132"/>
                    <a:pt x="0" y="75"/>
                    <a:pt x="34" y="39"/>
                  </a:cubicBezTo>
                  <a:cubicBezTo>
                    <a:pt x="36" y="37"/>
                    <a:pt x="36" y="37"/>
                    <a:pt x="36" y="37"/>
                  </a:cubicBezTo>
                  <a:cubicBezTo>
                    <a:pt x="70" y="1"/>
                    <a:pt x="127" y="0"/>
                    <a:pt x="163" y="35"/>
                  </a:cubicBezTo>
                  <a:cubicBezTo>
                    <a:pt x="296" y="155"/>
                    <a:pt x="296" y="155"/>
                    <a:pt x="296" y="155"/>
                  </a:cubicBezTo>
                  <a:cubicBezTo>
                    <a:pt x="332" y="190"/>
                    <a:pt x="333" y="247"/>
                    <a:pt x="298" y="283"/>
                  </a:cubicBezTo>
                  <a:cubicBezTo>
                    <a:pt x="297" y="284"/>
                    <a:pt x="297" y="284"/>
                    <a:pt x="297" y="284"/>
                  </a:cubicBezTo>
                  <a:cubicBezTo>
                    <a:pt x="263" y="320"/>
                    <a:pt x="206" y="321"/>
                    <a:pt x="170" y="287"/>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10" name="Freeform 54"/>
            <p:cNvSpPr/>
            <p:nvPr/>
          </p:nvSpPr>
          <p:spPr bwMode="auto">
            <a:xfrm>
              <a:off x="5585654" y="4240364"/>
              <a:ext cx="259077" cy="254022"/>
            </a:xfrm>
            <a:custGeom>
              <a:avLst/>
              <a:gdLst>
                <a:gd name="T0" fmla="*/ 87 w 251"/>
                <a:gd name="T1" fmla="*/ 211 h 246"/>
                <a:gd name="T2" fmla="*/ 37 w 251"/>
                <a:gd name="T3" fmla="*/ 166 h 246"/>
                <a:gd name="T4" fmla="*/ 34 w 251"/>
                <a:gd name="T5" fmla="*/ 38 h 246"/>
                <a:gd name="T6" fmla="*/ 35 w 251"/>
                <a:gd name="T7" fmla="*/ 37 h 246"/>
                <a:gd name="T8" fmla="*/ 163 w 251"/>
                <a:gd name="T9" fmla="*/ 34 h 246"/>
                <a:gd name="T10" fmla="*/ 214 w 251"/>
                <a:gd name="T11" fmla="*/ 79 h 246"/>
                <a:gd name="T12" fmla="*/ 216 w 251"/>
                <a:gd name="T13" fmla="*/ 207 h 246"/>
                <a:gd name="T14" fmla="*/ 215 w 251"/>
                <a:gd name="T15" fmla="*/ 208 h 246"/>
                <a:gd name="T16" fmla="*/ 87 w 251"/>
                <a:gd name="T17" fmla="*/ 21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246">
                  <a:moveTo>
                    <a:pt x="87" y="211"/>
                  </a:moveTo>
                  <a:cubicBezTo>
                    <a:pt x="37" y="166"/>
                    <a:pt x="37" y="166"/>
                    <a:pt x="37" y="166"/>
                  </a:cubicBezTo>
                  <a:cubicBezTo>
                    <a:pt x="1" y="131"/>
                    <a:pt x="0" y="74"/>
                    <a:pt x="34" y="38"/>
                  </a:cubicBezTo>
                  <a:cubicBezTo>
                    <a:pt x="35" y="37"/>
                    <a:pt x="35" y="37"/>
                    <a:pt x="35" y="37"/>
                  </a:cubicBezTo>
                  <a:cubicBezTo>
                    <a:pt x="70" y="1"/>
                    <a:pt x="127" y="0"/>
                    <a:pt x="163" y="34"/>
                  </a:cubicBezTo>
                  <a:cubicBezTo>
                    <a:pt x="214" y="79"/>
                    <a:pt x="214" y="79"/>
                    <a:pt x="214" y="79"/>
                  </a:cubicBezTo>
                  <a:cubicBezTo>
                    <a:pt x="250" y="114"/>
                    <a:pt x="251" y="171"/>
                    <a:pt x="216" y="207"/>
                  </a:cubicBezTo>
                  <a:cubicBezTo>
                    <a:pt x="215" y="208"/>
                    <a:pt x="215" y="208"/>
                    <a:pt x="215" y="208"/>
                  </a:cubicBezTo>
                  <a:cubicBezTo>
                    <a:pt x="181" y="244"/>
                    <a:pt x="123" y="246"/>
                    <a:pt x="87" y="21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11" name="Freeform 55"/>
            <p:cNvSpPr/>
            <p:nvPr/>
          </p:nvSpPr>
          <p:spPr bwMode="auto">
            <a:xfrm>
              <a:off x="5171763" y="3382883"/>
              <a:ext cx="756378" cy="415155"/>
            </a:xfrm>
            <a:custGeom>
              <a:avLst/>
              <a:gdLst>
                <a:gd name="T0" fmla="*/ 0 w 733"/>
                <a:gd name="T1" fmla="*/ 22 h 402"/>
                <a:gd name="T2" fmla="*/ 401 w 733"/>
                <a:gd name="T3" fmla="*/ 2 h 402"/>
                <a:gd name="T4" fmla="*/ 536 w 733"/>
                <a:gd name="T5" fmla="*/ 54 h 402"/>
                <a:gd name="T6" fmla="*/ 689 w 733"/>
                <a:gd name="T7" fmla="*/ 205 h 402"/>
                <a:gd name="T8" fmla="*/ 693 w 733"/>
                <a:gd name="T9" fmla="*/ 356 h 402"/>
                <a:gd name="T10" fmla="*/ 691 w 733"/>
                <a:gd name="T11" fmla="*/ 358 h 402"/>
                <a:gd name="T12" fmla="*/ 540 w 733"/>
                <a:gd name="T13" fmla="*/ 361 h 402"/>
                <a:gd name="T14" fmla="*/ 370 w 733"/>
                <a:gd name="T15" fmla="*/ 193 h 402"/>
                <a:gd name="T16" fmla="*/ 13 w 733"/>
                <a:gd name="T17" fmla="*/ 244 h 402"/>
                <a:gd name="T18" fmla="*/ 0 w 733"/>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3" h="402">
                  <a:moveTo>
                    <a:pt x="0" y="22"/>
                  </a:moveTo>
                  <a:cubicBezTo>
                    <a:pt x="401" y="2"/>
                    <a:pt x="401" y="2"/>
                    <a:pt x="401" y="2"/>
                  </a:cubicBezTo>
                  <a:cubicBezTo>
                    <a:pt x="451" y="0"/>
                    <a:pt x="500" y="18"/>
                    <a:pt x="536" y="54"/>
                  </a:cubicBezTo>
                  <a:cubicBezTo>
                    <a:pt x="689" y="205"/>
                    <a:pt x="689" y="205"/>
                    <a:pt x="689" y="205"/>
                  </a:cubicBezTo>
                  <a:cubicBezTo>
                    <a:pt x="732" y="246"/>
                    <a:pt x="733" y="314"/>
                    <a:pt x="693" y="356"/>
                  </a:cubicBezTo>
                  <a:cubicBezTo>
                    <a:pt x="691" y="358"/>
                    <a:pt x="691" y="358"/>
                    <a:pt x="691" y="358"/>
                  </a:cubicBezTo>
                  <a:cubicBezTo>
                    <a:pt x="650" y="401"/>
                    <a:pt x="583" y="402"/>
                    <a:pt x="540" y="361"/>
                  </a:cubicBezTo>
                  <a:cubicBezTo>
                    <a:pt x="370" y="193"/>
                    <a:pt x="370" y="193"/>
                    <a:pt x="370" y="193"/>
                  </a:cubicBezTo>
                  <a:cubicBezTo>
                    <a:pt x="13" y="244"/>
                    <a:pt x="13" y="244"/>
                    <a:pt x="13" y="244"/>
                  </a:cubicBezTo>
                  <a:cubicBezTo>
                    <a:pt x="0" y="22"/>
                    <a:pt x="0" y="22"/>
                    <a:pt x="0" y="22"/>
                  </a:cubicBezTo>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12" name="Freeform 56"/>
            <p:cNvSpPr/>
            <p:nvPr/>
          </p:nvSpPr>
          <p:spPr bwMode="auto">
            <a:xfrm>
              <a:off x="5553427" y="3582561"/>
              <a:ext cx="345647" cy="236329"/>
            </a:xfrm>
            <a:custGeom>
              <a:avLst/>
              <a:gdLst>
                <a:gd name="T0" fmla="*/ 0 w 335"/>
                <a:gd name="T1" fmla="*/ 0 h 229"/>
                <a:gd name="T2" fmla="*/ 147 w 335"/>
                <a:gd name="T3" fmla="*/ 189 h 229"/>
                <a:gd name="T4" fmla="*/ 230 w 335"/>
                <a:gd name="T5" fmla="*/ 229 h 229"/>
                <a:gd name="T6" fmla="*/ 297 w 335"/>
                <a:gd name="T7" fmla="*/ 205 h 229"/>
                <a:gd name="T8" fmla="*/ 299 w 335"/>
                <a:gd name="T9" fmla="*/ 204 h 229"/>
                <a:gd name="T10" fmla="*/ 335 w 335"/>
                <a:gd name="T11" fmla="*/ 148 h 229"/>
                <a:gd name="T12" fmla="*/ 323 w 335"/>
                <a:gd name="T13" fmla="*/ 163 h 229"/>
                <a:gd name="T14" fmla="*/ 323 w 335"/>
                <a:gd name="T15" fmla="*/ 163 h 229"/>
                <a:gd name="T16" fmla="*/ 323 w 335"/>
                <a:gd name="T17" fmla="*/ 163 h 229"/>
                <a:gd name="T18" fmla="*/ 321 w 335"/>
                <a:gd name="T19" fmla="*/ 165 h 229"/>
                <a:gd name="T20" fmla="*/ 244 w 335"/>
                <a:gd name="T21" fmla="*/ 198 h 229"/>
                <a:gd name="T22" fmla="*/ 170 w 335"/>
                <a:gd name="T23" fmla="*/ 168 h 229"/>
                <a:gd name="T24" fmla="*/ 0 w 335"/>
                <a:gd name="T25"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5" h="229">
                  <a:moveTo>
                    <a:pt x="0" y="0"/>
                  </a:moveTo>
                  <a:cubicBezTo>
                    <a:pt x="147" y="189"/>
                    <a:pt x="147" y="189"/>
                    <a:pt x="147" y="189"/>
                  </a:cubicBezTo>
                  <a:cubicBezTo>
                    <a:pt x="168" y="215"/>
                    <a:pt x="199" y="229"/>
                    <a:pt x="230" y="229"/>
                  </a:cubicBezTo>
                  <a:cubicBezTo>
                    <a:pt x="254" y="229"/>
                    <a:pt x="277" y="221"/>
                    <a:pt x="297" y="205"/>
                  </a:cubicBezTo>
                  <a:cubicBezTo>
                    <a:pt x="299" y="204"/>
                    <a:pt x="299" y="204"/>
                    <a:pt x="299" y="204"/>
                  </a:cubicBezTo>
                  <a:cubicBezTo>
                    <a:pt x="317" y="189"/>
                    <a:pt x="329" y="169"/>
                    <a:pt x="335" y="148"/>
                  </a:cubicBezTo>
                  <a:cubicBezTo>
                    <a:pt x="332" y="153"/>
                    <a:pt x="327" y="158"/>
                    <a:pt x="323" y="163"/>
                  </a:cubicBezTo>
                  <a:cubicBezTo>
                    <a:pt x="323" y="163"/>
                    <a:pt x="323" y="163"/>
                    <a:pt x="323" y="163"/>
                  </a:cubicBezTo>
                  <a:cubicBezTo>
                    <a:pt x="323" y="163"/>
                    <a:pt x="323" y="163"/>
                    <a:pt x="323" y="163"/>
                  </a:cubicBezTo>
                  <a:cubicBezTo>
                    <a:pt x="321" y="165"/>
                    <a:pt x="321" y="165"/>
                    <a:pt x="321" y="165"/>
                  </a:cubicBezTo>
                  <a:cubicBezTo>
                    <a:pt x="300" y="187"/>
                    <a:pt x="272" y="198"/>
                    <a:pt x="244" y="198"/>
                  </a:cubicBezTo>
                  <a:cubicBezTo>
                    <a:pt x="217" y="198"/>
                    <a:pt x="191" y="188"/>
                    <a:pt x="170" y="168"/>
                  </a:cubicBezTo>
                  <a:cubicBezTo>
                    <a:pt x="0" y="0"/>
                    <a:pt x="0" y="0"/>
                    <a:pt x="0"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13" name="Freeform 57"/>
            <p:cNvSpPr>
              <a:spLocks noEditPoints="1"/>
            </p:cNvSpPr>
            <p:nvPr/>
          </p:nvSpPr>
          <p:spPr bwMode="auto">
            <a:xfrm>
              <a:off x="5553427" y="3582561"/>
              <a:ext cx="345647" cy="204102"/>
            </a:xfrm>
            <a:custGeom>
              <a:avLst/>
              <a:gdLst>
                <a:gd name="T0" fmla="*/ 335 w 335"/>
                <a:gd name="T1" fmla="*/ 148 h 198"/>
                <a:gd name="T2" fmla="*/ 323 w 335"/>
                <a:gd name="T3" fmla="*/ 163 h 198"/>
                <a:gd name="T4" fmla="*/ 335 w 335"/>
                <a:gd name="T5" fmla="*/ 148 h 198"/>
                <a:gd name="T6" fmla="*/ 335 w 335"/>
                <a:gd name="T7" fmla="*/ 148 h 198"/>
                <a:gd name="T8" fmla="*/ 0 w 335"/>
                <a:gd name="T9" fmla="*/ 0 h 198"/>
                <a:gd name="T10" fmla="*/ 0 w 335"/>
                <a:gd name="T11" fmla="*/ 0 h 198"/>
                <a:gd name="T12" fmla="*/ 170 w 335"/>
                <a:gd name="T13" fmla="*/ 168 h 198"/>
                <a:gd name="T14" fmla="*/ 244 w 335"/>
                <a:gd name="T15" fmla="*/ 198 h 198"/>
                <a:gd name="T16" fmla="*/ 321 w 335"/>
                <a:gd name="T17" fmla="*/ 165 h 198"/>
                <a:gd name="T18" fmla="*/ 323 w 335"/>
                <a:gd name="T19" fmla="*/ 163 h 198"/>
                <a:gd name="T20" fmla="*/ 323 w 335"/>
                <a:gd name="T21" fmla="*/ 163 h 198"/>
                <a:gd name="T22" fmla="*/ 323 w 335"/>
                <a:gd name="T23" fmla="*/ 163 h 198"/>
                <a:gd name="T24" fmla="*/ 321 w 335"/>
                <a:gd name="T25" fmla="*/ 165 h 198"/>
                <a:gd name="T26" fmla="*/ 244 w 335"/>
                <a:gd name="T27" fmla="*/ 198 h 198"/>
                <a:gd name="T28" fmla="*/ 170 w 335"/>
                <a:gd name="T29" fmla="*/ 168 h 198"/>
                <a:gd name="T30" fmla="*/ 0 w 335"/>
                <a:gd name="T3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5" h="198">
                  <a:moveTo>
                    <a:pt x="335" y="148"/>
                  </a:moveTo>
                  <a:cubicBezTo>
                    <a:pt x="332" y="153"/>
                    <a:pt x="327" y="158"/>
                    <a:pt x="323" y="163"/>
                  </a:cubicBezTo>
                  <a:cubicBezTo>
                    <a:pt x="327" y="158"/>
                    <a:pt x="332" y="153"/>
                    <a:pt x="335" y="148"/>
                  </a:cubicBezTo>
                  <a:cubicBezTo>
                    <a:pt x="335" y="148"/>
                    <a:pt x="335" y="148"/>
                    <a:pt x="335" y="148"/>
                  </a:cubicBezTo>
                  <a:moveTo>
                    <a:pt x="0" y="0"/>
                  </a:moveTo>
                  <a:cubicBezTo>
                    <a:pt x="0" y="0"/>
                    <a:pt x="0" y="0"/>
                    <a:pt x="0" y="0"/>
                  </a:cubicBezTo>
                  <a:cubicBezTo>
                    <a:pt x="170" y="168"/>
                    <a:pt x="170" y="168"/>
                    <a:pt x="170" y="168"/>
                  </a:cubicBezTo>
                  <a:cubicBezTo>
                    <a:pt x="191" y="188"/>
                    <a:pt x="217" y="198"/>
                    <a:pt x="244" y="198"/>
                  </a:cubicBezTo>
                  <a:cubicBezTo>
                    <a:pt x="272" y="198"/>
                    <a:pt x="300" y="187"/>
                    <a:pt x="321" y="165"/>
                  </a:cubicBezTo>
                  <a:cubicBezTo>
                    <a:pt x="323" y="163"/>
                    <a:pt x="323" y="163"/>
                    <a:pt x="323" y="163"/>
                  </a:cubicBezTo>
                  <a:cubicBezTo>
                    <a:pt x="323" y="163"/>
                    <a:pt x="323" y="163"/>
                    <a:pt x="323" y="163"/>
                  </a:cubicBezTo>
                  <a:cubicBezTo>
                    <a:pt x="323" y="163"/>
                    <a:pt x="323" y="163"/>
                    <a:pt x="323" y="163"/>
                  </a:cubicBezTo>
                  <a:cubicBezTo>
                    <a:pt x="321" y="165"/>
                    <a:pt x="321" y="165"/>
                    <a:pt x="321" y="165"/>
                  </a:cubicBezTo>
                  <a:cubicBezTo>
                    <a:pt x="300" y="187"/>
                    <a:pt x="272" y="198"/>
                    <a:pt x="244" y="198"/>
                  </a:cubicBezTo>
                  <a:cubicBezTo>
                    <a:pt x="217" y="198"/>
                    <a:pt x="191" y="188"/>
                    <a:pt x="170" y="168"/>
                  </a:cubicBezTo>
                  <a:cubicBezTo>
                    <a:pt x="0" y="0"/>
                    <a:pt x="0" y="0"/>
                    <a:pt x="0" y="0"/>
                  </a:cubicBezTo>
                </a:path>
              </a:pathLst>
            </a:custGeom>
            <a:solidFill>
              <a:srgbClr val="E4C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14" name="Freeform 60"/>
            <p:cNvSpPr/>
            <p:nvPr/>
          </p:nvSpPr>
          <p:spPr bwMode="auto">
            <a:xfrm>
              <a:off x="4900048" y="3380987"/>
              <a:ext cx="120060" cy="470130"/>
            </a:xfrm>
            <a:custGeom>
              <a:avLst/>
              <a:gdLst>
                <a:gd name="T0" fmla="*/ 190 w 190"/>
                <a:gd name="T1" fmla="*/ 0 h 744"/>
                <a:gd name="T2" fmla="*/ 0 w 190"/>
                <a:gd name="T3" fmla="*/ 734 h 744"/>
                <a:gd name="T4" fmla="*/ 82 w 190"/>
                <a:gd name="T5" fmla="*/ 744 h 744"/>
                <a:gd name="T6" fmla="*/ 190 w 190"/>
                <a:gd name="T7" fmla="*/ 0 h 744"/>
              </a:gdLst>
              <a:ahLst/>
              <a:cxnLst>
                <a:cxn ang="0">
                  <a:pos x="T0" y="T1"/>
                </a:cxn>
                <a:cxn ang="0">
                  <a:pos x="T2" y="T3"/>
                </a:cxn>
                <a:cxn ang="0">
                  <a:pos x="T4" y="T5"/>
                </a:cxn>
                <a:cxn ang="0">
                  <a:pos x="T6" y="T7"/>
                </a:cxn>
              </a:cxnLst>
              <a:rect l="0" t="0" r="r" b="b"/>
              <a:pathLst>
                <a:path w="190" h="744">
                  <a:moveTo>
                    <a:pt x="190" y="0"/>
                  </a:moveTo>
                  <a:lnTo>
                    <a:pt x="0" y="734"/>
                  </a:lnTo>
                  <a:lnTo>
                    <a:pt x="82" y="744"/>
                  </a:lnTo>
                  <a:lnTo>
                    <a:pt x="190" y="0"/>
                  </a:lnTo>
                  <a:close/>
                </a:path>
              </a:pathLst>
            </a:custGeom>
            <a:solidFill>
              <a:srgbClr val="E4C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15" name="Freeform 64"/>
            <p:cNvSpPr/>
            <p:nvPr/>
          </p:nvSpPr>
          <p:spPr bwMode="auto">
            <a:xfrm>
              <a:off x="6268732" y="3368349"/>
              <a:ext cx="134594" cy="541534"/>
            </a:xfrm>
            <a:custGeom>
              <a:avLst/>
              <a:gdLst>
                <a:gd name="T0" fmla="*/ 0 w 213"/>
                <a:gd name="T1" fmla="*/ 0 h 857"/>
                <a:gd name="T2" fmla="*/ 76 w 213"/>
                <a:gd name="T3" fmla="*/ 857 h 857"/>
                <a:gd name="T4" fmla="*/ 213 w 213"/>
                <a:gd name="T5" fmla="*/ 819 h 857"/>
                <a:gd name="T6" fmla="*/ 0 w 213"/>
                <a:gd name="T7" fmla="*/ 0 h 857"/>
              </a:gdLst>
              <a:ahLst/>
              <a:cxnLst>
                <a:cxn ang="0">
                  <a:pos x="T0" y="T1"/>
                </a:cxn>
                <a:cxn ang="0">
                  <a:pos x="T2" y="T3"/>
                </a:cxn>
                <a:cxn ang="0">
                  <a:pos x="T4" y="T5"/>
                </a:cxn>
                <a:cxn ang="0">
                  <a:pos x="T6" y="T7"/>
                </a:cxn>
              </a:cxnLst>
              <a:rect l="0" t="0" r="r" b="b"/>
              <a:pathLst>
                <a:path w="213" h="857">
                  <a:moveTo>
                    <a:pt x="0" y="0"/>
                  </a:moveTo>
                  <a:lnTo>
                    <a:pt x="76" y="857"/>
                  </a:lnTo>
                  <a:lnTo>
                    <a:pt x="213" y="819"/>
                  </a:lnTo>
                  <a:lnTo>
                    <a:pt x="0" y="0"/>
                  </a:lnTo>
                  <a:close/>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16" name="Freeform 32"/>
            <p:cNvSpPr/>
            <p:nvPr/>
          </p:nvSpPr>
          <p:spPr bwMode="auto">
            <a:xfrm>
              <a:off x="6346838" y="1601043"/>
              <a:ext cx="5845162" cy="2362551"/>
            </a:xfrm>
            <a:custGeom>
              <a:avLst/>
              <a:gdLst>
                <a:gd name="T0" fmla="*/ 0 w 2791"/>
                <a:gd name="T1" fmla="*/ 816 h 1851"/>
                <a:gd name="T2" fmla="*/ 250 w 2791"/>
                <a:gd name="T3" fmla="*/ 1851 h 1851"/>
                <a:gd name="T4" fmla="*/ 2791 w 2791"/>
                <a:gd name="T5" fmla="*/ 1365 h 1851"/>
                <a:gd name="T6" fmla="*/ 2791 w 2791"/>
                <a:gd name="T7" fmla="*/ 0 h 1851"/>
                <a:gd name="T8" fmla="*/ 0 w 2791"/>
                <a:gd name="T9" fmla="*/ 816 h 1851"/>
                <a:gd name="connsiteX0" fmla="*/ 0 w 32507"/>
                <a:gd name="connsiteY0" fmla="*/ 14287 h 19879"/>
                <a:gd name="connsiteX1" fmla="*/ 896 w 32507"/>
                <a:gd name="connsiteY1" fmla="*/ 19879 h 19879"/>
                <a:gd name="connsiteX2" fmla="*/ 10000 w 32507"/>
                <a:gd name="connsiteY2" fmla="*/ 17253 h 19879"/>
                <a:gd name="connsiteX3" fmla="*/ 32507 w 32507"/>
                <a:gd name="connsiteY3" fmla="*/ 0 h 19879"/>
                <a:gd name="connsiteX4" fmla="*/ 0 w 32507"/>
                <a:gd name="connsiteY4" fmla="*/ 14287 h 19879"/>
                <a:gd name="connsiteX0-1" fmla="*/ 0 w 33261"/>
                <a:gd name="connsiteY0-2" fmla="*/ 14536 h 20128"/>
                <a:gd name="connsiteX1-3" fmla="*/ 896 w 33261"/>
                <a:gd name="connsiteY1-4" fmla="*/ 20128 h 20128"/>
                <a:gd name="connsiteX2-5" fmla="*/ 10000 w 33261"/>
                <a:gd name="connsiteY2-6" fmla="*/ 17502 h 20128"/>
                <a:gd name="connsiteX3-7" fmla="*/ 33261 w 33261"/>
                <a:gd name="connsiteY3-8" fmla="*/ 0 h 20128"/>
                <a:gd name="connsiteX4-9" fmla="*/ 0 w 33261"/>
                <a:gd name="connsiteY4-10" fmla="*/ 14536 h 20128"/>
                <a:gd name="connsiteX0-11" fmla="*/ 0 w 33261"/>
                <a:gd name="connsiteY0-12" fmla="*/ 14536 h 20128"/>
                <a:gd name="connsiteX1-13" fmla="*/ 896 w 33261"/>
                <a:gd name="connsiteY1-14" fmla="*/ 20128 h 20128"/>
                <a:gd name="connsiteX2-15" fmla="*/ 33119 w 33261"/>
                <a:gd name="connsiteY2-16" fmla="*/ 10715 h 20128"/>
                <a:gd name="connsiteX3-17" fmla="*/ 33261 w 33261"/>
                <a:gd name="connsiteY3-18" fmla="*/ 0 h 20128"/>
                <a:gd name="connsiteX4-19" fmla="*/ 0 w 33261"/>
                <a:gd name="connsiteY4-20" fmla="*/ 14536 h 20128"/>
                <a:gd name="connsiteX0-21" fmla="*/ 0 w 33143"/>
                <a:gd name="connsiteY0-22" fmla="*/ 14607 h 20199"/>
                <a:gd name="connsiteX1-23" fmla="*/ 896 w 33143"/>
                <a:gd name="connsiteY1-24" fmla="*/ 20199 h 20199"/>
                <a:gd name="connsiteX2-25" fmla="*/ 33119 w 33143"/>
                <a:gd name="connsiteY2-26" fmla="*/ 10786 h 20199"/>
                <a:gd name="connsiteX3-27" fmla="*/ 33143 w 33143"/>
                <a:gd name="connsiteY3-28" fmla="*/ 0 h 20199"/>
                <a:gd name="connsiteX4-29" fmla="*/ 0 w 33143"/>
                <a:gd name="connsiteY4-30" fmla="*/ 14607 h 2019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3143" h="20199">
                  <a:moveTo>
                    <a:pt x="0" y="14607"/>
                  </a:moveTo>
                  <a:lnTo>
                    <a:pt x="896" y="20199"/>
                  </a:lnTo>
                  <a:lnTo>
                    <a:pt x="33119" y="10786"/>
                  </a:lnTo>
                  <a:cubicBezTo>
                    <a:pt x="33166" y="7214"/>
                    <a:pt x="33096" y="3572"/>
                    <a:pt x="33143" y="0"/>
                  </a:cubicBezTo>
                  <a:lnTo>
                    <a:pt x="0" y="14607"/>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17" name="Freeform 38"/>
            <p:cNvSpPr/>
            <p:nvPr/>
          </p:nvSpPr>
          <p:spPr bwMode="auto">
            <a:xfrm>
              <a:off x="-23122" y="1824921"/>
              <a:ext cx="4959188" cy="2110870"/>
            </a:xfrm>
            <a:custGeom>
              <a:avLst/>
              <a:gdLst>
                <a:gd name="T0" fmla="*/ 2803 w 2803"/>
                <a:gd name="T1" fmla="*/ 819 h 1854"/>
                <a:gd name="T2" fmla="*/ 2553 w 2803"/>
                <a:gd name="T3" fmla="*/ 1854 h 1854"/>
                <a:gd name="T4" fmla="*/ 0 w 2803"/>
                <a:gd name="T5" fmla="*/ 1363 h 1854"/>
                <a:gd name="T6" fmla="*/ 0 w 2803"/>
                <a:gd name="T7" fmla="*/ 0 h 1854"/>
                <a:gd name="T8" fmla="*/ 2803 w 2803"/>
                <a:gd name="T9" fmla="*/ 819 h 1854"/>
                <a:gd name="connsiteX0" fmla="*/ 28445 w 28445"/>
                <a:gd name="connsiteY0" fmla="*/ 12577 h 18160"/>
                <a:gd name="connsiteX1" fmla="*/ 27553 w 28445"/>
                <a:gd name="connsiteY1" fmla="*/ 18160 h 18160"/>
                <a:gd name="connsiteX2" fmla="*/ 18445 w 28445"/>
                <a:gd name="connsiteY2" fmla="*/ 15512 h 18160"/>
                <a:gd name="connsiteX3" fmla="*/ 0 w 28445"/>
                <a:gd name="connsiteY3" fmla="*/ 0 h 18160"/>
                <a:gd name="connsiteX4" fmla="*/ 28445 w 28445"/>
                <a:gd name="connsiteY4" fmla="*/ 12577 h 18160"/>
                <a:gd name="connsiteX0-1" fmla="*/ 28445 w 28445"/>
                <a:gd name="connsiteY0-2" fmla="*/ 12577 h 18160"/>
                <a:gd name="connsiteX1-3" fmla="*/ 27553 w 28445"/>
                <a:gd name="connsiteY1-4" fmla="*/ 18160 h 18160"/>
                <a:gd name="connsiteX2-5" fmla="*/ 517 w 28445"/>
                <a:gd name="connsiteY2-6" fmla="*/ 10119 h 18160"/>
                <a:gd name="connsiteX3-7" fmla="*/ 0 w 28445"/>
                <a:gd name="connsiteY3-8" fmla="*/ 0 h 18160"/>
                <a:gd name="connsiteX4-9" fmla="*/ 28445 w 28445"/>
                <a:gd name="connsiteY4-10" fmla="*/ 12577 h 18160"/>
                <a:gd name="connsiteX0-11" fmla="*/ 27999 w 27999"/>
                <a:gd name="connsiteY0-12" fmla="*/ 12435 h 18018"/>
                <a:gd name="connsiteX1-13" fmla="*/ 27107 w 27999"/>
                <a:gd name="connsiteY1-14" fmla="*/ 18018 h 18018"/>
                <a:gd name="connsiteX2-15" fmla="*/ 71 w 27999"/>
                <a:gd name="connsiteY2-16" fmla="*/ 9977 h 18018"/>
                <a:gd name="connsiteX3-17" fmla="*/ 0 w 27999"/>
                <a:gd name="connsiteY3-18" fmla="*/ 0 h 18018"/>
                <a:gd name="connsiteX4-19" fmla="*/ 27999 w 27999"/>
                <a:gd name="connsiteY4-20" fmla="*/ 12435 h 1801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999" h="18018">
                  <a:moveTo>
                    <a:pt x="27999" y="12435"/>
                  </a:moveTo>
                  <a:lnTo>
                    <a:pt x="27107" y="18018"/>
                  </a:lnTo>
                  <a:lnTo>
                    <a:pt x="71" y="9977"/>
                  </a:lnTo>
                  <a:cubicBezTo>
                    <a:pt x="-101" y="6604"/>
                    <a:pt x="172" y="3373"/>
                    <a:pt x="0" y="0"/>
                  </a:cubicBezTo>
                  <a:lnTo>
                    <a:pt x="27999" y="12435"/>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18" name="Freeform 33"/>
            <p:cNvSpPr/>
            <p:nvPr/>
          </p:nvSpPr>
          <p:spPr bwMode="auto">
            <a:xfrm>
              <a:off x="6558772" y="3735480"/>
              <a:ext cx="132698" cy="133962"/>
            </a:xfrm>
            <a:custGeom>
              <a:avLst/>
              <a:gdLst>
                <a:gd name="T0" fmla="*/ 128 w 128"/>
                <a:gd name="T1" fmla="*/ 65 h 130"/>
                <a:gd name="T2" fmla="*/ 63 w 128"/>
                <a:gd name="T3" fmla="*/ 130 h 130"/>
                <a:gd name="T4" fmla="*/ 0 w 128"/>
                <a:gd name="T5" fmla="*/ 65 h 130"/>
                <a:gd name="T6" fmla="*/ 67 w 128"/>
                <a:gd name="T7" fmla="*/ 2 h 130"/>
                <a:gd name="T8" fmla="*/ 128 w 128"/>
                <a:gd name="T9" fmla="*/ 65 h 130"/>
              </a:gdLst>
              <a:ahLst/>
              <a:cxnLst>
                <a:cxn ang="0">
                  <a:pos x="T0" y="T1"/>
                </a:cxn>
                <a:cxn ang="0">
                  <a:pos x="T2" y="T3"/>
                </a:cxn>
                <a:cxn ang="0">
                  <a:pos x="T4" y="T5"/>
                </a:cxn>
                <a:cxn ang="0">
                  <a:pos x="T6" y="T7"/>
                </a:cxn>
                <a:cxn ang="0">
                  <a:pos x="T8" y="T9"/>
                </a:cxn>
              </a:cxnLst>
              <a:rect l="0" t="0" r="r" b="b"/>
              <a:pathLst>
                <a:path w="128" h="130">
                  <a:moveTo>
                    <a:pt x="128" y="65"/>
                  </a:moveTo>
                  <a:cubicBezTo>
                    <a:pt x="128" y="101"/>
                    <a:pt x="99" y="130"/>
                    <a:pt x="63" y="130"/>
                  </a:cubicBezTo>
                  <a:cubicBezTo>
                    <a:pt x="28" y="129"/>
                    <a:pt x="0" y="100"/>
                    <a:pt x="0" y="65"/>
                  </a:cubicBezTo>
                  <a:cubicBezTo>
                    <a:pt x="1" y="29"/>
                    <a:pt x="31" y="0"/>
                    <a:pt x="67" y="2"/>
                  </a:cubicBezTo>
                  <a:cubicBezTo>
                    <a:pt x="100" y="3"/>
                    <a:pt x="127" y="31"/>
                    <a:pt x="128" y="65"/>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19" name="Freeform 34"/>
            <p:cNvSpPr/>
            <p:nvPr/>
          </p:nvSpPr>
          <p:spPr bwMode="auto">
            <a:xfrm>
              <a:off x="6759083" y="3695039"/>
              <a:ext cx="144704" cy="145336"/>
            </a:xfrm>
            <a:custGeom>
              <a:avLst/>
              <a:gdLst>
                <a:gd name="T0" fmla="*/ 133 w 140"/>
                <a:gd name="T1" fmla="*/ 60 h 141"/>
                <a:gd name="T2" fmla="*/ 59 w 140"/>
                <a:gd name="T3" fmla="*/ 133 h 141"/>
                <a:gd name="T4" fmla="*/ 7 w 140"/>
                <a:gd name="T5" fmla="*/ 80 h 141"/>
                <a:gd name="T6" fmla="*/ 82 w 140"/>
                <a:gd name="T7" fmla="*/ 7 h 141"/>
                <a:gd name="T8" fmla="*/ 133 w 140"/>
                <a:gd name="T9" fmla="*/ 60 h 141"/>
              </a:gdLst>
              <a:ahLst/>
              <a:cxnLst>
                <a:cxn ang="0">
                  <a:pos x="T0" y="T1"/>
                </a:cxn>
                <a:cxn ang="0">
                  <a:pos x="T2" y="T3"/>
                </a:cxn>
                <a:cxn ang="0">
                  <a:pos x="T4" y="T5"/>
                </a:cxn>
                <a:cxn ang="0">
                  <a:pos x="T6" y="T7"/>
                </a:cxn>
                <a:cxn ang="0">
                  <a:pos x="T8" y="T9"/>
                </a:cxn>
              </a:cxnLst>
              <a:rect l="0" t="0" r="r" b="b"/>
              <a:pathLst>
                <a:path w="140" h="141">
                  <a:moveTo>
                    <a:pt x="133" y="60"/>
                  </a:moveTo>
                  <a:cubicBezTo>
                    <a:pt x="140" y="104"/>
                    <a:pt x="102" y="141"/>
                    <a:pt x="59" y="133"/>
                  </a:cubicBezTo>
                  <a:cubicBezTo>
                    <a:pt x="32" y="129"/>
                    <a:pt x="11" y="107"/>
                    <a:pt x="7" y="80"/>
                  </a:cubicBezTo>
                  <a:cubicBezTo>
                    <a:pt x="0" y="36"/>
                    <a:pt x="38" y="0"/>
                    <a:pt x="82" y="7"/>
                  </a:cubicBezTo>
                  <a:cubicBezTo>
                    <a:pt x="108" y="12"/>
                    <a:pt x="129" y="34"/>
                    <a:pt x="133" y="6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20" name="Freeform 35"/>
            <p:cNvSpPr/>
            <p:nvPr/>
          </p:nvSpPr>
          <p:spPr bwMode="auto">
            <a:xfrm>
              <a:off x="6966977" y="3659021"/>
              <a:ext cx="143440" cy="146600"/>
            </a:xfrm>
            <a:custGeom>
              <a:avLst/>
              <a:gdLst>
                <a:gd name="T0" fmla="*/ 133 w 139"/>
                <a:gd name="T1" fmla="*/ 61 h 142"/>
                <a:gd name="T2" fmla="*/ 58 w 139"/>
                <a:gd name="T3" fmla="*/ 134 h 142"/>
                <a:gd name="T4" fmla="*/ 6 w 139"/>
                <a:gd name="T5" fmla="*/ 81 h 142"/>
                <a:gd name="T6" fmla="*/ 81 w 139"/>
                <a:gd name="T7" fmla="*/ 8 h 142"/>
                <a:gd name="T8" fmla="*/ 133 w 139"/>
                <a:gd name="T9" fmla="*/ 61 h 142"/>
              </a:gdLst>
              <a:ahLst/>
              <a:cxnLst>
                <a:cxn ang="0">
                  <a:pos x="T0" y="T1"/>
                </a:cxn>
                <a:cxn ang="0">
                  <a:pos x="T2" y="T3"/>
                </a:cxn>
                <a:cxn ang="0">
                  <a:pos x="T4" y="T5"/>
                </a:cxn>
                <a:cxn ang="0">
                  <a:pos x="T6" y="T7"/>
                </a:cxn>
                <a:cxn ang="0">
                  <a:pos x="T8" y="T9"/>
                </a:cxn>
              </a:cxnLst>
              <a:rect l="0" t="0" r="r" b="b"/>
              <a:pathLst>
                <a:path w="139" h="142">
                  <a:moveTo>
                    <a:pt x="133" y="61"/>
                  </a:moveTo>
                  <a:cubicBezTo>
                    <a:pt x="139" y="105"/>
                    <a:pt x="101" y="142"/>
                    <a:pt x="58" y="134"/>
                  </a:cubicBezTo>
                  <a:cubicBezTo>
                    <a:pt x="31" y="129"/>
                    <a:pt x="10" y="108"/>
                    <a:pt x="6" y="81"/>
                  </a:cubicBezTo>
                  <a:cubicBezTo>
                    <a:pt x="0" y="37"/>
                    <a:pt x="37" y="0"/>
                    <a:pt x="81" y="8"/>
                  </a:cubicBezTo>
                  <a:cubicBezTo>
                    <a:pt x="107" y="13"/>
                    <a:pt x="129" y="34"/>
                    <a:pt x="133" y="61"/>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21" name="Freeform 39"/>
            <p:cNvSpPr/>
            <p:nvPr/>
          </p:nvSpPr>
          <p:spPr bwMode="auto">
            <a:xfrm>
              <a:off x="4630861" y="3735480"/>
              <a:ext cx="132698" cy="133962"/>
            </a:xfrm>
            <a:custGeom>
              <a:avLst/>
              <a:gdLst>
                <a:gd name="T0" fmla="*/ 0 w 129"/>
                <a:gd name="T1" fmla="*/ 65 h 130"/>
                <a:gd name="T2" fmla="*/ 65 w 129"/>
                <a:gd name="T3" fmla="*/ 130 h 130"/>
                <a:gd name="T4" fmla="*/ 128 w 129"/>
                <a:gd name="T5" fmla="*/ 65 h 130"/>
                <a:gd name="T6" fmla="*/ 62 w 129"/>
                <a:gd name="T7" fmla="*/ 2 h 130"/>
                <a:gd name="T8" fmla="*/ 0 w 129"/>
                <a:gd name="T9" fmla="*/ 65 h 130"/>
              </a:gdLst>
              <a:ahLst/>
              <a:cxnLst>
                <a:cxn ang="0">
                  <a:pos x="T0" y="T1"/>
                </a:cxn>
                <a:cxn ang="0">
                  <a:pos x="T2" y="T3"/>
                </a:cxn>
                <a:cxn ang="0">
                  <a:pos x="T4" y="T5"/>
                </a:cxn>
                <a:cxn ang="0">
                  <a:pos x="T6" y="T7"/>
                </a:cxn>
                <a:cxn ang="0">
                  <a:pos x="T8" y="T9"/>
                </a:cxn>
              </a:cxnLst>
              <a:rect l="0" t="0" r="r" b="b"/>
              <a:pathLst>
                <a:path w="129" h="130">
                  <a:moveTo>
                    <a:pt x="0" y="65"/>
                  </a:moveTo>
                  <a:cubicBezTo>
                    <a:pt x="0" y="101"/>
                    <a:pt x="29" y="130"/>
                    <a:pt x="65" y="130"/>
                  </a:cubicBezTo>
                  <a:cubicBezTo>
                    <a:pt x="101" y="129"/>
                    <a:pt x="129" y="100"/>
                    <a:pt x="128" y="65"/>
                  </a:cubicBezTo>
                  <a:cubicBezTo>
                    <a:pt x="128" y="29"/>
                    <a:pt x="98" y="0"/>
                    <a:pt x="62" y="2"/>
                  </a:cubicBezTo>
                  <a:cubicBezTo>
                    <a:pt x="28" y="3"/>
                    <a:pt x="1" y="31"/>
                    <a:pt x="0" y="65"/>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22" name="Freeform 40"/>
            <p:cNvSpPr/>
            <p:nvPr/>
          </p:nvSpPr>
          <p:spPr bwMode="auto">
            <a:xfrm>
              <a:off x="4417912" y="3695039"/>
              <a:ext cx="144704" cy="145336"/>
            </a:xfrm>
            <a:custGeom>
              <a:avLst/>
              <a:gdLst>
                <a:gd name="T0" fmla="*/ 7 w 140"/>
                <a:gd name="T1" fmla="*/ 60 h 141"/>
                <a:gd name="T2" fmla="*/ 82 w 140"/>
                <a:gd name="T3" fmla="*/ 133 h 141"/>
                <a:gd name="T4" fmla="*/ 133 w 140"/>
                <a:gd name="T5" fmla="*/ 80 h 141"/>
                <a:gd name="T6" fmla="*/ 58 w 140"/>
                <a:gd name="T7" fmla="*/ 7 h 141"/>
                <a:gd name="T8" fmla="*/ 7 w 140"/>
                <a:gd name="T9" fmla="*/ 60 h 141"/>
              </a:gdLst>
              <a:ahLst/>
              <a:cxnLst>
                <a:cxn ang="0">
                  <a:pos x="T0" y="T1"/>
                </a:cxn>
                <a:cxn ang="0">
                  <a:pos x="T2" y="T3"/>
                </a:cxn>
                <a:cxn ang="0">
                  <a:pos x="T4" y="T5"/>
                </a:cxn>
                <a:cxn ang="0">
                  <a:pos x="T6" y="T7"/>
                </a:cxn>
                <a:cxn ang="0">
                  <a:pos x="T8" y="T9"/>
                </a:cxn>
              </a:cxnLst>
              <a:rect l="0" t="0" r="r" b="b"/>
              <a:pathLst>
                <a:path w="140" h="141">
                  <a:moveTo>
                    <a:pt x="7" y="60"/>
                  </a:moveTo>
                  <a:cubicBezTo>
                    <a:pt x="0" y="104"/>
                    <a:pt x="38" y="141"/>
                    <a:pt x="82" y="133"/>
                  </a:cubicBezTo>
                  <a:cubicBezTo>
                    <a:pt x="108" y="129"/>
                    <a:pt x="129" y="107"/>
                    <a:pt x="133" y="80"/>
                  </a:cubicBezTo>
                  <a:cubicBezTo>
                    <a:pt x="140" y="36"/>
                    <a:pt x="102" y="0"/>
                    <a:pt x="58" y="7"/>
                  </a:cubicBezTo>
                  <a:cubicBezTo>
                    <a:pt x="32" y="12"/>
                    <a:pt x="11" y="34"/>
                    <a:pt x="7" y="6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23" name="Freeform 41"/>
            <p:cNvSpPr/>
            <p:nvPr/>
          </p:nvSpPr>
          <p:spPr bwMode="auto">
            <a:xfrm>
              <a:off x="4211282" y="3659021"/>
              <a:ext cx="144704" cy="146600"/>
            </a:xfrm>
            <a:custGeom>
              <a:avLst/>
              <a:gdLst>
                <a:gd name="T0" fmla="*/ 7 w 140"/>
                <a:gd name="T1" fmla="*/ 61 h 142"/>
                <a:gd name="T2" fmla="*/ 82 w 140"/>
                <a:gd name="T3" fmla="*/ 134 h 142"/>
                <a:gd name="T4" fmla="*/ 133 w 140"/>
                <a:gd name="T5" fmla="*/ 81 h 142"/>
                <a:gd name="T6" fmla="*/ 58 w 140"/>
                <a:gd name="T7" fmla="*/ 8 h 142"/>
                <a:gd name="T8" fmla="*/ 7 w 140"/>
                <a:gd name="T9" fmla="*/ 61 h 142"/>
              </a:gdLst>
              <a:ahLst/>
              <a:cxnLst>
                <a:cxn ang="0">
                  <a:pos x="T0" y="T1"/>
                </a:cxn>
                <a:cxn ang="0">
                  <a:pos x="T2" y="T3"/>
                </a:cxn>
                <a:cxn ang="0">
                  <a:pos x="T4" y="T5"/>
                </a:cxn>
                <a:cxn ang="0">
                  <a:pos x="T6" y="T7"/>
                </a:cxn>
                <a:cxn ang="0">
                  <a:pos x="T8" y="T9"/>
                </a:cxn>
              </a:cxnLst>
              <a:rect l="0" t="0" r="r" b="b"/>
              <a:pathLst>
                <a:path w="140" h="142">
                  <a:moveTo>
                    <a:pt x="7" y="61"/>
                  </a:moveTo>
                  <a:cubicBezTo>
                    <a:pt x="0" y="105"/>
                    <a:pt x="38" y="142"/>
                    <a:pt x="82" y="134"/>
                  </a:cubicBezTo>
                  <a:cubicBezTo>
                    <a:pt x="108" y="129"/>
                    <a:pt x="129" y="108"/>
                    <a:pt x="133" y="81"/>
                  </a:cubicBezTo>
                  <a:cubicBezTo>
                    <a:pt x="140" y="37"/>
                    <a:pt x="102" y="0"/>
                    <a:pt x="58" y="8"/>
                  </a:cubicBezTo>
                  <a:cubicBezTo>
                    <a:pt x="32" y="13"/>
                    <a:pt x="11" y="34"/>
                    <a:pt x="7" y="61"/>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grpSp>
      <p:grpSp>
        <p:nvGrpSpPr>
          <p:cNvPr id="324" name="Group 88"/>
          <p:cNvGrpSpPr/>
          <p:nvPr/>
        </p:nvGrpSpPr>
        <p:grpSpPr>
          <a:xfrm>
            <a:off x="4594386" y="4200974"/>
            <a:ext cx="2015114" cy="1694742"/>
            <a:chOff x="4963869" y="1554810"/>
            <a:chExt cx="2015114" cy="1694742"/>
          </a:xfrm>
        </p:grpSpPr>
        <p:sp>
          <p:nvSpPr>
            <p:cNvPr id="325" name="Freeform 5"/>
            <p:cNvSpPr>
              <a:spLocks noEditPoints="1"/>
            </p:cNvSpPr>
            <p:nvPr/>
          </p:nvSpPr>
          <p:spPr bwMode="auto">
            <a:xfrm>
              <a:off x="4963869" y="2527928"/>
              <a:ext cx="496670" cy="593981"/>
            </a:xfrm>
            <a:custGeom>
              <a:avLst/>
              <a:gdLst>
                <a:gd name="T0" fmla="*/ 688 w 786"/>
                <a:gd name="T1" fmla="*/ 534 h 940"/>
                <a:gd name="T2" fmla="*/ 786 w 786"/>
                <a:gd name="T3" fmla="*/ 507 h 940"/>
                <a:gd name="T4" fmla="*/ 693 w 786"/>
                <a:gd name="T5" fmla="*/ 232 h 940"/>
                <a:gd name="T6" fmla="*/ 610 w 786"/>
                <a:gd name="T7" fmla="*/ 268 h 940"/>
                <a:gd name="T8" fmla="*/ 533 w 786"/>
                <a:gd name="T9" fmla="*/ 0 h 940"/>
                <a:gd name="T10" fmla="*/ 0 w 786"/>
                <a:gd name="T11" fmla="*/ 168 h 940"/>
                <a:gd name="T12" fmla="*/ 224 w 786"/>
                <a:gd name="T13" fmla="*/ 940 h 940"/>
                <a:gd name="T14" fmla="*/ 768 w 786"/>
                <a:gd name="T15" fmla="*/ 809 h 940"/>
                <a:gd name="T16" fmla="*/ 688 w 786"/>
                <a:gd name="T17" fmla="*/ 534 h 940"/>
                <a:gd name="T18" fmla="*/ 669 w 786"/>
                <a:gd name="T19" fmla="*/ 292 h 940"/>
                <a:gd name="T20" fmla="*/ 726 w 786"/>
                <a:gd name="T21" fmla="*/ 485 h 940"/>
                <a:gd name="T22" fmla="*/ 677 w 786"/>
                <a:gd name="T23" fmla="*/ 498 h 940"/>
                <a:gd name="T24" fmla="*/ 621 w 786"/>
                <a:gd name="T25" fmla="*/ 304 h 940"/>
                <a:gd name="T26" fmla="*/ 669 w 786"/>
                <a:gd name="T27" fmla="*/ 292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86" h="940">
                  <a:moveTo>
                    <a:pt x="688" y="534"/>
                  </a:moveTo>
                  <a:lnTo>
                    <a:pt x="786" y="507"/>
                  </a:lnTo>
                  <a:lnTo>
                    <a:pt x="693" y="232"/>
                  </a:lnTo>
                  <a:lnTo>
                    <a:pt x="610" y="268"/>
                  </a:lnTo>
                  <a:lnTo>
                    <a:pt x="533" y="0"/>
                  </a:lnTo>
                  <a:lnTo>
                    <a:pt x="0" y="168"/>
                  </a:lnTo>
                  <a:lnTo>
                    <a:pt x="224" y="940"/>
                  </a:lnTo>
                  <a:lnTo>
                    <a:pt x="768" y="809"/>
                  </a:lnTo>
                  <a:lnTo>
                    <a:pt x="688" y="534"/>
                  </a:lnTo>
                  <a:close/>
                  <a:moveTo>
                    <a:pt x="669" y="292"/>
                  </a:moveTo>
                  <a:lnTo>
                    <a:pt x="726" y="485"/>
                  </a:lnTo>
                  <a:lnTo>
                    <a:pt x="677" y="498"/>
                  </a:lnTo>
                  <a:lnTo>
                    <a:pt x="621" y="304"/>
                  </a:lnTo>
                  <a:lnTo>
                    <a:pt x="669" y="292"/>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26" name="Freeform 6"/>
            <p:cNvSpPr/>
            <p:nvPr/>
          </p:nvSpPr>
          <p:spPr bwMode="auto">
            <a:xfrm>
              <a:off x="5382184" y="2588590"/>
              <a:ext cx="531424" cy="226218"/>
            </a:xfrm>
            <a:custGeom>
              <a:avLst/>
              <a:gdLst>
                <a:gd name="T0" fmla="*/ 2 w 515"/>
                <a:gd name="T1" fmla="*/ 147 h 219"/>
                <a:gd name="T2" fmla="*/ 17 w 515"/>
                <a:gd name="T3" fmla="*/ 153 h 219"/>
                <a:gd name="T4" fmla="*/ 4 w 515"/>
                <a:gd name="T5" fmla="*/ 166 h 219"/>
                <a:gd name="T6" fmla="*/ 24 w 515"/>
                <a:gd name="T7" fmla="*/ 176 h 219"/>
                <a:gd name="T8" fmla="*/ 24 w 515"/>
                <a:gd name="T9" fmla="*/ 176 h 219"/>
                <a:gd name="T10" fmla="*/ 10 w 515"/>
                <a:gd name="T11" fmla="*/ 189 h 219"/>
                <a:gd name="T12" fmla="*/ 29 w 515"/>
                <a:gd name="T13" fmla="*/ 195 h 219"/>
                <a:gd name="T14" fmla="*/ 13 w 515"/>
                <a:gd name="T15" fmla="*/ 211 h 219"/>
                <a:gd name="T16" fmla="*/ 32 w 515"/>
                <a:gd name="T17" fmla="*/ 213 h 219"/>
                <a:gd name="T18" fmla="*/ 515 w 515"/>
                <a:gd name="T19" fmla="*/ 74 h 219"/>
                <a:gd name="T20" fmla="*/ 483 w 515"/>
                <a:gd name="T21" fmla="*/ 0 h 219"/>
                <a:gd name="T22" fmla="*/ 17 w 515"/>
                <a:gd name="T23" fmla="*/ 135 h 219"/>
                <a:gd name="T24" fmla="*/ 2 w 515"/>
                <a:gd name="T25" fmla="*/ 14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5" h="219">
                  <a:moveTo>
                    <a:pt x="2" y="147"/>
                  </a:moveTo>
                  <a:cubicBezTo>
                    <a:pt x="3" y="154"/>
                    <a:pt x="12" y="155"/>
                    <a:pt x="17" y="153"/>
                  </a:cubicBezTo>
                  <a:cubicBezTo>
                    <a:pt x="12" y="154"/>
                    <a:pt x="3" y="157"/>
                    <a:pt x="4" y="166"/>
                  </a:cubicBezTo>
                  <a:cubicBezTo>
                    <a:pt x="6" y="176"/>
                    <a:pt x="20" y="176"/>
                    <a:pt x="24" y="176"/>
                  </a:cubicBezTo>
                  <a:cubicBezTo>
                    <a:pt x="24" y="176"/>
                    <a:pt x="24" y="176"/>
                    <a:pt x="24" y="176"/>
                  </a:cubicBezTo>
                  <a:cubicBezTo>
                    <a:pt x="20" y="177"/>
                    <a:pt x="9" y="180"/>
                    <a:pt x="10" y="189"/>
                  </a:cubicBezTo>
                  <a:cubicBezTo>
                    <a:pt x="12" y="197"/>
                    <a:pt x="24" y="196"/>
                    <a:pt x="29" y="195"/>
                  </a:cubicBezTo>
                  <a:cubicBezTo>
                    <a:pt x="24" y="196"/>
                    <a:pt x="11" y="200"/>
                    <a:pt x="13" y="211"/>
                  </a:cubicBezTo>
                  <a:cubicBezTo>
                    <a:pt x="15" y="219"/>
                    <a:pt x="32" y="213"/>
                    <a:pt x="32" y="213"/>
                  </a:cubicBezTo>
                  <a:cubicBezTo>
                    <a:pt x="350" y="91"/>
                    <a:pt x="515" y="74"/>
                    <a:pt x="515" y="74"/>
                  </a:cubicBezTo>
                  <a:cubicBezTo>
                    <a:pt x="483" y="0"/>
                    <a:pt x="483" y="0"/>
                    <a:pt x="483" y="0"/>
                  </a:cubicBezTo>
                  <a:cubicBezTo>
                    <a:pt x="145" y="77"/>
                    <a:pt x="49" y="126"/>
                    <a:pt x="17" y="135"/>
                  </a:cubicBezTo>
                  <a:cubicBezTo>
                    <a:pt x="17" y="135"/>
                    <a:pt x="0" y="140"/>
                    <a:pt x="2" y="147"/>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27" name="Freeform 7"/>
            <p:cNvSpPr/>
            <p:nvPr/>
          </p:nvSpPr>
          <p:spPr bwMode="auto">
            <a:xfrm>
              <a:off x="6604269" y="2090657"/>
              <a:ext cx="374714" cy="384192"/>
            </a:xfrm>
            <a:custGeom>
              <a:avLst/>
              <a:gdLst>
                <a:gd name="T0" fmla="*/ 151 w 363"/>
                <a:gd name="T1" fmla="*/ 4 h 372"/>
                <a:gd name="T2" fmla="*/ 147 w 363"/>
                <a:gd name="T3" fmla="*/ 20 h 372"/>
                <a:gd name="T4" fmla="*/ 133 w 363"/>
                <a:gd name="T5" fmla="*/ 9 h 372"/>
                <a:gd name="T6" fmla="*/ 126 w 363"/>
                <a:gd name="T7" fmla="*/ 30 h 372"/>
                <a:gd name="T8" fmla="*/ 126 w 363"/>
                <a:gd name="T9" fmla="*/ 30 h 372"/>
                <a:gd name="T10" fmla="*/ 111 w 363"/>
                <a:gd name="T11" fmla="*/ 18 h 372"/>
                <a:gd name="T12" fmla="*/ 107 w 363"/>
                <a:gd name="T13" fmla="*/ 37 h 372"/>
                <a:gd name="T14" fmla="*/ 89 w 363"/>
                <a:gd name="T15" fmla="*/ 24 h 372"/>
                <a:gd name="T16" fmla="*/ 90 w 363"/>
                <a:gd name="T17" fmla="*/ 43 h 372"/>
                <a:gd name="T18" fmla="*/ 0 w 363"/>
                <a:gd name="T19" fmla="*/ 293 h 372"/>
                <a:gd name="T20" fmla="*/ 16 w 363"/>
                <a:gd name="T21" fmla="*/ 372 h 372"/>
                <a:gd name="T22" fmla="*/ 165 w 363"/>
                <a:gd name="T23" fmla="*/ 17 h 372"/>
                <a:gd name="T24" fmla="*/ 151 w 363"/>
                <a:gd name="T25" fmla="*/ 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3" h="372">
                  <a:moveTo>
                    <a:pt x="151" y="4"/>
                  </a:moveTo>
                  <a:cubicBezTo>
                    <a:pt x="144" y="7"/>
                    <a:pt x="146" y="14"/>
                    <a:pt x="147" y="20"/>
                  </a:cubicBezTo>
                  <a:cubicBezTo>
                    <a:pt x="145" y="14"/>
                    <a:pt x="141" y="6"/>
                    <a:pt x="133" y="9"/>
                  </a:cubicBezTo>
                  <a:cubicBezTo>
                    <a:pt x="123" y="12"/>
                    <a:pt x="125" y="25"/>
                    <a:pt x="126" y="30"/>
                  </a:cubicBezTo>
                  <a:cubicBezTo>
                    <a:pt x="126" y="30"/>
                    <a:pt x="126" y="30"/>
                    <a:pt x="126" y="30"/>
                  </a:cubicBezTo>
                  <a:cubicBezTo>
                    <a:pt x="124" y="26"/>
                    <a:pt x="119" y="15"/>
                    <a:pt x="111" y="18"/>
                  </a:cubicBezTo>
                  <a:cubicBezTo>
                    <a:pt x="103" y="20"/>
                    <a:pt x="106" y="32"/>
                    <a:pt x="107" y="37"/>
                  </a:cubicBezTo>
                  <a:cubicBezTo>
                    <a:pt x="105" y="32"/>
                    <a:pt x="99" y="19"/>
                    <a:pt x="89" y="24"/>
                  </a:cubicBezTo>
                  <a:cubicBezTo>
                    <a:pt x="82" y="27"/>
                    <a:pt x="90" y="43"/>
                    <a:pt x="90" y="43"/>
                  </a:cubicBezTo>
                  <a:cubicBezTo>
                    <a:pt x="257" y="339"/>
                    <a:pt x="0" y="293"/>
                    <a:pt x="0" y="293"/>
                  </a:cubicBezTo>
                  <a:cubicBezTo>
                    <a:pt x="16" y="372"/>
                    <a:pt x="16" y="372"/>
                    <a:pt x="16" y="372"/>
                  </a:cubicBezTo>
                  <a:cubicBezTo>
                    <a:pt x="363" y="364"/>
                    <a:pt x="178" y="47"/>
                    <a:pt x="165" y="17"/>
                  </a:cubicBezTo>
                  <a:cubicBezTo>
                    <a:pt x="165" y="17"/>
                    <a:pt x="158" y="0"/>
                    <a:pt x="151" y="4"/>
                  </a:cubicBezTo>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28" name="Freeform 8"/>
            <p:cNvSpPr/>
            <p:nvPr/>
          </p:nvSpPr>
          <p:spPr bwMode="auto">
            <a:xfrm>
              <a:off x="6604269" y="2393335"/>
              <a:ext cx="58134" cy="81514"/>
            </a:xfrm>
            <a:custGeom>
              <a:avLst/>
              <a:gdLst>
                <a:gd name="T0" fmla="*/ 0 w 56"/>
                <a:gd name="T1" fmla="*/ 0 h 79"/>
                <a:gd name="T2" fmla="*/ 16 w 56"/>
                <a:gd name="T3" fmla="*/ 79 h 79"/>
                <a:gd name="T4" fmla="*/ 56 w 56"/>
                <a:gd name="T5" fmla="*/ 76 h 79"/>
                <a:gd name="T6" fmla="*/ 48 w 56"/>
                <a:gd name="T7" fmla="*/ 2 h 79"/>
                <a:gd name="T8" fmla="*/ 0 w 56"/>
                <a:gd name="T9" fmla="*/ 0 h 79"/>
              </a:gdLst>
              <a:ahLst/>
              <a:cxnLst>
                <a:cxn ang="0">
                  <a:pos x="T0" y="T1"/>
                </a:cxn>
                <a:cxn ang="0">
                  <a:pos x="T2" y="T3"/>
                </a:cxn>
                <a:cxn ang="0">
                  <a:pos x="T4" y="T5"/>
                </a:cxn>
                <a:cxn ang="0">
                  <a:pos x="T6" y="T7"/>
                </a:cxn>
                <a:cxn ang="0">
                  <a:pos x="T8" y="T9"/>
                </a:cxn>
              </a:cxnLst>
              <a:rect l="0" t="0" r="r" b="b"/>
              <a:pathLst>
                <a:path w="56" h="79">
                  <a:moveTo>
                    <a:pt x="0" y="0"/>
                  </a:moveTo>
                  <a:cubicBezTo>
                    <a:pt x="16" y="79"/>
                    <a:pt x="16" y="79"/>
                    <a:pt x="16" y="79"/>
                  </a:cubicBezTo>
                  <a:cubicBezTo>
                    <a:pt x="30" y="78"/>
                    <a:pt x="44" y="77"/>
                    <a:pt x="56" y="76"/>
                  </a:cubicBezTo>
                  <a:cubicBezTo>
                    <a:pt x="48" y="2"/>
                    <a:pt x="48" y="2"/>
                    <a:pt x="48" y="2"/>
                  </a:cubicBezTo>
                  <a:cubicBezTo>
                    <a:pt x="21" y="4"/>
                    <a:pt x="0" y="0"/>
                    <a:pt x="0"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29" name="Freeform 9"/>
            <p:cNvSpPr/>
            <p:nvPr/>
          </p:nvSpPr>
          <p:spPr bwMode="auto">
            <a:xfrm>
              <a:off x="5967319" y="2770576"/>
              <a:ext cx="980701" cy="478976"/>
            </a:xfrm>
            <a:custGeom>
              <a:avLst/>
              <a:gdLst>
                <a:gd name="T0" fmla="*/ 924 w 950"/>
                <a:gd name="T1" fmla="*/ 108 h 464"/>
                <a:gd name="T2" fmla="*/ 829 w 950"/>
                <a:gd name="T3" fmla="*/ 158 h 464"/>
                <a:gd name="T4" fmla="*/ 817 w 950"/>
                <a:gd name="T5" fmla="*/ 29 h 464"/>
                <a:gd name="T6" fmla="*/ 720 w 950"/>
                <a:gd name="T7" fmla="*/ 58 h 464"/>
                <a:gd name="T8" fmla="*/ 89 w 950"/>
                <a:gd name="T9" fmla="*/ 242 h 464"/>
                <a:gd name="T10" fmla="*/ 121 w 950"/>
                <a:gd name="T11" fmla="*/ 343 h 464"/>
                <a:gd name="T12" fmla="*/ 47 w 950"/>
                <a:gd name="T13" fmla="*/ 340 h 464"/>
                <a:gd name="T14" fmla="*/ 58 w 950"/>
                <a:gd name="T15" fmla="*/ 461 h 464"/>
                <a:gd name="T16" fmla="*/ 72 w 950"/>
                <a:gd name="T17" fmla="*/ 383 h 464"/>
                <a:gd name="T18" fmla="*/ 167 w 950"/>
                <a:gd name="T19" fmla="*/ 395 h 464"/>
                <a:gd name="T20" fmla="*/ 161 w 950"/>
                <a:gd name="T21" fmla="*/ 270 h 464"/>
                <a:gd name="T22" fmla="*/ 774 w 950"/>
                <a:gd name="T23" fmla="*/ 84 h 464"/>
                <a:gd name="T24" fmla="*/ 806 w 950"/>
                <a:gd name="T25" fmla="*/ 237 h 464"/>
                <a:gd name="T26" fmla="*/ 924 w 950"/>
                <a:gd name="T27" fmla="*/ 108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0" h="464">
                  <a:moveTo>
                    <a:pt x="924" y="108"/>
                  </a:moveTo>
                  <a:cubicBezTo>
                    <a:pt x="897" y="38"/>
                    <a:pt x="829" y="158"/>
                    <a:pt x="829" y="158"/>
                  </a:cubicBezTo>
                  <a:cubicBezTo>
                    <a:pt x="829" y="158"/>
                    <a:pt x="844" y="60"/>
                    <a:pt x="817" y="29"/>
                  </a:cubicBezTo>
                  <a:cubicBezTo>
                    <a:pt x="791" y="0"/>
                    <a:pt x="735" y="46"/>
                    <a:pt x="720" y="58"/>
                  </a:cubicBezTo>
                  <a:cubicBezTo>
                    <a:pt x="89" y="242"/>
                    <a:pt x="89" y="242"/>
                    <a:pt x="89" y="242"/>
                  </a:cubicBezTo>
                  <a:cubicBezTo>
                    <a:pt x="121" y="343"/>
                    <a:pt x="121" y="343"/>
                    <a:pt x="121" y="343"/>
                  </a:cubicBezTo>
                  <a:cubicBezTo>
                    <a:pt x="47" y="340"/>
                    <a:pt x="47" y="340"/>
                    <a:pt x="47" y="340"/>
                  </a:cubicBezTo>
                  <a:cubicBezTo>
                    <a:pt x="47" y="340"/>
                    <a:pt x="0" y="457"/>
                    <a:pt x="58" y="461"/>
                  </a:cubicBezTo>
                  <a:cubicBezTo>
                    <a:pt x="116" y="464"/>
                    <a:pt x="72" y="383"/>
                    <a:pt x="72" y="383"/>
                  </a:cubicBezTo>
                  <a:cubicBezTo>
                    <a:pt x="72" y="383"/>
                    <a:pt x="129" y="410"/>
                    <a:pt x="167" y="395"/>
                  </a:cubicBezTo>
                  <a:cubicBezTo>
                    <a:pt x="197" y="384"/>
                    <a:pt x="167" y="297"/>
                    <a:pt x="161" y="270"/>
                  </a:cubicBezTo>
                  <a:cubicBezTo>
                    <a:pt x="580" y="216"/>
                    <a:pt x="768" y="88"/>
                    <a:pt x="774" y="84"/>
                  </a:cubicBezTo>
                  <a:cubicBezTo>
                    <a:pt x="774" y="84"/>
                    <a:pt x="792" y="186"/>
                    <a:pt x="806" y="237"/>
                  </a:cubicBezTo>
                  <a:cubicBezTo>
                    <a:pt x="806" y="237"/>
                    <a:pt x="950" y="178"/>
                    <a:pt x="924" y="108"/>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30" name="Freeform 10"/>
            <p:cNvSpPr/>
            <p:nvPr/>
          </p:nvSpPr>
          <p:spPr bwMode="auto">
            <a:xfrm>
              <a:off x="6605533" y="2393335"/>
              <a:ext cx="1264"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1" y="0"/>
                    <a:pt x="1" y="0"/>
                  </a:cubicBezTo>
                  <a:cubicBezTo>
                    <a:pt x="0" y="0"/>
                    <a:pt x="0" y="0"/>
                    <a:pt x="0" y="0"/>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31" name="Freeform 12"/>
            <p:cNvSpPr/>
            <p:nvPr/>
          </p:nvSpPr>
          <p:spPr bwMode="auto">
            <a:xfrm>
              <a:off x="5784069" y="1592092"/>
              <a:ext cx="819568" cy="996499"/>
            </a:xfrm>
            <a:custGeom>
              <a:avLst/>
              <a:gdLst>
                <a:gd name="T0" fmla="*/ 794 w 794"/>
                <a:gd name="T1" fmla="*/ 771 h 965"/>
                <a:gd name="T2" fmla="*/ 152 w 794"/>
                <a:gd name="T3" fmla="*/ 398 h 965"/>
                <a:gd name="T4" fmla="*/ 94 w 794"/>
                <a:gd name="T5" fmla="*/ 965 h 965"/>
                <a:gd name="T6" fmla="*/ 794 w 794"/>
                <a:gd name="T7" fmla="*/ 771 h 965"/>
              </a:gdLst>
              <a:ahLst/>
              <a:cxnLst>
                <a:cxn ang="0">
                  <a:pos x="T0" y="T1"/>
                </a:cxn>
                <a:cxn ang="0">
                  <a:pos x="T2" y="T3"/>
                </a:cxn>
                <a:cxn ang="0">
                  <a:pos x="T4" y="T5"/>
                </a:cxn>
                <a:cxn ang="0">
                  <a:pos x="T6" y="T7"/>
                </a:cxn>
              </a:cxnLst>
              <a:rect l="0" t="0" r="r" b="b"/>
              <a:pathLst>
                <a:path w="794" h="965">
                  <a:moveTo>
                    <a:pt x="794" y="771"/>
                  </a:moveTo>
                  <a:cubicBezTo>
                    <a:pt x="794" y="771"/>
                    <a:pt x="679" y="0"/>
                    <a:pt x="152" y="398"/>
                  </a:cubicBezTo>
                  <a:cubicBezTo>
                    <a:pt x="152" y="398"/>
                    <a:pt x="0" y="581"/>
                    <a:pt x="94" y="965"/>
                  </a:cubicBezTo>
                  <a:cubicBezTo>
                    <a:pt x="698" y="934"/>
                    <a:pt x="794" y="771"/>
                    <a:pt x="794" y="77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32" name="Freeform 13"/>
            <p:cNvSpPr/>
            <p:nvPr/>
          </p:nvSpPr>
          <p:spPr bwMode="auto">
            <a:xfrm>
              <a:off x="5473809" y="1554810"/>
              <a:ext cx="1217662" cy="1033780"/>
            </a:xfrm>
            <a:custGeom>
              <a:avLst/>
              <a:gdLst>
                <a:gd name="T0" fmla="*/ 951 w 1179"/>
                <a:gd name="T1" fmla="*/ 33 h 1001"/>
                <a:gd name="T2" fmla="*/ 504 w 1179"/>
                <a:gd name="T3" fmla="*/ 500 h 1001"/>
                <a:gd name="T4" fmla="*/ 502 w 1179"/>
                <a:gd name="T5" fmla="*/ 685 h 1001"/>
                <a:gd name="T6" fmla="*/ 421 w 1179"/>
                <a:gd name="T7" fmla="*/ 710 h 1001"/>
                <a:gd name="T8" fmla="*/ 498 w 1179"/>
                <a:gd name="T9" fmla="*/ 738 h 1001"/>
                <a:gd name="T10" fmla="*/ 394 w 1179"/>
                <a:gd name="T11" fmla="*/ 1001 h 1001"/>
                <a:gd name="T12" fmla="*/ 340 w 1179"/>
                <a:gd name="T13" fmla="*/ 331 h 1001"/>
                <a:gd name="T14" fmla="*/ 479 w 1179"/>
                <a:gd name="T15" fmla="*/ 115 h 1001"/>
                <a:gd name="T16" fmla="*/ 951 w 1179"/>
                <a:gd name="T17" fmla="*/ 33 h 1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9" h="1001">
                  <a:moveTo>
                    <a:pt x="951" y="33"/>
                  </a:moveTo>
                  <a:cubicBezTo>
                    <a:pt x="951" y="33"/>
                    <a:pt x="1179" y="438"/>
                    <a:pt x="504" y="500"/>
                  </a:cubicBezTo>
                  <a:cubicBezTo>
                    <a:pt x="502" y="685"/>
                    <a:pt x="502" y="685"/>
                    <a:pt x="502" y="685"/>
                  </a:cubicBezTo>
                  <a:cubicBezTo>
                    <a:pt x="502" y="685"/>
                    <a:pt x="423" y="637"/>
                    <a:pt x="421" y="710"/>
                  </a:cubicBezTo>
                  <a:cubicBezTo>
                    <a:pt x="419" y="783"/>
                    <a:pt x="498" y="738"/>
                    <a:pt x="498" y="738"/>
                  </a:cubicBezTo>
                  <a:cubicBezTo>
                    <a:pt x="498" y="738"/>
                    <a:pt x="468" y="934"/>
                    <a:pt x="394" y="1001"/>
                  </a:cubicBezTo>
                  <a:cubicBezTo>
                    <a:pt x="394" y="1001"/>
                    <a:pt x="0" y="320"/>
                    <a:pt x="340" y="331"/>
                  </a:cubicBezTo>
                  <a:cubicBezTo>
                    <a:pt x="340" y="331"/>
                    <a:pt x="303" y="208"/>
                    <a:pt x="479" y="115"/>
                  </a:cubicBezTo>
                  <a:cubicBezTo>
                    <a:pt x="697" y="0"/>
                    <a:pt x="908" y="240"/>
                    <a:pt x="951" y="3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33" name="Freeform 14"/>
            <p:cNvSpPr/>
            <p:nvPr/>
          </p:nvSpPr>
          <p:spPr bwMode="auto">
            <a:xfrm>
              <a:off x="5880749" y="2388280"/>
              <a:ext cx="830310" cy="631895"/>
            </a:xfrm>
            <a:custGeom>
              <a:avLst/>
              <a:gdLst>
                <a:gd name="T0" fmla="*/ 700 w 804"/>
                <a:gd name="T1" fmla="*/ 0 h 612"/>
                <a:gd name="T2" fmla="*/ 804 w 804"/>
                <a:gd name="T3" fmla="*/ 428 h 612"/>
                <a:gd name="T4" fmla="*/ 173 w 804"/>
                <a:gd name="T5" fmla="*/ 612 h 612"/>
                <a:gd name="T6" fmla="*/ 0 w 804"/>
                <a:gd name="T7" fmla="*/ 194 h 612"/>
                <a:gd name="T8" fmla="*/ 700 w 804"/>
                <a:gd name="T9" fmla="*/ 0 h 612"/>
              </a:gdLst>
              <a:ahLst/>
              <a:cxnLst>
                <a:cxn ang="0">
                  <a:pos x="T0" y="T1"/>
                </a:cxn>
                <a:cxn ang="0">
                  <a:pos x="T2" y="T3"/>
                </a:cxn>
                <a:cxn ang="0">
                  <a:pos x="T4" y="T5"/>
                </a:cxn>
                <a:cxn ang="0">
                  <a:pos x="T6" y="T7"/>
                </a:cxn>
                <a:cxn ang="0">
                  <a:pos x="T8" y="T9"/>
                </a:cxn>
              </a:cxnLst>
              <a:rect l="0" t="0" r="r" b="b"/>
              <a:pathLst>
                <a:path w="804" h="612">
                  <a:moveTo>
                    <a:pt x="700" y="0"/>
                  </a:moveTo>
                  <a:cubicBezTo>
                    <a:pt x="804" y="428"/>
                    <a:pt x="804" y="428"/>
                    <a:pt x="804" y="428"/>
                  </a:cubicBezTo>
                  <a:cubicBezTo>
                    <a:pt x="804" y="428"/>
                    <a:pt x="555" y="554"/>
                    <a:pt x="173" y="612"/>
                  </a:cubicBezTo>
                  <a:cubicBezTo>
                    <a:pt x="0" y="194"/>
                    <a:pt x="0" y="194"/>
                    <a:pt x="0" y="194"/>
                  </a:cubicBezTo>
                  <a:cubicBezTo>
                    <a:pt x="0" y="194"/>
                    <a:pt x="485" y="140"/>
                    <a:pt x="700"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34" name="Freeform 16"/>
            <p:cNvSpPr/>
            <p:nvPr/>
          </p:nvSpPr>
          <p:spPr bwMode="auto">
            <a:xfrm>
              <a:off x="6152464" y="2488751"/>
              <a:ext cx="341855" cy="321003"/>
            </a:xfrm>
            <a:custGeom>
              <a:avLst/>
              <a:gdLst>
                <a:gd name="T0" fmla="*/ 300 w 331"/>
                <a:gd name="T1" fmla="*/ 0 h 311"/>
                <a:gd name="T2" fmla="*/ 322 w 331"/>
                <a:gd name="T3" fmla="*/ 24 h 311"/>
                <a:gd name="T4" fmla="*/ 310 w 331"/>
                <a:gd name="T5" fmla="*/ 61 h 311"/>
                <a:gd name="T6" fmla="*/ 76 w 331"/>
                <a:gd name="T7" fmla="*/ 311 h 311"/>
                <a:gd name="T8" fmla="*/ 0 w 331"/>
                <a:gd name="T9" fmla="*/ 253 h 311"/>
                <a:gd name="T10" fmla="*/ 60 w 331"/>
                <a:gd name="T11" fmla="*/ 186 h 311"/>
                <a:gd name="T12" fmla="*/ 270 w 331"/>
                <a:gd name="T13" fmla="*/ 75 h 311"/>
                <a:gd name="T14" fmla="*/ 237 w 331"/>
                <a:gd name="T15" fmla="*/ 48 h 311"/>
                <a:gd name="T16" fmla="*/ 244 w 331"/>
                <a:gd name="T17" fmla="*/ 22 h 311"/>
                <a:gd name="T18" fmla="*/ 300 w 331"/>
                <a:gd name="T19"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1" h="311">
                  <a:moveTo>
                    <a:pt x="300" y="0"/>
                  </a:moveTo>
                  <a:cubicBezTo>
                    <a:pt x="322" y="24"/>
                    <a:pt x="322" y="24"/>
                    <a:pt x="322" y="24"/>
                  </a:cubicBezTo>
                  <a:cubicBezTo>
                    <a:pt x="310" y="61"/>
                    <a:pt x="310" y="61"/>
                    <a:pt x="310" y="61"/>
                  </a:cubicBezTo>
                  <a:cubicBezTo>
                    <a:pt x="310" y="61"/>
                    <a:pt x="331" y="257"/>
                    <a:pt x="76" y="311"/>
                  </a:cubicBezTo>
                  <a:cubicBezTo>
                    <a:pt x="0" y="253"/>
                    <a:pt x="0" y="253"/>
                    <a:pt x="0" y="253"/>
                  </a:cubicBezTo>
                  <a:cubicBezTo>
                    <a:pt x="60" y="186"/>
                    <a:pt x="60" y="186"/>
                    <a:pt x="60" y="186"/>
                  </a:cubicBezTo>
                  <a:cubicBezTo>
                    <a:pt x="275" y="190"/>
                    <a:pt x="270" y="75"/>
                    <a:pt x="270" y="75"/>
                  </a:cubicBezTo>
                  <a:cubicBezTo>
                    <a:pt x="237" y="48"/>
                    <a:pt x="237" y="48"/>
                    <a:pt x="237" y="48"/>
                  </a:cubicBezTo>
                  <a:cubicBezTo>
                    <a:pt x="244" y="22"/>
                    <a:pt x="244" y="22"/>
                    <a:pt x="244" y="22"/>
                  </a:cubicBezTo>
                  <a:lnTo>
                    <a:pt x="300" y="0"/>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35" name="Freeform 17"/>
            <p:cNvSpPr/>
            <p:nvPr/>
          </p:nvSpPr>
          <p:spPr bwMode="auto">
            <a:xfrm>
              <a:off x="5397349" y="2746564"/>
              <a:ext cx="2528" cy="1264"/>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1"/>
                    <a:pt x="2" y="0"/>
                  </a:cubicBezTo>
                  <a:cubicBezTo>
                    <a:pt x="2" y="0"/>
                    <a:pt x="1" y="1"/>
                    <a:pt x="0" y="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36" name="Freeform 18"/>
            <p:cNvSpPr/>
            <p:nvPr/>
          </p:nvSpPr>
          <p:spPr bwMode="auto">
            <a:xfrm>
              <a:off x="5828302" y="2588590"/>
              <a:ext cx="85306" cy="87202"/>
            </a:xfrm>
            <a:custGeom>
              <a:avLst/>
              <a:gdLst>
                <a:gd name="T0" fmla="*/ 51 w 83"/>
                <a:gd name="T1" fmla="*/ 0 h 84"/>
                <a:gd name="T2" fmla="*/ 0 w 83"/>
                <a:gd name="T3" fmla="*/ 12 h 84"/>
                <a:gd name="T4" fmla="*/ 25 w 83"/>
                <a:gd name="T5" fmla="*/ 84 h 84"/>
                <a:gd name="T6" fmla="*/ 83 w 83"/>
                <a:gd name="T7" fmla="*/ 74 h 84"/>
                <a:gd name="T8" fmla="*/ 51 w 83"/>
                <a:gd name="T9" fmla="*/ 0 h 84"/>
              </a:gdLst>
              <a:ahLst/>
              <a:cxnLst>
                <a:cxn ang="0">
                  <a:pos x="T0" y="T1"/>
                </a:cxn>
                <a:cxn ang="0">
                  <a:pos x="T2" y="T3"/>
                </a:cxn>
                <a:cxn ang="0">
                  <a:pos x="T4" y="T5"/>
                </a:cxn>
                <a:cxn ang="0">
                  <a:pos x="T6" y="T7"/>
                </a:cxn>
                <a:cxn ang="0">
                  <a:pos x="T8" y="T9"/>
                </a:cxn>
              </a:cxnLst>
              <a:rect l="0" t="0" r="r" b="b"/>
              <a:pathLst>
                <a:path w="83" h="84">
                  <a:moveTo>
                    <a:pt x="51" y="0"/>
                  </a:moveTo>
                  <a:cubicBezTo>
                    <a:pt x="34" y="4"/>
                    <a:pt x="17" y="8"/>
                    <a:pt x="0" y="12"/>
                  </a:cubicBezTo>
                  <a:cubicBezTo>
                    <a:pt x="25" y="84"/>
                    <a:pt x="25" y="84"/>
                    <a:pt x="25" y="84"/>
                  </a:cubicBezTo>
                  <a:cubicBezTo>
                    <a:pt x="64" y="76"/>
                    <a:pt x="83" y="74"/>
                    <a:pt x="83" y="74"/>
                  </a:cubicBezTo>
                  <a:lnTo>
                    <a:pt x="51"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37" name="Freeform 19"/>
            <p:cNvSpPr/>
            <p:nvPr/>
          </p:nvSpPr>
          <p:spPr bwMode="auto">
            <a:xfrm>
              <a:off x="6247248" y="2266324"/>
              <a:ext cx="245807" cy="157974"/>
            </a:xfrm>
            <a:custGeom>
              <a:avLst/>
              <a:gdLst>
                <a:gd name="T0" fmla="*/ 0 w 238"/>
                <a:gd name="T1" fmla="*/ 65 h 153"/>
                <a:gd name="T2" fmla="*/ 137 w 238"/>
                <a:gd name="T3" fmla="*/ 125 h 153"/>
                <a:gd name="T4" fmla="*/ 199 w 238"/>
                <a:gd name="T5" fmla="*/ 0 h 153"/>
                <a:gd name="T6" fmla="*/ 0 w 238"/>
                <a:gd name="T7" fmla="*/ 65 h 153"/>
              </a:gdLst>
              <a:ahLst/>
              <a:cxnLst>
                <a:cxn ang="0">
                  <a:pos x="T0" y="T1"/>
                </a:cxn>
                <a:cxn ang="0">
                  <a:pos x="T2" y="T3"/>
                </a:cxn>
                <a:cxn ang="0">
                  <a:pos x="T4" y="T5"/>
                </a:cxn>
                <a:cxn ang="0">
                  <a:pos x="T6" y="T7"/>
                </a:cxn>
              </a:cxnLst>
              <a:rect l="0" t="0" r="r" b="b"/>
              <a:pathLst>
                <a:path w="238" h="153">
                  <a:moveTo>
                    <a:pt x="0" y="65"/>
                  </a:moveTo>
                  <a:cubicBezTo>
                    <a:pt x="12" y="99"/>
                    <a:pt x="39" y="153"/>
                    <a:pt x="137" y="125"/>
                  </a:cubicBezTo>
                  <a:cubicBezTo>
                    <a:pt x="238" y="96"/>
                    <a:pt x="199" y="0"/>
                    <a:pt x="199" y="0"/>
                  </a:cubicBezTo>
                  <a:cubicBezTo>
                    <a:pt x="199" y="0"/>
                    <a:pt x="85" y="3"/>
                    <a:pt x="0" y="65"/>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38" name="Freeform 20"/>
            <p:cNvSpPr/>
            <p:nvPr/>
          </p:nvSpPr>
          <p:spPr bwMode="auto">
            <a:xfrm>
              <a:off x="6137930" y="2189233"/>
              <a:ext cx="54343" cy="94784"/>
            </a:xfrm>
            <a:custGeom>
              <a:avLst/>
              <a:gdLst>
                <a:gd name="T0" fmla="*/ 46 w 53"/>
                <a:gd name="T1" fmla="*/ 40 h 92"/>
                <a:gd name="T2" fmla="*/ 40 w 53"/>
                <a:gd name="T3" fmla="*/ 89 h 92"/>
                <a:gd name="T4" fmla="*/ 8 w 53"/>
                <a:gd name="T5" fmla="*/ 52 h 92"/>
                <a:gd name="T6" fmla="*/ 13 w 53"/>
                <a:gd name="T7" fmla="*/ 3 h 92"/>
                <a:gd name="T8" fmla="*/ 46 w 53"/>
                <a:gd name="T9" fmla="*/ 40 h 92"/>
              </a:gdLst>
              <a:ahLst/>
              <a:cxnLst>
                <a:cxn ang="0">
                  <a:pos x="T0" y="T1"/>
                </a:cxn>
                <a:cxn ang="0">
                  <a:pos x="T2" y="T3"/>
                </a:cxn>
                <a:cxn ang="0">
                  <a:pos x="T4" y="T5"/>
                </a:cxn>
                <a:cxn ang="0">
                  <a:pos x="T6" y="T7"/>
                </a:cxn>
                <a:cxn ang="0">
                  <a:pos x="T8" y="T9"/>
                </a:cxn>
              </a:cxnLst>
              <a:rect l="0" t="0" r="r" b="b"/>
              <a:pathLst>
                <a:path w="53" h="92">
                  <a:moveTo>
                    <a:pt x="46" y="40"/>
                  </a:moveTo>
                  <a:cubicBezTo>
                    <a:pt x="53" y="64"/>
                    <a:pt x="50" y="86"/>
                    <a:pt x="40" y="89"/>
                  </a:cubicBezTo>
                  <a:cubicBezTo>
                    <a:pt x="30" y="92"/>
                    <a:pt x="15" y="76"/>
                    <a:pt x="8" y="52"/>
                  </a:cubicBezTo>
                  <a:cubicBezTo>
                    <a:pt x="0" y="28"/>
                    <a:pt x="3" y="6"/>
                    <a:pt x="13" y="3"/>
                  </a:cubicBezTo>
                  <a:cubicBezTo>
                    <a:pt x="24" y="0"/>
                    <a:pt x="38" y="16"/>
                    <a:pt x="46" y="4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39" name="Freeform 21"/>
            <p:cNvSpPr/>
            <p:nvPr/>
          </p:nvSpPr>
          <p:spPr bwMode="auto">
            <a:xfrm>
              <a:off x="6427970" y="2098240"/>
              <a:ext cx="54975" cy="96048"/>
            </a:xfrm>
            <a:custGeom>
              <a:avLst/>
              <a:gdLst>
                <a:gd name="T0" fmla="*/ 45 w 53"/>
                <a:gd name="T1" fmla="*/ 41 h 93"/>
                <a:gd name="T2" fmla="*/ 40 w 53"/>
                <a:gd name="T3" fmla="*/ 90 h 93"/>
                <a:gd name="T4" fmla="*/ 8 w 53"/>
                <a:gd name="T5" fmla="*/ 53 h 93"/>
                <a:gd name="T6" fmla="*/ 13 w 53"/>
                <a:gd name="T7" fmla="*/ 4 h 93"/>
                <a:gd name="T8" fmla="*/ 45 w 53"/>
                <a:gd name="T9" fmla="*/ 41 h 93"/>
              </a:gdLst>
              <a:ahLst/>
              <a:cxnLst>
                <a:cxn ang="0">
                  <a:pos x="T0" y="T1"/>
                </a:cxn>
                <a:cxn ang="0">
                  <a:pos x="T2" y="T3"/>
                </a:cxn>
                <a:cxn ang="0">
                  <a:pos x="T4" y="T5"/>
                </a:cxn>
                <a:cxn ang="0">
                  <a:pos x="T6" y="T7"/>
                </a:cxn>
                <a:cxn ang="0">
                  <a:pos x="T8" y="T9"/>
                </a:cxn>
              </a:cxnLst>
              <a:rect l="0" t="0" r="r" b="b"/>
              <a:pathLst>
                <a:path w="53" h="93">
                  <a:moveTo>
                    <a:pt x="45" y="41"/>
                  </a:moveTo>
                  <a:cubicBezTo>
                    <a:pt x="53" y="65"/>
                    <a:pt x="50" y="87"/>
                    <a:pt x="40" y="90"/>
                  </a:cubicBezTo>
                  <a:cubicBezTo>
                    <a:pt x="29" y="93"/>
                    <a:pt x="15" y="76"/>
                    <a:pt x="8" y="53"/>
                  </a:cubicBezTo>
                  <a:cubicBezTo>
                    <a:pt x="0" y="29"/>
                    <a:pt x="3" y="7"/>
                    <a:pt x="13" y="4"/>
                  </a:cubicBezTo>
                  <a:cubicBezTo>
                    <a:pt x="24" y="0"/>
                    <a:pt x="38" y="17"/>
                    <a:pt x="45" y="4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85"/>
                                        </p:tgtEl>
                                        <p:attrNameLst>
                                          <p:attrName>style.visibility</p:attrName>
                                        </p:attrNameLst>
                                      </p:cBhvr>
                                      <p:to>
                                        <p:strVal val="visible"/>
                                      </p:to>
                                    </p:set>
                                    <p:animEffect transition="in" filter="barn(inVertical)">
                                      <p:cBhvr>
                                        <p:cTn id="7" dur="500"/>
                                        <p:tgtEl>
                                          <p:spTgt spid="28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24"/>
                                        </p:tgtEl>
                                        <p:attrNameLst>
                                          <p:attrName>style.visibility</p:attrName>
                                        </p:attrNameLst>
                                      </p:cBhvr>
                                      <p:to>
                                        <p:strVal val="visible"/>
                                      </p:to>
                                    </p:set>
                                    <p:anim calcmode="lin" valueType="num">
                                      <p:cBhvr additive="base">
                                        <p:cTn id="11" dur="500" fill="hold"/>
                                        <p:tgtEl>
                                          <p:spTgt spid="324"/>
                                        </p:tgtEl>
                                        <p:attrNameLst>
                                          <p:attrName>ppt_x</p:attrName>
                                        </p:attrNameLst>
                                      </p:cBhvr>
                                      <p:tavLst>
                                        <p:tav tm="0">
                                          <p:val>
                                            <p:strVal val="#ppt_x"/>
                                          </p:val>
                                        </p:tav>
                                        <p:tav tm="100000">
                                          <p:val>
                                            <p:strVal val="#ppt_x"/>
                                          </p:val>
                                        </p:tav>
                                      </p:tavLst>
                                    </p:anim>
                                    <p:anim calcmode="lin" valueType="num">
                                      <p:cBhvr additive="base">
                                        <p:cTn id="12" dur="500" fill="hold"/>
                                        <p:tgtEl>
                                          <p:spTgt spid="32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500"/>
                            </p:stCondLst>
                            <p:childTnLst>
                              <p:par>
                                <p:cTn id="19" presetID="18" presetClass="entr" presetSubtype="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strips(downRight)">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alphaModFix amt="20000"/>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十</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520228" y="919422"/>
            <a:ext cx="11671772"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话题：投诉与责备</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 M: Excuse me!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Yes?</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___________________. The restaurant is too noisy, and we can’t stand it.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I want to make a complaint                         B. They are very expensive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I prefer eating there                                     D. The food tastes delicious</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话题：投诉与责备</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 M: You shouldn’t have lied to me.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I am sorry. ___________________.</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I promise it won’t happen again                B. I never lie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You should have found it out                       D. You lied</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2176261" y="216848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1025645"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16" name="TextBox 22"/>
          <p:cNvSpPr txBox="1"/>
          <p:nvPr/>
        </p:nvSpPr>
        <p:spPr>
          <a:xfrm>
            <a:off x="3835412" y="435870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a:hlinkClick r:id="rId3" action="ppaction://hlinksldjump"/>
          </p:cNvPr>
          <p:cNvSpPr txBox="1"/>
          <p:nvPr/>
        </p:nvSpPr>
        <p:spPr>
          <a:xfrm>
            <a:off x="6759261" y="1560139"/>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a:hlinkClick r:id="rId4" action="ppaction://hlinksldjump"/>
          </p:cNvPr>
          <p:cNvSpPr txBox="1"/>
          <p:nvPr/>
        </p:nvSpPr>
        <p:spPr>
          <a:xfrm>
            <a:off x="5938206" y="4420261"/>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wipe(up)">
                                      <p:cBhvr>
                                        <p:cTn id="37" dur="500"/>
                                        <p:tgtEl>
                                          <p:spTgt spid="3">
                                            <p:txEl>
                                              <p:pRg st="10" end="1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barn(inVertical)">
                                      <p:cBhvr>
                                        <p:cTn id="42" dur="500"/>
                                        <p:tgtEl>
                                          <p:spTgt spid="23"/>
                                        </p:tgtEl>
                                      </p:cBhvr>
                                    </p:animEffect>
                                  </p:childTnLst>
                                </p:cTn>
                              </p:par>
                            </p:childTnLst>
                          </p:cTn>
                        </p:par>
                        <p:par>
                          <p:cTn id="43" fill="hold">
                            <p:stCondLst>
                              <p:cond delay="500"/>
                            </p:stCondLst>
                            <p:childTnLst>
                              <p:par>
                                <p:cTn id="44" presetID="16" presetClass="entr" presetSubtype="37"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barn(outVertical)">
                                      <p:cBhvr>
                                        <p:cTn id="46" dur="5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500"/>
                                        <p:tgtEl>
                                          <p:spTgt spid="16"/>
                                        </p:tgtEl>
                                      </p:cBhvr>
                                    </p:animEffect>
                                  </p:childTnLst>
                                </p:cTn>
                              </p:par>
                            </p:childTnLst>
                          </p:cTn>
                        </p:par>
                        <p:par>
                          <p:cTn id="52" fill="hold">
                            <p:stCondLst>
                              <p:cond delay="500"/>
                            </p:stCondLst>
                            <p:childTnLst>
                              <p:par>
                                <p:cTn id="53" presetID="16" presetClass="entr" presetSubtype="37"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barn(outVertical)">
                                      <p:cBhvr>
                                        <p:cTn id="5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16" grpId="0"/>
      <p:bldP spid="9" grpId="0" bldLvl="0" animBg="1"/>
      <p:bldP spid="10" grpId="0" animBg="1"/>
    </p:bldLst>
  </p:timing>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根据“The restaurant is too noisy, and we can’t stand it（餐厅太吵，我们忍受不了）”，可以判断出说话人很不满意餐厅环境，正在进行投诉。A 项“I want to make a complaint（我想投诉）”最符合对话情景，故本题正确答案为 A。</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通读对话，我们了解到说话人责备对方不应该撒谎，而对方也表示了抱歉。A项意为“我保证再也不撒谎”符合语境，而 B 项“我从来不撒谎”、C 项“你应该发现的”和 D 项“你撒谎了”均不妥当，故本题正确答案为 A。</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十</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520228" y="919422"/>
            <a:ext cx="11671772"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话题：语言交际障碍</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 M: Oh, my God! He is in a bad mood today.</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You can say that again.</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Pardon? ___________________.</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I mean that you are right. He lost his wallet, and he is very upset 	about it.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I didn’t follow you                                   B. I said that again</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Don’t say that                                          D. That’s right</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3453439" y="221753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26" name="左箭头 25">
            <a:hlinkClick r:id="rId2" action="ppaction://hlinksldjump"/>
          </p:cNvPr>
          <p:cNvSpPr/>
          <p:nvPr/>
        </p:nvSpPr>
        <p:spPr>
          <a:xfrm>
            <a:off x="11025645"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8" name="文本框 7">
            <a:hlinkClick r:id="rId3" action="ppaction://hlinksldjump"/>
          </p:cNvPr>
          <p:cNvSpPr txBox="1"/>
          <p:nvPr/>
        </p:nvSpPr>
        <p:spPr>
          <a:xfrm>
            <a:off x="5604519" y="2162496"/>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barn(inVertical)">
                                      <p:cBhvr>
                                        <p:cTn id="30" dur="500"/>
                                        <p:tgtEl>
                                          <p:spTgt spid="23"/>
                                        </p:tgtEl>
                                      </p:cBhvr>
                                    </p:animEffect>
                                  </p:childTnLst>
                                </p:cTn>
                              </p:par>
                            </p:childTnLst>
                          </p:cTn>
                        </p:par>
                        <p:par>
                          <p:cTn id="31" fill="hold">
                            <p:stCondLst>
                              <p:cond delay="500"/>
                            </p:stCondLst>
                            <p:childTnLst>
                              <p:par>
                                <p:cTn id="32" presetID="16" presetClass="entr" presetSubtype="37"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barn(outVertical)">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8" grpId="0" animBg="1"/>
    </p:bld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在对话中，说话人使用了地道的表达“You can say that again（你说的一点也没错）”而对方没听懂，要求重复，故 A 项“I didn’t follow you（我不懂你说的）”最符合上下文，故本题正确答案为 A。</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四、 真题回放，一比高低</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3" name="内容占位符 2"/>
          <p:cNvSpPr>
            <a:spLocks noGrp="1"/>
          </p:cNvSpPr>
          <p:nvPr>
            <p:ph idx="1"/>
          </p:nvPr>
        </p:nvSpPr>
        <p:spPr>
          <a:xfrm>
            <a:off x="457200" y="1212532"/>
            <a:ext cx="11277600" cy="5645467"/>
          </a:xfrm>
        </p:spPr>
        <p:txBody>
          <a:bodyPr>
            <a:noAutofit/>
          </a:bodyPr>
          <a:lstStyle/>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话题：感谢与道歉（2021 年广东高职高考 1）</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 M: Sorry. I’m late, Mrs. Smith.</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W: ______________________.</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That’s all right 		B. You are welcome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Oh, come on 			D. Oh, dear</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话题：邀请与应答（2020 年广东高职高考 2）</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 W: Tom, I’m hungry.</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___________________. How about going to McDonald’s?</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Me too                              B. Not at all</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No, thanks                        D. I hope so</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标题 1"/>
          <p:cNvSpPr txBox="1"/>
          <p:nvPr/>
        </p:nvSpPr>
        <p:spPr>
          <a:xfrm>
            <a:off x="762000" y="201964"/>
            <a:ext cx="10972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200" b="1" dirty="0">
                <a:solidFill>
                  <a:srgbClr val="002060"/>
                </a:solidFill>
                <a:latin typeface="微软雅黑" panose="020B0503020204020204" pitchFamily="34" charset="-122"/>
                <a:ea typeface="微软雅黑" panose="020B0503020204020204" pitchFamily="34" charset="-122"/>
              </a:rPr>
              <a:t>真题回放</a:t>
            </a:r>
            <a:endParaRPr lang="zh-CN" altLang="en-US" sz="3200" b="1" dirty="0">
              <a:solidFill>
                <a:srgbClr val="002060"/>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2240980" y="2099535"/>
            <a:ext cx="1503098"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TextBox 5"/>
          <p:cNvSpPr txBox="1"/>
          <p:nvPr/>
        </p:nvSpPr>
        <p:spPr>
          <a:xfrm>
            <a:off x="1782166" y="4209752"/>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8" name="左箭头 7">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9" name="文本框 8">
            <a:hlinkClick r:id="rId3" action="ppaction://hlinksldjump"/>
          </p:cNvPr>
          <p:cNvSpPr txBox="1"/>
          <p:nvPr/>
        </p:nvSpPr>
        <p:spPr>
          <a:xfrm>
            <a:off x="5474527" y="2099117"/>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a:hlinkClick r:id="rId4" action="ppaction://hlinksldjump"/>
          </p:cNvPr>
          <p:cNvSpPr txBox="1"/>
          <p:nvPr/>
        </p:nvSpPr>
        <p:spPr>
          <a:xfrm>
            <a:off x="9549666" y="5158061"/>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up)">
                                      <p:cBhvr>
                                        <p:cTn id="12" dur="500"/>
                                        <p:tgtEl>
                                          <p:spTgt spid="3">
                                            <p:txEl>
                                              <p:pRg st="1" end="1"/>
                                            </p:txEl>
                                          </p:spTgt>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up)">
                                      <p:cBhvr>
                                        <p:cTn id="15" dur="500"/>
                                        <p:tgtEl>
                                          <p:spTgt spid="3">
                                            <p:txEl>
                                              <p:pRg st="2" end="2"/>
                                            </p:txEl>
                                          </p:spTgt>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wipe(up)">
                                      <p:cBhvr>
                                        <p:cTn id="18" dur="500"/>
                                        <p:tgtEl>
                                          <p:spTgt spid="3">
                                            <p:txEl>
                                              <p:pRg st="3" end="3"/>
                                            </p:txEl>
                                          </p:spTgt>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wipe(up)">
                                      <p:cBhvr>
                                        <p:cTn id="21" dur="5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wipe(up)">
                                      <p:cBhvr>
                                        <p:cTn id="26" dur="500"/>
                                        <p:tgtEl>
                                          <p:spTgt spid="3">
                                            <p:txEl>
                                              <p:pRg st="5" end="5"/>
                                            </p:txEl>
                                          </p:spTgt>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wipe(up)">
                                      <p:cBhvr>
                                        <p:cTn id="29" dur="500"/>
                                        <p:tgtEl>
                                          <p:spTgt spid="3">
                                            <p:txEl>
                                              <p:pRg st="6" end="6"/>
                                            </p:txEl>
                                          </p:spTgt>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wipe(up)">
                                      <p:cBhvr>
                                        <p:cTn id="32" dur="500"/>
                                        <p:tgtEl>
                                          <p:spTgt spid="3">
                                            <p:txEl>
                                              <p:pRg st="7" end="7"/>
                                            </p:txEl>
                                          </p:spTgt>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wipe(up)">
                                      <p:cBhvr>
                                        <p:cTn id="35" dur="500"/>
                                        <p:tgtEl>
                                          <p:spTgt spid="3">
                                            <p:txEl>
                                              <p:pRg st="8" end="8"/>
                                            </p:txEl>
                                          </p:spTgt>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3">
                                            <p:txEl>
                                              <p:pRg st="9" end="9"/>
                                            </p:txEl>
                                          </p:spTgt>
                                        </p:tgtEl>
                                        <p:attrNameLst>
                                          <p:attrName>style.visibility</p:attrName>
                                        </p:attrNameLst>
                                      </p:cBhvr>
                                      <p:to>
                                        <p:strVal val="visible"/>
                                      </p:to>
                                    </p:set>
                                    <p:animEffect transition="in" filter="wipe(up)">
                                      <p:cBhvr>
                                        <p:cTn id="38" dur="500"/>
                                        <p:tgtEl>
                                          <p:spTgt spid="3">
                                            <p:txEl>
                                              <p:pRg st="9" end="9"/>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left)">
                                      <p:cBhvr>
                                        <p:cTn id="43" dur="500"/>
                                        <p:tgtEl>
                                          <p:spTgt spid="5"/>
                                        </p:tgtEl>
                                      </p:cBhvr>
                                    </p:animEffect>
                                  </p:childTnLst>
                                </p:cTn>
                              </p:par>
                            </p:childTnLst>
                          </p:cTn>
                        </p:par>
                        <p:par>
                          <p:cTn id="44" fill="hold">
                            <p:stCondLst>
                              <p:cond delay="500"/>
                            </p:stCondLst>
                            <p:childTnLst>
                              <p:par>
                                <p:cTn id="45" presetID="16" presetClass="entr" presetSubtype="37"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barn(outVertical)">
                                      <p:cBhvr>
                                        <p:cTn id="47" dur="5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left)">
                                      <p:cBhvr>
                                        <p:cTn id="52" dur="500"/>
                                        <p:tgtEl>
                                          <p:spTgt spid="6"/>
                                        </p:tgtEl>
                                      </p:cBhvr>
                                    </p:animEffect>
                                  </p:childTnLst>
                                </p:cTn>
                              </p:par>
                            </p:childTnLst>
                          </p:cTn>
                        </p:par>
                        <p:par>
                          <p:cTn id="53" fill="hold">
                            <p:stCondLst>
                              <p:cond delay="500"/>
                            </p:stCondLst>
                            <p:childTnLst>
                              <p:par>
                                <p:cTn id="54" presetID="16" presetClass="entr" presetSubtype="37"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barn(outVertical)">
                                      <p:cBhvr>
                                        <p:cTn id="5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P spid="6" grpId="0"/>
      <p:bldP spid="9" grpId="0" bldLvl="0" animBg="1"/>
      <p:bldP spid="10" grpId="0" animBg="1"/>
    </p:bld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根据“Sorry. I’m late, Mrs. Smith”可以得知说话者是表达迟到的歉意，A 项意为“没关系”，B 项意为“不用客气”，C 项表示“得了吧”，D 项表示“惊讶”，B、C、D 项均不符合语境，故本题正确答案为 A。</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根据“I’m hungry（我饿了）”和“How about going to McDonald’s（去麦当劳餐厅如何）”，我们可以判断出说话人和对方一样感觉饿了，想去吃东西。A 项“我也是”符合上下文，故本题正确答案为 A。</a:t>
            </a:r>
            <a:endParaRPr sz="28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8724900" y="-716494"/>
            <a:ext cx="4648200" cy="5065188"/>
          </a:xfrm>
          <a:prstGeom prst="rect">
            <a:avLst/>
          </a:prstGeom>
        </p:spPr>
      </p:pic>
      <p:sp>
        <p:nvSpPr>
          <p:cNvPr id="3" name="内容占位符 2"/>
          <p:cNvSpPr>
            <a:spLocks noGrp="1"/>
          </p:cNvSpPr>
          <p:nvPr>
            <p:ph idx="1"/>
          </p:nvPr>
        </p:nvSpPr>
        <p:spPr>
          <a:xfrm>
            <a:off x="457200" y="1212532"/>
            <a:ext cx="11277600" cy="5803409"/>
          </a:xfrm>
        </p:spPr>
        <p:txBody>
          <a:bodyPr>
            <a:no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a:t>
            </a:r>
            <a:r>
              <a:rPr sz="2400" b="1" dirty="0">
                <a:latin typeface="微软雅黑" panose="020B0503020204020204" pitchFamily="34" charset="-122"/>
                <a:ea typeface="微软雅黑" panose="020B0503020204020204" pitchFamily="34" charset="-122"/>
                <a:cs typeface="微软雅黑" panose="020B0503020204020204" pitchFamily="34" charset="-122"/>
              </a:rPr>
              <a:t>打电话（2021 年广东高职高考 2）</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3. W: Hello, may I speak to Bob?</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M: ______________________.</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A. Yes, you are right </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B. Yes, Bob speaking</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C. Yes, I’m fine </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D. Yes, he is Bob</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话题：祝愿与祝贺（</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2020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年广东高职高考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 W: Please give my best wishes to your grandparents.</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___________________. Thank you.</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You are welcome                                     B. I will</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I think so                                                  D. I hope not</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标题 1"/>
          <p:cNvSpPr txBox="1"/>
          <p:nvPr/>
        </p:nvSpPr>
        <p:spPr>
          <a:xfrm>
            <a:off x="762000" y="201964"/>
            <a:ext cx="10972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200" b="1" dirty="0">
                <a:solidFill>
                  <a:srgbClr val="002060"/>
                </a:solidFill>
                <a:latin typeface="微软雅黑" panose="020B0503020204020204" pitchFamily="34" charset="-122"/>
                <a:ea typeface="微软雅黑" panose="020B0503020204020204" pitchFamily="34" charset="-122"/>
              </a:rPr>
              <a:t>真题回放</a:t>
            </a:r>
            <a:endParaRPr lang="zh-CN" altLang="en-US" sz="3200" b="1" dirty="0">
              <a:solidFill>
                <a:srgbClr val="002060"/>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1635019" y="2094547"/>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TextBox 5"/>
          <p:cNvSpPr txBox="1"/>
          <p:nvPr/>
        </p:nvSpPr>
        <p:spPr>
          <a:xfrm>
            <a:off x="1465239" y="5041900"/>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fld>
            <a:endParaRPr lang="en-US">
              <a:latin typeface="微软雅黑" panose="020B0503020204020204" pitchFamily="34" charset="-122"/>
              <a:ea typeface="微软雅黑" panose="020B0503020204020204" pitchFamily="34" charset="-122"/>
            </a:endParaRPr>
          </a:p>
        </p:txBody>
      </p:sp>
      <p:sp>
        <p:nvSpPr>
          <p:cNvPr id="8" name="左箭头 7">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9" name="文本框 8">
            <a:hlinkClick r:id="rId3" action="ppaction://hlinksldjump"/>
          </p:cNvPr>
          <p:cNvSpPr txBox="1"/>
          <p:nvPr/>
        </p:nvSpPr>
        <p:spPr>
          <a:xfrm>
            <a:off x="5604693" y="2063104"/>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a:hlinkClick r:id="rId4" action="ppaction://hlinksldjump"/>
          </p:cNvPr>
          <p:cNvSpPr txBox="1"/>
          <p:nvPr/>
        </p:nvSpPr>
        <p:spPr>
          <a:xfrm>
            <a:off x="9303568" y="4760555"/>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wipe(up)">
                                      <p:cBhvr>
                                        <p:cTn id="37" dur="500"/>
                                        <p:tgtEl>
                                          <p:spTgt spid="3">
                                            <p:txEl>
                                              <p:pRg st="10" end="10"/>
                                            </p:txEl>
                                          </p:spTgt>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3">
                                            <p:txEl>
                                              <p:pRg st="11" end="11"/>
                                            </p:txEl>
                                          </p:spTgt>
                                        </p:tgtEl>
                                        <p:attrNameLst>
                                          <p:attrName>style.visibility</p:attrName>
                                        </p:attrNameLst>
                                      </p:cBhvr>
                                      <p:to>
                                        <p:strVal val="visible"/>
                                      </p:to>
                                    </p:set>
                                    <p:animEffect transition="in" filter="wipe(up)">
                                      <p:cBhvr>
                                        <p:cTn id="40" dur="500"/>
                                        <p:tgtEl>
                                          <p:spTgt spid="3">
                                            <p:txEl>
                                              <p:pRg st="11" end="11"/>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500"/>
                                        <p:tgtEl>
                                          <p:spTgt spid="5"/>
                                        </p:tgtEl>
                                      </p:cBhvr>
                                    </p:animEffect>
                                  </p:childTnLst>
                                </p:cTn>
                              </p:par>
                            </p:childTnLst>
                          </p:cTn>
                        </p:par>
                        <p:par>
                          <p:cTn id="46" fill="hold">
                            <p:stCondLst>
                              <p:cond delay="500"/>
                            </p:stCondLst>
                            <p:childTnLst>
                              <p:par>
                                <p:cTn id="47" presetID="16" presetClass="entr" presetSubtype="37"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barn(outVertical)">
                                      <p:cBhvr>
                                        <p:cTn id="49" dur="500"/>
                                        <p:tgtEl>
                                          <p:spTgt spid="9"/>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wipe(left)">
                                      <p:cBhvr>
                                        <p:cTn id="54" dur="500"/>
                                        <p:tgtEl>
                                          <p:spTgt spid="6"/>
                                        </p:tgtEl>
                                      </p:cBhvr>
                                    </p:animEffect>
                                  </p:childTnLst>
                                </p:cTn>
                              </p:par>
                            </p:childTnLst>
                          </p:cTn>
                        </p:par>
                        <p:par>
                          <p:cTn id="55" fill="hold">
                            <p:stCondLst>
                              <p:cond delay="500"/>
                            </p:stCondLst>
                            <p:childTnLst>
                              <p:par>
                                <p:cTn id="56" presetID="16" presetClass="entr" presetSubtype="37"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barn(outVertical)">
                                      <p:cBhvr>
                                        <p:cTn id="5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9" grpId="0" bldLvl="0" animBg="1"/>
      <p:bldP spid="10" grpId="0" bldLvl="0" animBg="1"/>
    </p:bldLst>
  </p:timing>
</p:sld>
</file>

<file path=ppt/tags/tag1.xml><?xml version="1.0" encoding="utf-8"?>
<p:tagLst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69deb1ed-63be-4600-a982-4be2b4488a7c"/>
  <p:tag name="COMMONDATA" val="eyJoZGlkIjoiMjhjNGUxNWFjMjhlNDdjNWVkN2JmMzA2Y2JjZmYzMTUifQ=="/>
  <p:tag name="commondata" val="eyJoZGlkIjoiZDA1Yjk0MjM1Yjg1MzI1YTQzNzk5OTA3OGMzYTFkNTQ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lang="zh-CN" altLang="en-US" sz="2400" b="1" dirty="0">
            <a:solidFill>
              <a:schemeClr val="tx1"/>
            </a:solidFill>
            <a:latin typeface="微软雅黑" panose="020B0503020204020204" pitchFamily="34" charset="-122"/>
            <a:ea typeface="微软雅黑" panose="020B0503020204020204" pitchFamily="34" charset="-122"/>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35686</Words>
  <Application>WPS 演示</Application>
  <PresentationFormat>宽屏</PresentationFormat>
  <Paragraphs>1816</Paragraphs>
  <Slides>145</Slides>
  <Notes>12</Notes>
  <HiddenSlides>75</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145</vt:i4>
      </vt:variant>
    </vt:vector>
  </HeadingPairs>
  <TitlesOfParts>
    <vt:vector size="159" baseType="lpstr">
      <vt:lpstr>Arial</vt:lpstr>
      <vt:lpstr>宋体</vt:lpstr>
      <vt:lpstr>Wingdings</vt:lpstr>
      <vt:lpstr>微软雅黑</vt:lpstr>
      <vt:lpstr>Raleway Light</vt:lpstr>
      <vt:lpstr>Times New Roman</vt:lpstr>
      <vt:lpstr>Calibri</vt:lpstr>
      <vt:lpstr>Lato Regular</vt:lpstr>
      <vt:lpstr>Segoe Print</vt:lpstr>
      <vt:lpstr>Lato Light</vt:lpstr>
      <vt:lpstr>Arial Unicode MS</vt:lpstr>
      <vt:lpstr>等线</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自 测 题 一 </vt:lpstr>
      <vt:lpstr>PowerPoint 演示文稿</vt:lpstr>
      <vt:lpstr>PowerPoint 演示文稿</vt:lpstr>
      <vt:lpstr>自 测 题 一 </vt:lpstr>
      <vt:lpstr>PowerPoint 演示文稿</vt:lpstr>
      <vt:lpstr>PowerPoint 演示文稿</vt:lpstr>
      <vt:lpstr>自 测 题 一 </vt:lpstr>
      <vt:lpstr>PowerPoint 演示文稿</vt:lpstr>
      <vt:lpstr>自 测 题 二</vt:lpstr>
      <vt:lpstr>PowerPoint 演示文稿</vt:lpstr>
      <vt:lpstr>PowerPoint 演示文稿</vt:lpstr>
      <vt:lpstr>自 测 题 二</vt:lpstr>
      <vt:lpstr>PowerPoint 演示文稿</vt:lpstr>
      <vt:lpstr>PowerPoint 演示文稿</vt:lpstr>
      <vt:lpstr>自 测 题 二</vt:lpstr>
      <vt:lpstr>PowerPoint 演示文稿</vt:lpstr>
      <vt:lpstr>自 测 题 三</vt:lpstr>
      <vt:lpstr>PowerPoint 演示文稿</vt:lpstr>
      <vt:lpstr>PowerPoint 演示文稿</vt:lpstr>
      <vt:lpstr>自 测 题 三</vt:lpstr>
      <vt:lpstr>PowerPoint 演示文稿</vt:lpstr>
      <vt:lpstr>PowerPoint 演示文稿</vt:lpstr>
      <vt:lpstr>自 测 题 三</vt:lpstr>
      <vt:lpstr>PowerPoint 演示文稿</vt:lpstr>
      <vt:lpstr>自 测 题 四</vt:lpstr>
      <vt:lpstr>PowerPoint 演示文稿</vt:lpstr>
      <vt:lpstr>PowerPoint 演示文稿</vt:lpstr>
      <vt:lpstr>自 测 题 四</vt:lpstr>
      <vt:lpstr>PowerPoint 演示文稿</vt:lpstr>
      <vt:lpstr>PowerPoint 演示文稿</vt:lpstr>
      <vt:lpstr>自 测 题 四</vt:lpstr>
      <vt:lpstr>PowerPoint 演示文稿</vt:lpstr>
      <vt:lpstr>自  测 题 五</vt:lpstr>
      <vt:lpstr>PowerPoint 演示文稿</vt:lpstr>
      <vt:lpstr>PowerPoint 演示文稿</vt:lpstr>
      <vt:lpstr>自  测 题 五</vt:lpstr>
      <vt:lpstr>PowerPoint 演示文稿</vt:lpstr>
      <vt:lpstr>PowerPoint 演示文稿</vt:lpstr>
      <vt:lpstr>自  测 题 五</vt:lpstr>
      <vt:lpstr>PowerPoint 演示文稿</vt:lpstr>
      <vt:lpstr>自 测 题 六</vt:lpstr>
      <vt:lpstr>PowerPoint 演示文稿</vt:lpstr>
      <vt:lpstr>PowerPoint 演示文稿</vt:lpstr>
      <vt:lpstr>自 测 题 六</vt:lpstr>
      <vt:lpstr>PowerPoint 演示文稿</vt:lpstr>
      <vt:lpstr>PowerPoint 演示文稿</vt:lpstr>
      <vt:lpstr>自 测 题 六</vt:lpstr>
      <vt:lpstr>PowerPoint 演示文稿</vt:lpstr>
      <vt:lpstr>自 测 题 七</vt:lpstr>
      <vt:lpstr>PowerPoint 演示文稿</vt:lpstr>
      <vt:lpstr>PowerPoint 演示文稿</vt:lpstr>
      <vt:lpstr>自 测 题 七</vt:lpstr>
      <vt:lpstr>PowerPoint 演示文稿</vt:lpstr>
      <vt:lpstr>PowerPoint 演示文稿</vt:lpstr>
      <vt:lpstr>自 测 题 七</vt:lpstr>
      <vt:lpstr>PowerPoint 演示文稿</vt:lpstr>
      <vt:lpstr>自 测 题 八</vt:lpstr>
      <vt:lpstr>PowerPoint 演示文稿</vt:lpstr>
      <vt:lpstr>PowerPoint 演示文稿</vt:lpstr>
      <vt:lpstr>自 测 题 八</vt:lpstr>
      <vt:lpstr>PowerPoint 演示文稿</vt:lpstr>
      <vt:lpstr>PowerPoint 演示文稿</vt:lpstr>
      <vt:lpstr>自 测 题 八</vt:lpstr>
      <vt:lpstr>PowerPoint 演示文稿</vt:lpstr>
      <vt:lpstr>自 测 题 九</vt:lpstr>
      <vt:lpstr>PowerPoint 演示文稿</vt:lpstr>
      <vt:lpstr>PowerPoint 演示文稿</vt:lpstr>
      <vt:lpstr>自 测 题 九</vt:lpstr>
      <vt:lpstr>PowerPoint 演示文稿</vt:lpstr>
      <vt:lpstr>PowerPoint 演示文稿</vt:lpstr>
      <vt:lpstr>自 测 题 九</vt:lpstr>
      <vt:lpstr>PowerPoint 演示文稿</vt:lpstr>
      <vt:lpstr>自 测 题 十</vt:lpstr>
      <vt:lpstr>PowerPoint 演示文稿</vt:lpstr>
      <vt:lpstr>PowerPoint 演示文稿</vt:lpstr>
      <vt:lpstr>自 测 题 十</vt:lpstr>
      <vt:lpstr>PowerPoint 演示文稿</vt:lpstr>
      <vt:lpstr>PowerPoint 演示文稿</vt:lpstr>
      <vt:lpstr>自 测 题 十</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Yuffie</cp:lastModifiedBy>
  <cp:revision>1031</cp:revision>
  <dcterms:created xsi:type="dcterms:W3CDTF">2016-10-04T09:02:00Z</dcterms:created>
  <dcterms:modified xsi:type="dcterms:W3CDTF">2024-06-17T02:42:43Z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B4604AF38EC74317B80DE804CE212566</vt:lpwstr>
  </property>
</Properties>
</file>